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Default Extension="mp3" ContentType="audio/mpeg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9.12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2"/>
  </p:sldMasterIdLst>
  <p:sldIdLst>
    <p:sldId id="260" r:id="rId3"/>
    <p:sldId id="258" r:id="rId4"/>
    <p:sldId id="257" r:id="rId5"/>
    <p:sldId id="262" r:id="rId6"/>
    <p:sldId id="261" r:id="rId7"/>
    <p:sldId id="265" r:id="rId8"/>
    <p:sldId id="264" r:id="rId9"/>
    <p:sldId id="266" r:id="rId10"/>
    <p:sldId id="259" r:id="rId11"/>
    <p:sldId id="263" r:id="rId12"/>
    <p:sldId id="268" r:id="rId13"/>
    <p:sldId id="271" r:id="rId14"/>
    <p:sldId id="270" r:id="rId15"/>
    <p:sldId id="269" r:id="rId16"/>
    <p:sldId id="267" r:id="rId17"/>
    <p:sldId id="274" r:id="rId18"/>
    <p:sldId id="272" r:id="rId19"/>
    <p:sldId id="275" r:id="rId20"/>
    <p:sldId id="276" r:id="rId21"/>
    <p:sldId id="273" r:id="rId22"/>
    <p:sldId id="280" r:id="rId23"/>
    <p:sldId id="282" r:id="rId24"/>
    <p:sldId id="283" r:id="rId25"/>
    <p:sldId id="281" r:id="rId26"/>
    <p:sldId id="285" r:id="rId27"/>
    <p:sldId id="287" r:id="rId28"/>
    <p:sldId id="288" r:id="rId29"/>
    <p:sldId id="291" r:id="rId30"/>
  </p:sldIdLst>
  <p:sldSz cx="12192000" cy="6858000"/>
  <p:notesSz cx="6858000" cy="9144000"/>
  <p:custDataLst>
    <p:tags r:id="rId3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1" name="Владимир Бобров" initials="ВБ" lastIdx="3" clrIdx="0">
    <p:extLst>
      <p:ext uri="{19B8F6BF-5375-455C-9EA6-DF929625EA0E}">
        <p15:presenceInfo xmlns:p15="http://schemas.microsoft.com/office/powerpoint/2012/main" userId="78cd540321380a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46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tags" Target="tags/tag528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comments/comment1.xml><?xml version="1.0" encoding="utf-8"?>
<p:cmLst xmlns:a="http://schemas.openxmlformats.org/drawingml/2006/main" xmlns:p="http://schemas.openxmlformats.org/presentationml/2006/main">
  <p:cm authorId="1" dt="2021-04-28T19:49:51.1950000" idx="1">
    <p:pos x="10" y="10"/>
    <p:text/>
    <p:extLst>
      <p:ext xmlns:p15="http://schemas.microsoft.com/office/powerpoint/2012/main" uri="{C676402C-5697-4E1C-873F-D02D1690AC5C}">
        <p15:threadingInfo timeZoneBias="-420"/>
      </p:ext>
    </p:extLst>
  </p:cm>
</p:cmLst>
</file>

<file path=ppt/comments/comment2.xml><?xml version="1.0" encoding="utf-8"?>
<p:cmLst xmlns:a="http://schemas.openxmlformats.org/drawingml/2006/main" xmlns:p="http://schemas.openxmlformats.org/presentationml/2006/main">
  <p:cm authorId="1" dt="2021-04-28T19:49:51.1950000" idx="1">
    <p:pos x="10" y="10"/>
    <p:text/>
    <p:extLst>
      <p:ext xmlns:p15="http://schemas.microsoft.com/office/powerpoint/2012/main" uri="{C676402C-5697-4E1C-873F-D02D1690AC5C}">
        <p15:threadingInfo timeZoneBias="-420"/>
      </p:ext>
    </p:extLst>
  </p:cm>
</p:cmLst>
</file>

<file path=ppt/comments/comment3.xml><?xml version="1.0" encoding="utf-8"?>
<p:cmLst xmlns:a="http://schemas.openxmlformats.org/drawingml/2006/main" xmlns:p="http://schemas.openxmlformats.org/presentationml/2006/main">
  <p:cm authorId="1" dt="2021-04-28T19:49:51.1950000" idx="1">
    <p:pos x="10" y="10"/>
    <p:text/>
    <p:extLst>
      <p:ext xmlns:p15="http://schemas.microsoft.com/office/powerpoint/2012/main" uri="{C676402C-5697-4E1C-873F-D02D1690AC5C}">
        <p15:threadingInfo timeZoneBias="-420"/>
      </p:ext>
    </p:extLst>
  </p:cm>
</p:cmLst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A9B0F36-2225-4AAD-94C4-BC6A7956C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887B7-E01E-4D46-ACC3-88254C243E05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19FACE8-FA1E-4FD0-9E55-32FB76F50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DC33585-9370-4263-A11D-86EC130F1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C5546-06A7-4933-97EE-334A559F80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3713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C4665F-DDEB-4BC8-8E77-B510CBD9F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3981A2F-9995-4235-B067-B6A9E95F55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EC62892-842F-4F57-A2CE-DD25EFB63B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887B7-E01E-4D46-ACC3-88254C243E05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4161FBB-B278-4821-99E2-FA028D3E09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9438BB-D59C-4E4B-98E7-5EE29A1822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9C5546-06A7-4933-97EE-334A559F80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20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mc:AlternateContent xmlns:mc="http://schemas.openxmlformats.org/markup-compatibility/2006"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microsoft.com/office/2007/relationships/hdphoto" Target="../media/image2.wdp" /><Relationship Id="rId4" Type="http://schemas.openxmlformats.org/officeDocument/2006/relationships/image" Target="../media/image3.png" /><Relationship Id="rId5" Type="http://schemas.openxmlformats.org/officeDocument/2006/relationships/image" Target="../media/image4.jpeg" /><Relationship Id="rId6" Type="http://schemas.openxmlformats.org/officeDocument/2006/relationships/image" Target="../media/image5.jpeg" /><Relationship Id="rId7" Type="http://schemas.openxmlformats.org/officeDocument/2006/relationships/image" Target="../media/image6.png" /><Relationship Id="rId8" Type="http://schemas.openxmlformats.org/officeDocument/2006/relationships/audio" Target="../media/media1.mp3" /><Relationship Id="rId9" Type="http://schemas.microsoft.com/office/2007/relationships/media" Target="../media/media1.mp3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05.xml" /><Relationship Id="rId11" Type="http://schemas.openxmlformats.org/officeDocument/2006/relationships/tags" Target="../tags/tag206.xml" /><Relationship Id="rId12" Type="http://schemas.openxmlformats.org/officeDocument/2006/relationships/image" Target="../media/image42.png" /><Relationship Id="rId13" Type="http://schemas.openxmlformats.org/officeDocument/2006/relationships/tags" Target="../tags/tag207.xml" /><Relationship Id="rId14" Type="http://schemas.openxmlformats.org/officeDocument/2006/relationships/tags" Target="../tags/tag208.xml" /><Relationship Id="rId15" Type="http://schemas.openxmlformats.org/officeDocument/2006/relationships/image" Target="../media/image85.png" /><Relationship Id="rId16" Type="http://schemas.microsoft.com/office/2007/relationships/hdphoto" Target="../media/image86.wdp" /><Relationship Id="rId17" Type="http://schemas.openxmlformats.org/officeDocument/2006/relationships/tags" Target="../tags/tag209.xml" /><Relationship Id="rId18" Type="http://schemas.openxmlformats.org/officeDocument/2006/relationships/image" Target="../media/image87.png" /><Relationship Id="rId19" Type="http://schemas.microsoft.com/office/2007/relationships/hdphoto" Target="../media/image88.wdp" /><Relationship Id="rId2" Type="http://schemas.openxmlformats.org/officeDocument/2006/relationships/tags" Target="../tags/tag202.xml" /><Relationship Id="rId20" Type="http://schemas.openxmlformats.org/officeDocument/2006/relationships/tags" Target="../tags/tag210.xml" /><Relationship Id="rId21" Type="http://schemas.openxmlformats.org/officeDocument/2006/relationships/image" Target="../media/image89.png" /><Relationship Id="rId22" Type="http://schemas.microsoft.com/office/2007/relationships/hdphoto" Target="../media/image90.wdp" /><Relationship Id="rId23" Type="http://schemas.openxmlformats.org/officeDocument/2006/relationships/tags" Target="../tags/tag211.xml" /><Relationship Id="rId24" Type="http://schemas.openxmlformats.org/officeDocument/2006/relationships/image" Target="../media/image91.jpeg" /><Relationship Id="rId25" Type="http://schemas.openxmlformats.org/officeDocument/2006/relationships/tags" Target="../tags/tag212.xml" /><Relationship Id="rId26" Type="http://schemas.openxmlformats.org/officeDocument/2006/relationships/tags" Target="../tags/tag213.xml" /><Relationship Id="rId3" Type="http://schemas.openxmlformats.org/officeDocument/2006/relationships/image" Target="../media/image1.jpeg" /><Relationship Id="rId4" Type="http://schemas.microsoft.com/office/2007/relationships/hdphoto" Target="../media/image82.wdp" /><Relationship Id="rId5" Type="http://schemas.openxmlformats.org/officeDocument/2006/relationships/tags" Target="../tags/tag203.xml" /><Relationship Id="rId6" Type="http://schemas.openxmlformats.org/officeDocument/2006/relationships/image" Target="../media/image83.png" /><Relationship Id="rId7" Type="http://schemas.microsoft.com/office/2007/relationships/hdphoto" Target="../media/image84.wdp" /><Relationship Id="rId8" Type="http://schemas.openxmlformats.org/officeDocument/2006/relationships/tags" Target="../tags/tag204.xml" /><Relationship Id="rId9" Type="http://schemas.openxmlformats.org/officeDocument/2006/relationships/image" Target="../media/image23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94.png" /><Relationship Id="rId11" Type="http://schemas.openxmlformats.org/officeDocument/2006/relationships/tags" Target="../tags/tag219.xml" /><Relationship Id="rId12" Type="http://schemas.openxmlformats.org/officeDocument/2006/relationships/image" Target="../media/image95.png" /><Relationship Id="rId13" Type="http://schemas.openxmlformats.org/officeDocument/2006/relationships/tags" Target="../tags/tag220.xml" /><Relationship Id="rId14" Type="http://schemas.openxmlformats.org/officeDocument/2006/relationships/image" Target="../media/image96.jpeg" /><Relationship Id="rId15" Type="http://schemas.openxmlformats.org/officeDocument/2006/relationships/tags" Target="../tags/tag221.xml" /><Relationship Id="rId16" Type="http://schemas.openxmlformats.org/officeDocument/2006/relationships/image" Target="../media/image97.jpeg" /><Relationship Id="rId17" Type="http://schemas.openxmlformats.org/officeDocument/2006/relationships/tags" Target="../tags/tag222.xml" /><Relationship Id="rId18" Type="http://schemas.openxmlformats.org/officeDocument/2006/relationships/tags" Target="../tags/tag223.xml" /><Relationship Id="rId19" Type="http://schemas.openxmlformats.org/officeDocument/2006/relationships/image" Target="../media/image42.png" /><Relationship Id="rId2" Type="http://schemas.openxmlformats.org/officeDocument/2006/relationships/tags" Target="../tags/tag214.xml" /><Relationship Id="rId20" Type="http://schemas.openxmlformats.org/officeDocument/2006/relationships/tags" Target="../tags/tag224.xml" /><Relationship Id="rId21" Type="http://schemas.openxmlformats.org/officeDocument/2006/relationships/tags" Target="../tags/tag225.xml" /><Relationship Id="rId3" Type="http://schemas.openxmlformats.org/officeDocument/2006/relationships/image" Target="../media/image1.jpeg" /><Relationship Id="rId4" Type="http://schemas.microsoft.com/office/2007/relationships/hdphoto" Target="../media/image92.wdp" /><Relationship Id="rId5" Type="http://schemas.openxmlformats.org/officeDocument/2006/relationships/tags" Target="../tags/tag215.xml" /><Relationship Id="rId6" Type="http://schemas.openxmlformats.org/officeDocument/2006/relationships/image" Target="../media/image93.png" /><Relationship Id="rId7" Type="http://schemas.openxmlformats.org/officeDocument/2006/relationships/tags" Target="../tags/tag216.xml" /><Relationship Id="rId8" Type="http://schemas.openxmlformats.org/officeDocument/2006/relationships/tags" Target="../tags/tag217.xml" /><Relationship Id="rId9" Type="http://schemas.openxmlformats.org/officeDocument/2006/relationships/tags" Target="../tags/tag21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29.xml" /><Relationship Id="rId11" Type="http://schemas.microsoft.com/office/2007/relationships/hdphoto" Target="../media/image102.wdp" /><Relationship Id="rId12" Type="http://schemas.openxmlformats.org/officeDocument/2006/relationships/tags" Target="../tags/tag230.xml" /><Relationship Id="rId13" Type="http://schemas.openxmlformats.org/officeDocument/2006/relationships/image" Target="../media/image103.png" /><Relationship Id="rId14" Type="http://schemas.openxmlformats.org/officeDocument/2006/relationships/tags" Target="../tags/tag231.xml" /><Relationship Id="rId15" Type="http://schemas.openxmlformats.org/officeDocument/2006/relationships/image" Target="../media/image104.png" /><Relationship Id="rId16" Type="http://schemas.openxmlformats.org/officeDocument/2006/relationships/tags" Target="../tags/tag232.xml" /><Relationship Id="rId17" Type="http://schemas.openxmlformats.org/officeDocument/2006/relationships/image" Target="../media/image105.png" /><Relationship Id="rId18" Type="http://schemas.microsoft.com/office/2007/relationships/hdphoto" Target="../media/image106.wdp" /><Relationship Id="rId19" Type="http://schemas.openxmlformats.org/officeDocument/2006/relationships/tags" Target="../tags/tag233.xml" /><Relationship Id="rId2" Type="http://schemas.openxmlformats.org/officeDocument/2006/relationships/tags" Target="../tags/tag226.xml" /><Relationship Id="rId20" Type="http://schemas.openxmlformats.org/officeDocument/2006/relationships/image" Target="../media/image107.jpeg" /><Relationship Id="rId21" Type="http://schemas.openxmlformats.org/officeDocument/2006/relationships/tags" Target="../tags/tag234.xml" /><Relationship Id="rId22" Type="http://schemas.openxmlformats.org/officeDocument/2006/relationships/tags" Target="../tags/tag235.xml" /><Relationship Id="rId23" Type="http://schemas.openxmlformats.org/officeDocument/2006/relationships/image" Target="../media/image42.png" /><Relationship Id="rId24" Type="http://schemas.openxmlformats.org/officeDocument/2006/relationships/tags" Target="../tags/tag236.xml" /><Relationship Id="rId25" Type="http://schemas.openxmlformats.org/officeDocument/2006/relationships/tags" Target="../tags/tag237.xml" /><Relationship Id="rId3" Type="http://schemas.openxmlformats.org/officeDocument/2006/relationships/image" Target="../media/image1.jpeg" /><Relationship Id="rId4" Type="http://schemas.microsoft.com/office/2007/relationships/hdphoto" Target="../media/image98.wdp" /><Relationship Id="rId5" Type="http://schemas.openxmlformats.org/officeDocument/2006/relationships/tags" Target="../tags/tag227.xml" /><Relationship Id="rId6" Type="http://schemas.openxmlformats.org/officeDocument/2006/relationships/image" Target="../media/image99.png" /><Relationship Id="rId7" Type="http://schemas.microsoft.com/office/2007/relationships/hdphoto" Target="../media/image100.wdp" /><Relationship Id="rId8" Type="http://schemas.openxmlformats.org/officeDocument/2006/relationships/tags" Target="../tags/tag228.xml" /><Relationship Id="rId9" Type="http://schemas.microsoft.com/office/2007/relationships/hdphoto" Target="../media/image101.wdp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10.png" /><Relationship Id="rId11" Type="http://schemas.openxmlformats.org/officeDocument/2006/relationships/tags" Target="../tags/tag243.xml" /><Relationship Id="rId12" Type="http://schemas.openxmlformats.org/officeDocument/2006/relationships/image" Target="../media/image111.png" /><Relationship Id="rId13" Type="http://schemas.openxmlformats.org/officeDocument/2006/relationships/tags" Target="../tags/tag244.xml" /><Relationship Id="rId14" Type="http://schemas.openxmlformats.org/officeDocument/2006/relationships/image" Target="../media/image112.png" /><Relationship Id="rId15" Type="http://schemas.openxmlformats.org/officeDocument/2006/relationships/tags" Target="../tags/tag245.xml" /><Relationship Id="rId16" Type="http://schemas.openxmlformats.org/officeDocument/2006/relationships/image" Target="../media/image113.jpeg" /><Relationship Id="rId17" Type="http://schemas.openxmlformats.org/officeDocument/2006/relationships/tags" Target="../tags/tag246.xml" /><Relationship Id="rId18" Type="http://schemas.openxmlformats.org/officeDocument/2006/relationships/tags" Target="../tags/tag247.xml" /><Relationship Id="rId19" Type="http://schemas.openxmlformats.org/officeDocument/2006/relationships/image" Target="../media/image42.png" /><Relationship Id="rId2" Type="http://schemas.openxmlformats.org/officeDocument/2006/relationships/tags" Target="../tags/tag238.xml" /><Relationship Id="rId20" Type="http://schemas.openxmlformats.org/officeDocument/2006/relationships/tags" Target="../tags/tag248.xml" /><Relationship Id="rId21" Type="http://schemas.openxmlformats.org/officeDocument/2006/relationships/tags" Target="../tags/tag249.xml" /><Relationship Id="rId3" Type="http://schemas.openxmlformats.org/officeDocument/2006/relationships/image" Target="../media/image1.jpeg" /><Relationship Id="rId4" Type="http://schemas.microsoft.com/office/2007/relationships/hdphoto" Target="../media/image108.wdp" /><Relationship Id="rId5" Type="http://schemas.openxmlformats.org/officeDocument/2006/relationships/tags" Target="../tags/tag239.xml" /><Relationship Id="rId6" Type="http://schemas.openxmlformats.org/officeDocument/2006/relationships/image" Target="../media/image109.png" /><Relationship Id="rId7" Type="http://schemas.openxmlformats.org/officeDocument/2006/relationships/tags" Target="../tags/tag240.xml" /><Relationship Id="rId8" Type="http://schemas.openxmlformats.org/officeDocument/2006/relationships/tags" Target="../tags/tag241.xml" /><Relationship Id="rId9" Type="http://schemas.openxmlformats.org/officeDocument/2006/relationships/tags" Target="../tags/tag24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microsoft.com/office/2007/relationships/media" Target="../media/media3.mp4" /><Relationship Id="rId11" Type="http://schemas.openxmlformats.org/officeDocument/2006/relationships/image" Target="../media/image42.png" /><Relationship Id="rId12" Type="http://schemas.openxmlformats.org/officeDocument/2006/relationships/tags" Target="../tags/tag254.xml" /><Relationship Id="rId13" Type="http://schemas.openxmlformats.org/officeDocument/2006/relationships/tags" Target="../tags/tag255.xml" /><Relationship Id="rId2" Type="http://schemas.openxmlformats.org/officeDocument/2006/relationships/tags" Target="../tags/tag250.xml" /><Relationship Id="rId3" Type="http://schemas.openxmlformats.org/officeDocument/2006/relationships/image" Target="../media/image1.jpeg" /><Relationship Id="rId4" Type="http://schemas.microsoft.com/office/2007/relationships/hdphoto" Target="../media/image114.wdp" /><Relationship Id="rId5" Type="http://schemas.openxmlformats.org/officeDocument/2006/relationships/tags" Target="../tags/tag251.xml" /><Relationship Id="rId6" Type="http://schemas.openxmlformats.org/officeDocument/2006/relationships/tags" Target="../tags/tag252.xml" /><Relationship Id="rId7" Type="http://schemas.openxmlformats.org/officeDocument/2006/relationships/image" Target="../media/image115.jpeg" /><Relationship Id="rId8" Type="http://schemas.openxmlformats.org/officeDocument/2006/relationships/tags" Target="../tags/tag253.xml" /><Relationship Id="rId9" Type="http://schemas.openxmlformats.org/officeDocument/2006/relationships/video" Target="../media/media3.mp4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60.xml" /><Relationship Id="rId11" Type="http://schemas.openxmlformats.org/officeDocument/2006/relationships/tags" Target="../tags/tag261.xml" /><Relationship Id="rId12" Type="http://schemas.openxmlformats.org/officeDocument/2006/relationships/image" Target="../media/image18.png" /><Relationship Id="rId13" Type="http://schemas.openxmlformats.org/officeDocument/2006/relationships/tags" Target="../tags/tag262.xml" /><Relationship Id="rId14" Type="http://schemas.openxmlformats.org/officeDocument/2006/relationships/image" Target="../media/image19.png" /><Relationship Id="rId15" Type="http://schemas.openxmlformats.org/officeDocument/2006/relationships/tags" Target="../tags/tag263.xml" /><Relationship Id="rId16" Type="http://schemas.openxmlformats.org/officeDocument/2006/relationships/image" Target="../media/image20.jpeg" /><Relationship Id="rId17" Type="http://schemas.openxmlformats.org/officeDocument/2006/relationships/tags" Target="../tags/tag264.xml" /><Relationship Id="rId18" Type="http://schemas.openxmlformats.org/officeDocument/2006/relationships/image" Target="../media/image14.jpeg" /><Relationship Id="rId19" Type="http://schemas.openxmlformats.org/officeDocument/2006/relationships/tags" Target="../tags/tag265.xml" /><Relationship Id="rId2" Type="http://schemas.openxmlformats.org/officeDocument/2006/relationships/comments" Target="../comments/comment1.xml" /><Relationship Id="rId20" Type="http://schemas.openxmlformats.org/officeDocument/2006/relationships/tags" Target="../tags/tag266.xml" /><Relationship Id="rId21" Type="http://schemas.openxmlformats.org/officeDocument/2006/relationships/image" Target="../media/image21.png" /><Relationship Id="rId22" Type="http://schemas.microsoft.com/office/2007/relationships/hdphoto" Target="../media/image117.wdp" /><Relationship Id="rId23" Type="http://schemas.openxmlformats.org/officeDocument/2006/relationships/tags" Target="../tags/tag267.xml" /><Relationship Id="rId24" Type="http://schemas.openxmlformats.org/officeDocument/2006/relationships/image" Target="../media/image23.png" /><Relationship Id="rId25" Type="http://schemas.openxmlformats.org/officeDocument/2006/relationships/tags" Target="../tags/tag268.xml" /><Relationship Id="rId26" Type="http://schemas.openxmlformats.org/officeDocument/2006/relationships/image" Target="../media/image24.jpeg" /><Relationship Id="rId27" Type="http://schemas.openxmlformats.org/officeDocument/2006/relationships/tags" Target="../tags/tag269.xml" /><Relationship Id="rId28" Type="http://schemas.openxmlformats.org/officeDocument/2006/relationships/image" Target="../media/image25.png" /><Relationship Id="rId29" Type="http://schemas.openxmlformats.org/officeDocument/2006/relationships/tags" Target="../tags/tag270.xml" /><Relationship Id="rId3" Type="http://schemas.openxmlformats.org/officeDocument/2006/relationships/tags" Target="../tags/tag256.xml" /><Relationship Id="rId30" Type="http://schemas.openxmlformats.org/officeDocument/2006/relationships/tags" Target="../tags/tag271.xml" /><Relationship Id="rId31" Type="http://schemas.openxmlformats.org/officeDocument/2006/relationships/tags" Target="../tags/tag272.xml" /><Relationship Id="rId32" Type="http://schemas.openxmlformats.org/officeDocument/2006/relationships/image" Target="../media/image26.jpeg" /><Relationship Id="rId33" Type="http://schemas.openxmlformats.org/officeDocument/2006/relationships/tags" Target="../tags/tag273.xml" /><Relationship Id="rId34" Type="http://schemas.openxmlformats.org/officeDocument/2006/relationships/tags" Target="../tags/tag274.xml" /><Relationship Id="rId35" Type="http://schemas.openxmlformats.org/officeDocument/2006/relationships/tags" Target="../tags/tag275.xml" /><Relationship Id="rId36" Type="http://schemas.openxmlformats.org/officeDocument/2006/relationships/tags" Target="../tags/tag276.xml" /><Relationship Id="rId37" Type="http://schemas.openxmlformats.org/officeDocument/2006/relationships/tags" Target="../tags/tag277.xml" /><Relationship Id="rId38" Type="http://schemas.openxmlformats.org/officeDocument/2006/relationships/image" Target="../media/image27.png" /><Relationship Id="rId39" Type="http://schemas.openxmlformats.org/officeDocument/2006/relationships/tags" Target="../tags/tag278.xml" /><Relationship Id="rId4" Type="http://schemas.openxmlformats.org/officeDocument/2006/relationships/image" Target="../media/image1.jpeg" /><Relationship Id="rId40" Type="http://schemas.openxmlformats.org/officeDocument/2006/relationships/tags" Target="../tags/tag279.xml" /><Relationship Id="rId41" Type="http://schemas.openxmlformats.org/officeDocument/2006/relationships/tags" Target="../tags/tag280.xml" /><Relationship Id="rId42" Type="http://schemas.openxmlformats.org/officeDocument/2006/relationships/tags" Target="../tags/tag281.xml" /><Relationship Id="rId43" Type="http://schemas.openxmlformats.org/officeDocument/2006/relationships/image" Target="../media/image28.png" /><Relationship Id="rId44" Type="http://schemas.microsoft.com/office/2007/relationships/hdphoto" Target="../media/image118.wdp" /><Relationship Id="rId45" Type="http://schemas.openxmlformats.org/officeDocument/2006/relationships/tags" Target="../tags/tag282.xml" /><Relationship Id="rId46" Type="http://schemas.openxmlformats.org/officeDocument/2006/relationships/image" Target="../media/image10.png" /><Relationship Id="rId47" Type="http://schemas.openxmlformats.org/officeDocument/2006/relationships/tags" Target="../tags/tag283.xml" /><Relationship Id="rId48" Type="http://schemas.openxmlformats.org/officeDocument/2006/relationships/image" Target="../media/image30.png" /><Relationship Id="rId49" Type="http://schemas.openxmlformats.org/officeDocument/2006/relationships/tags" Target="../tags/tag284.xml" /><Relationship Id="rId5" Type="http://schemas.microsoft.com/office/2007/relationships/hdphoto" Target="../media/image116.wdp" /><Relationship Id="rId50" Type="http://schemas.openxmlformats.org/officeDocument/2006/relationships/image" Target="../media/image12.png" /><Relationship Id="rId51" Type="http://schemas.microsoft.com/office/2007/relationships/hdphoto" Target="../media/image119.wdp" /><Relationship Id="rId52" Type="http://schemas.openxmlformats.org/officeDocument/2006/relationships/tags" Target="../tags/tag285.xml" /><Relationship Id="rId53" Type="http://schemas.openxmlformats.org/officeDocument/2006/relationships/image" Target="../media/image32.png" /><Relationship Id="rId54" Type="http://schemas.openxmlformats.org/officeDocument/2006/relationships/tags" Target="../tags/tag286.xml" /><Relationship Id="rId55" Type="http://schemas.openxmlformats.org/officeDocument/2006/relationships/image" Target="../media/image33.jpeg" /><Relationship Id="rId56" Type="http://schemas.openxmlformats.org/officeDocument/2006/relationships/tags" Target="../tags/tag287.xml" /><Relationship Id="rId57" Type="http://schemas.openxmlformats.org/officeDocument/2006/relationships/image" Target="../media/image34.png" /><Relationship Id="rId58" Type="http://schemas.openxmlformats.org/officeDocument/2006/relationships/tags" Target="../tags/tag288.xml" /><Relationship Id="rId59" Type="http://schemas.openxmlformats.org/officeDocument/2006/relationships/image" Target="../media/image35.png" /><Relationship Id="rId6" Type="http://schemas.openxmlformats.org/officeDocument/2006/relationships/tags" Target="../tags/tag257.xml" /><Relationship Id="rId60" Type="http://schemas.openxmlformats.org/officeDocument/2006/relationships/tags" Target="../tags/tag289.xml" /><Relationship Id="rId61" Type="http://schemas.openxmlformats.org/officeDocument/2006/relationships/image" Target="../media/image11.jpeg" /><Relationship Id="rId62" Type="http://schemas.openxmlformats.org/officeDocument/2006/relationships/tags" Target="../tags/tag290.xml" /><Relationship Id="rId63" Type="http://schemas.openxmlformats.org/officeDocument/2006/relationships/image" Target="../media/image36.jpeg" /><Relationship Id="rId64" Type="http://schemas.openxmlformats.org/officeDocument/2006/relationships/tags" Target="../tags/tag291.xml" /><Relationship Id="rId65" Type="http://schemas.openxmlformats.org/officeDocument/2006/relationships/tags" Target="../tags/tag292.xml" /><Relationship Id="rId66" Type="http://schemas.openxmlformats.org/officeDocument/2006/relationships/tags" Target="../tags/tag293.xml" /><Relationship Id="rId67" Type="http://schemas.openxmlformats.org/officeDocument/2006/relationships/tags" Target="../tags/tag294.xml" /><Relationship Id="rId68" Type="http://schemas.openxmlformats.org/officeDocument/2006/relationships/tags" Target="../tags/tag295.xml" /><Relationship Id="rId69" Type="http://schemas.openxmlformats.org/officeDocument/2006/relationships/image" Target="../media/image4.jpeg" /><Relationship Id="rId7" Type="http://schemas.openxmlformats.org/officeDocument/2006/relationships/image" Target="../media/image17.png" /><Relationship Id="rId70" Type="http://schemas.openxmlformats.org/officeDocument/2006/relationships/tags" Target="../tags/tag296.xml" /><Relationship Id="rId71" Type="http://schemas.openxmlformats.org/officeDocument/2006/relationships/image" Target="../media/image37.png" /><Relationship Id="rId72" Type="http://schemas.openxmlformats.org/officeDocument/2006/relationships/tags" Target="../tags/tag297.xml" /><Relationship Id="rId73" Type="http://schemas.openxmlformats.org/officeDocument/2006/relationships/image" Target="../media/image38.png" /><Relationship Id="rId74" Type="http://schemas.microsoft.com/office/2007/relationships/hdphoto" Target="../media/image120.wdp" /><Relationship Id="rId75" Type="http://schemas.openxmlformats.org/officeDocument/2006/relationships/tags" Target="../tags/tag298.xml" /><Relationship Id="rId76" Type="http://schemas.openxmlformats.org/officeDocument/2006/relationships/image" Target="../media/image40.png" /><Relationship Id="rId77" Type="http://schemas.openxmlformats.org/officeDocument/2006/relationships/tags" Target="../tags/tag299.xml" /><Relationship Id="rId78" Type="http://schemas.openxmlformats.org/officeDocument/2006/relationships/image" Target="../media/image41.jpeg" /><Relationship Id="rId79" Type="http://schemas.openxmlformats.org/officeDocument/2006/relationships/tags" Target="../tags/tag300.xml" /><Relationship Id="rId8" Type="http://schemas.openxmlformats.org/officeDocument/2006/relationships/tags" Target="../tags/tag258.xml" /><Relationship Id="rId80" Type="http://schemas.openxmlformats.org/officeDocument/2006/relationships/image" Target="../media/image42.png" /><Relationship Id="rId81" Type="http://schemas.openxmlformats.org/officeDocument/2006/relationships/tags" Target="../tags/tag301.xml" /><Relationship Id="rId82" Type="http://schemas.openxmlformats.org/officeDocument/2006/relationships/tags" Target="../tags/tag302.xml" /><Relationship Id="rId83" Type="http://schemas.openxmlformats.org/officeDocument/2006/relationships/tags" Target="../tags/tag303.xml" /><Relationship Id="rId84" Type="http://schemas.openxmlformats.org/officeDocument/2006/relationships/tags" Target="../tags/tag304.xml" /><Relationship Id="rId85" Type="http://schemas.openxmlformats.org/officeDocument/2006/relationships/tags" Target="../tags/tag305.xml" /><Relationship Id="rId86" Type="http://schemas.openxmlformats.org/officeDocument/2006/relationships/tags" Target="../tags/tag306.xml" /><Relationship Id="rId87" Type="http://schemas.openxmlformats.org/officeDocument/2006/relationships/tags" Target="../tags/tag307.xml" /><Relationship Id="rId9" Type="http://schemas.openxmlformats.org/officeDocument/2006/relationships/tags" Target="../tags/tag25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24.jpeg" /><Relationship Id="rId11" Type="http://schemas.openxmlformats.org/officeDocument/2006/relationships/tags" Target="../tags/tag313.xml" /><Relationship Id="rId12" Type="http://schemas.openxmlformats.org/officeDocument/2006/relationships/image" Target="../media/image25.png" /><Relationship Id="rId13" Type="http://schemas.openxmlformats.org/officeDocument/2006/relationships/tags" Target="../tags/tag314.xml" /><Relationship Id="rId14" Type="http://schemas.openxmlformats.org/officeDocument/2006/relationships/tags" Target="../tags/tag315.xml" /><Relationship Id="rId15" Type="http://schemas.openxmlformats.org/officeDocument/2006/relationships/tags" Target="../tags/tag316.xml" /><Relationship Id="rId16" Type="http://schemas.openxmlformats.org/officeDocument/2006/relationships/image" Target="../media/image26.jpeg" /><Relationship Id="rId17" Type="http://schemas.openxmlformats.org/officeDocument/2006/relationships/tags" Target="../tags/tag317.xml" /><Relationship Id="rId18" Type="http://schemas.openxmlformats.org/officeDocument/2006/relationships/tags" Target="../tags/tag318.xml" /><Relationship Id="rId19" Type="http://schemas.openxmlformats.org/officeDocument/2006/relationships/tags" Target="../tags/tag319.xml" /><Relationship Id="rId2" Type="http://schemas.openxmlformats.org/officeDocument/2006/relationships/tags" Target="../tags/tag308.xml" /><Relationship Id="rId20" Type="http://schemas.openxmlformats.org/officeDocument/2006/relationships/tags" Target="../tags/tag320.xml" /><Relationship Id="rId21" Type="http://schemas.openxmlformats.org/officeDocument/2006/relationships/tags" Target="../tags/tag321.xml" /><Relationship Id="rId22" Type="http://schemas.openxmlformats.org/officeDocument/2006/relationships/image" Target="../media/image122.jpeg" /><Relationship Id="rId23" Type="http://schemas.openxmlformats.org/officeDocument/2006/relationships/tags" Target="../tags/tag322.xml" /><Relationship Id="rId24" Type="http://schemas.openxmlformats.org/officeDocument/2006/relationships/image" Target="../media/image10.png" /><Relationship Id="rId25" Type="http://schemas.openxmlformats.org/officeDocument/2006/relationships/tags" Target="../tags/tag323.xml" /><Relationship Id="rId26" Type="http://schemas.openxmlformats.org/officeDocument/2006/relationships/tags" Target="../tags/tag324.xml" /><Relationship Id="rId3" Type="http://schemas.openxmlformats.org/officeDocument/2006/relationships/image" Target="../media/image1.jpeg" /><Relationship Id="rId4" Type="http://schemas.microsoft.com/office/2007/relationships/hdphoto" Target="../media/image121.wdp" /><Relationship Id="rId5" Type="http://schemas.openxmlformats.org/officeDocument/2006/relationships/tags" Target="../tags/tag309.xml" /><Relationship Id="rId6" Type="http://schemas.openxmlformats.org/officeDocument/2006/relationships/tags" Target="../tags/tag310.xml" /><Relationship Id="rId7" Type="http://schemas.openxmlformats.org/officeDocument/2006/relationships/image" Target="../media/image42.png" /><Relationship Id="rId8" Type="http://schemas.openxmlformats.org/officeDocument/2006/relationships/tags" Target="../tags/tag311.xml" /><Relationship Id="rId9" Type="http://schemas.openxmlformats.org/officeDocument/2006/relationships/tags" Target="../tags/tag31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30.xml" /><Relationship Id="rId11" Type="http://schemas.openxmlformats.org/officeDocument/2006/relationships/image" Target="../media/image124.png" /><Relationship Id="rId12" Type="http://schemas.openxmlformats.org/officeDocument/2006/relationships/tags" Target="../tags/tag331.xml" /><Relationship Id="rId13" Type="http://schemas.openxmlformats.org/officeDocument/2006/relationships/tags" Target="../tags/tag332.xml" /><Relationship Id="rId14" Type="http://schemas.openxmlformats.org/officeDocument/2006/relationships/image" Target="../media/image125.jpeg" /><Relationship Id="rId15" Type="http://schemas.openxmlformats.org/officeDocument/2006/relationships/tags" Target="../tags/tag333.xml" /><Relationship Id="rId16" Type="http://schemas.openxmlformats.org/officeDocument/2006/relationships/tags" Target="../tags/tag334.xml" /><Relationship Id="rId2" Type="http://schemas.openxmlformats.org/officeDocument/2006/relationships/tags" Target="../tags/tag325.xml" /><Relationship Id="rId3" Type="http://schemas.openxmlformats.org/officeDocument/2006/relationships/image" Target="../media/image1.jpeg" /><Relationship Id="rId4" Type="http://schemas.microsoft.com/office/2007/relationships/hdphoto" Target="../media/image123.wdp" /><Relationship Id="rId5" Type="http://schemas.openxmlformats.org/officeDocument/2006/relationships/tags" Target="../tags/tag326.xml" /><Relationship Id="rId6" Type="http://schemas.openxmlformats.org/officeDocument/2006/relationships/tags" Target="../tags/tag327.xml" /><Relationship Id="rId7" Type="http://schemas.openxmlformats.org/officeDocument/2006/relationships/image" Target="../media/image42.png" /><Relationship Id="rId8" Type="http://schemas.openxmlformats.org/officeDocument/2006/relationships/tags" Target="../tags/tag328.xml" /><Relationship Id="rId9" Type="http://schemas.openxmlformats.org/officeDocument/2006/relationships/tags" Target="../tags/tag32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40.xml" /><Relationship Id="rId11" Type="http://schemas.openxmlformats.org/officeDocument/2006/relationships/image" Target="../media/image127.png" /><Relationship Id="rId12" Type="http://schemas.microsoft.com/office/2007/relationships/hdphoto" Target="../media/image128.wdp" /><Relationship Id="rId13" Type="http://schemas.openxmlformats.org/officeDocument/2006/relationships/tags" Target="../tags/tag341.xml" /><Relationship Id="rId14" Type="http://schemas.openxmlformats.org/officeDocument/2006/relationships/image" Target="../media/image129.jpeg" /><Relationship Id="rId15" Type="http://schemas.openxmlformats.org/officeDocument/2006/relationships/tags" Target="../tags/tag342.xml" /><Relationship Id="rId2" Type="http://schemas.openxmlformats.org/officeDocument/2006/relationships/tags" Target="../tags/tag335.xml" /><Relationship Id="rId3" Type="http://schemas.openxmlformats.org/officeDocument/2006/relationships/image" Target="../media/image1.jpeg" /><Relationship Id="rId4" Type="http://schemas.microsoft.com/office/2007/relationships/hdphoto" Target="../media/image126.wdp" /><Relationship Id="rId5" Type="http://schemas.openxmlformats.org/officeDocument/2006/relationships/tags" Target="../tags/tag336.xml" /><Relationship Id="rId6" Type="http://schemas.openxmlformats.org/officeDocument/2006/relationships/tags" Target="../tags/tag337.xml" /><Relationship Id="rId7" Type="http://schemas.openxmlformats.org/officeDocument/2006/relationships/image" Target="../media/image42.png" /><Relationship Id="rId8" Type="http://schemas.openxmlformats.org/officeDocument/2006/relationships/tags" Target="../tags/tag338.xml" /><Relationship Id="rId9" Type="http://schemas.openxmlformats.org/officeDocument/2006/relationships/tags" Target="../tags/tag33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48.xml" /><Relationship Id="rId11" Type="http://schemas.openxmlformats.org/officeDocument/2006/relationships/image" Target="../media/image131.jpeg" /><Relationship Id="rId12" Type="http://schemas.openxmlformats.org/officeDocument/2006/relationships/tags" Target="../tags/tag349.xml" /><Relationship Id="rId13" Type="http://schemas.openxmlformats.org/officeDocument/2006/relationships/image" Target="../media/image132.png" /><Relationship Id="rId14" Type="http://schemas.microsoft.com/office/2007/relationships/hdphoto" Target="../media/image133.wdp" /><Relationship Id="rId15" Type="http://schemas.openxmlformats.org/officeDocument/2006/relationships/tags" Target="../tags/tag350.xml" /><Relationship Id="rId2" Type="http://schemas.openxmlformats.org/officeDocument/2006/relationships/tags" Target="../tags/tag343.xml" /><Relationship Id="rId3" Type="http://schemas.openxmlformats.org/officeDocument/2006/relationships/image" Target="../media/image1.jpeg" /><Relationship Id="rId4" Type="http://schemas.microsoft.com/office/2007/relationships/hdphoto" Target="../media/image130.wdp" /><Relationship Id="rId5" Type="http://schemas.openxmlformats.org/officeDocument/2006/relationships/tags" Target="../tags/tag344.xml" /><Relationship Id="rId6" Type="http://schemas.openxmlformats.org/officeDocument/2006/relationships/tags" Target="../tags/tag345.xml" /><Relationship Id="rId7" Type="http://schemas.openxmlformats.org/officeDocument/2006/relationships/image" Target="../media/image42.png" /><Relationship Id="rId8" Type="http://schemas.openxmlformats.org/officeDocument/2006/relationships/tags" Target="../tags/tag346.xml" /><Relationship Id="rId9" Type="http://schemas.openxmlformats.org/officeDocument/2006/relationships/tags" Target="../tags/tag34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2.png" /><Relationship Id="rId11" Type="http://schemas.microsoft.com/office/2007/relationships/hdphoto" Target="../media/image13.wdp" /><Relationship Id="rId12" Type="http://schemas.openxmlformats.org/officeDocument/2006/relationships/image" Target="../media/image14.jpeg" /><Relationship Id="rId13" Type="http://schemas.openxmlformats.org/officeDocument/2006/relationships/image" Target="../media/image15.jpeg" /><Relationship Id="rId14" Type="http://schemas.openxmlformats.org/officeDocument/2006/relationships/image" Target="../media/image6.png" /><Relationship Id="rId15" Type="http://schemas.openxmlformats.org/officeDocument/2006/relationships/video" Target="../media/media2.mp4" /><Relationship Id="rId16" Type="http://schemas.microsoft.com/office/2007/relationships/media" Target="../media/media2.mp4" /><Relationship Id="rId2" Type="http://schemas.openxmlformats.org/officeDocument/2006/relationships/image" Target="../media/image1.jpeg" /><Relationship Id="rId3" Type="http://schemas.microsoft.com/office/2007/relationships/hdphoto" Target="../media/image7.wdp" /><Relationship Id="rId4" Type="http://schemas.openxmlformats.org/officeDocument/2006/relationships/image" Target="../media/image5.jpeg" /><Relationship Id="rId5" Type="http://schemas.openxmlformats.org/officeDocument/2006/relationships/image" Target="../media/image3.png" /><Relationship Id="rId6" Type="http://schemas.openxmlformats.org/officeDocument/2006/relationships/image" Target="../media/image8.jpeg" /><Relationship Id="rId7" Type="http://schemas.openxmlformats.org/officeDocument/2006/relationships/image" Target="../media/image9.jpeg" /><Relationship Id="rId8" Type="http://schemas.openxmlformats.org/officeDocument/2006/relationships/image" Target="../media/image10.png" /><Relationship Id="rId9" Type="http://schemas.openxmlformats.org/officeDocument/2006/relationships/image" Target="../media/image11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55.xml" /><Relationship Id="rId11" Type="http://schemas.openxmlformats.org/officeDocument/2006/relationships/image" Target="../media/image18.png" /><Relationship Id="rId12" Type="http://schemas.openxmlformats.org/officeDocument/2006/relationships/tags" Target="../tags/tag356.xml" /><Relationship Id="rId13" Type="http://schemas.openxmlformats.org/officeDocument/2006/relationships/image" Target="../media/image19.png" /><Relationship Id="rId14" Type="http://schemas.openxmlformats.org/officeDocument/2006/relationships/tags" Target="../tags/tag357.xml" /><Relationship Id="rId15" Type="http://schemas.openxmlformats.org/officeDocument/2006/relationships/image" Target="../media/image20.jpeg" /><Relationship Id="rId16" Type="http://schemas.openxmlformats.org/officeDocument/2006/relationships/tags" Target="../tags/tag358.xml" /><Relationship Id="rId17" Type="http://schemas.openxmlformats.org/officeDocument/2006/relationships/image" Target="../media/image14.jpeg" /><Relationship Id="rId18" Type="http://schemas.openxmlformats.org/officeDocument/2006/relationships/tags" Target="../tags/tag359.xml" /><Relationship Id="rId19" Type="http://schemas.openxmlformats.org/officeDocument/2006/relationships/tags" Target="../tags/tag360.xml" /><Relationship Id="rId2" Type="http://schemas.openxmlformats.org/officeDocument/2006/relationships/comments" Target="../comments/comment2.xml" /><Relationship Id="rId20" Type="http://schemas.openxmlformats.org/officeDocument/2006/relationships/image" Target="../media/image21.png" /><Relationship Id="rId21" Type="http://schemas.microsoft.com/office/2007/relationships/hdphoto" Target="../media/image135.wdp" /><Relationship Id="rId22" Type="http://schemas.openxmlformats.org/officeDocument/2006/relationships/tags" Target="../tags/tag361.xml" /><Relationship Id="rId23" Type="http://schemas.openxmlformats.org/officeDocument/2006/relationships/image" Target="../media/image23.png" /><Relationship Id="rId24" Type="http://schemas.openxmlformats.org/officeDocument/2006/relationships/tags" Target="../tags/tag362.xml" /><Relationship Id="rId25" Type="http://schemas.openxmlformats.org/officeDocument/2006/relationships/image" Target="../media/image24.jpeg" /><Relationship Id="rId26" Type="http://schemas.openxmlformats.org/officeDocument/2006/relationships/tags" Target="../tags/tag363.xml" /><Relationship Id="rId27" Type="http://schemas.openxmlformats.org/officeDocument/2006/relationships/image" Target="../media/image25.png" /><Relationship Id="rId28" Type="http://schemas.openxmlformats.org/officeDocument/2006/relationships/tags" Target="../tags/tag364.xml" /><Relationship Id="rId29" Type="http://schemas.openxmlformats.org/officeDocument/2006/relationships/tags" Target="../tags/tag365.xml" /><Relationship Id="rId3" Type="http://schemas.openxmlformats.org/officeDocument/2006/relationships/tags" Target="../tags/tag351.xml" /><Relationship Id="rId30" Type="http://schemas.openxmlformats.org/officeDocument/2006/relationships/tags" Target="../tags/tag366.xml" /><Relationship Id="rId31" Type="http://schemas.openxmlformats.org/officeDocument/2006/relationships/image" Target="../media/image26.jpeg" /><Relationship Id="rId32" Type="http://schemas.openxmlformats.org/officeDocument/2006/relationships/tags" Target="../tags/tag367.xml" /><Relationship Id="rId33" Type="http://schemas.openxmlformats.org/officeDocument/2006/relationships/tags" Target="../tags/tag368.xml" /><Relationship Id="rId34" Type="http://schemas.openxmlformats.org/officeDocument/2006/relationships/tags" Target="../tags/tag369.xml" /><Relationship Id="rId35" Type="http://schemas.openxmlformats.org/officeDocument/2006/relationships/tags" Target="../tags/tag370.xml" /><Relationship Id="rId36" Type="http://schemas.openxmlformats.org/officeDocument/2006/relationships/tags" Target="../tags/tag371.xml" /><Relationship Id="rId37" Type="http://schemas.openxmlformats.org/officeDocument/2006/relationships/image" Target="../media/image27.png" /><Relationship Id="rId38" Type="http://schemas.openxmlformats.org/officeDocument/2006/relationships/tags" Target="../tags/tag372.xml" /><Relationship Id="rId39" Type="http://schemas.openxmlformats.org/officeDocument/2006/relationships/tags" Target="../tags/tag373.xml" /><Relationship Id="rId4" Type="http://schemas.openxmlformats.org/officeDocument/2006/relationships/image" Target="../media/image1.jpeg" /><Relationship Id="rId40" Type="http://schemas.openxmlformats.org/officeDocument/2006/relationships/tags" Target="../tags/tag374.xml" /><Relationship Id="rId41" Type="http://schemas.openxmlformats.org/officeDocument/2006/relationships/tags" Target="../tags/tag375.xml" /><Relationship Id="rId42" Type="http://schemas.openxmlformats.org/officeDocument/2006/relationships/image" Target="../media/image28.png" /><Relationship Id="rId43" Type="http://schemas.microsoft.com/office/2007/relationships/hdphoto" Target="../media/image136.wdp" /><Relationship Id="rId44" Type="http://schemas.openxmlformats.org/officeDocument/2006/relationships/tags" Target="../tags/tag376.xml" /><Relationship Id="rId45" Type="http://schemas.openxmlformats.org/officeDocument/2006/relationships/image" Target="../media/image10.png" /><Relationship Id="rId46" Type="http://schemas.openxmlformats.org/officeDocument/2006/relationships/tags" Target="../tags/tag377.xml" /><Relationship Id="rId47" Type="http://schemas.openxmlformats.org/officeDocument/2006/relationships/image" Target="../media/image30.png" /><Relationship Id="rId48" Type="http://schemas.openxmlformats.org/officeDocument/2006/relationships/tags" Target="../tags/tag378.xml" /><Relationship Id="rId49" Type="http://schemas.openxmlformats.org/officeDocument/2006/relationships/image" Target="../media/image12.png" /><Relationship Id="rId5" Type="http://schemas.microsoft.com/office/2007/relationships/hdphoto" Target="../media/image134.wdp" /><Relationship Id="rId50" Type="http://schemas.microsoft.com/office/2007/relationships/hdphoto" Target="../media/image137.wdp" /><Relationship Id="rId51" Type="http://schemas.openxmlformats.org/officeDocument/2006/relationships/tags" Target="../tags/tag379.xml" /><Relationship Id="rId52" Type="http://schemas.openxmlformats.org/officeDocument/2006/relationships/image" Target="../media/image32.png" /><Relationship Id="rId53" Type="http://schemas.openxmlformats.org/officeDocument/2006/relationships/tags" Target="../tags/tag380.xml" /><Relationship Id="rId54" Type="http://schemas.openxmlformats.org/officeDocument/2006/relationships/image" Target="../media/image33.jpeg" /><Relationship Id="rId55" Type="http://schemas.openxmlformats.org/officeDocument/2006/relationships/tags" Target="../tags/tag381.xml" /><Relationship Id="rId56" Type="http://schemas.openxmlformats.org/officeDocument/2006/relationships/image" Target="../media/image34.png" /><Relationship Id="rId57" Type="http://schemas.openxmlformats.org/officeDocument/2006/relationships/tags" Target="../tags/tag382.xml" /><Relationship Id="rId58" Type="http://schemas.openxmlformats.org/officeDocument/2006/relationships/image" Target="../media/image35.png" /><Relationship Id="rId59" Type="http://schemas.openxmlformats.org/officeDocument/2006/relationships/tags" Target="../tags/tag383.xml" /><Relationship Id="rId6" Type="http://schemas.openxmlformats.org/officeDocument/2006/relationships/tags" Target="../tags/tag352.xml" /><Relationship Id="rId60" Type="http://schemas.openxmlformats.org/officeDocument/2006/relationships/image" Target="../media/image11.jpeg" /><Relationship Id="rId61" Type="http://schemas.openxmlformats.org/officeDocument/2006/relationships/tags" Target="../tags/tag384.xml" /><Relationship Id="rId62" Type="http://schemas.openxmlformats.org/officeDocument/2006/relationships/image" Target="../media/image36.jpeg" /><Relationship Id="rId63" Type="http://schemas.openxmlformats.org/officeDocument/2006/relationships/tags" Target="../tags/tag385.xml" /><Relationship Id="rId64" Type="http://schemas.openxmlformats.org/officeDocument/2006/relationships/tags" Target="../tags/tag386.xml" /><Relationship Id="rId65" Type="http://schemas.openxmlformats.org/officeDocument/2006/relationships/tags" Target="../tags/tag387.xml" /><Relationship Id="rId66" Type="http://schemas.openxmlformats.org/officeDocument/2006/relationships/tags" Target="../tags/tag388.xml" /><Relationship Id="rId67" Type="http://schemas.openxmlformats.org/officeDocument/2006/relationships/tags" Target="../tags/tag389.xml" /><Relationship Id="rId68" Type="http://schemas.openxmlformats.org/officeDocument/2006/relationships/image" Target="../media/image4.jpeg" /><Relationship Id="rId69" Type="http://schemas.openxmlformats.org/officeDocument/2006/relationships/tags" Target="../tags/tag390.xml" /><Relationship Id="rId7" Type="http://schemas.openxmlformats.org/officeDocument/2006/relationships/image" Target="../media/image17.png" /><Relationship Id="rId70" Type="http://schemas.openxmlformats.org/officeDocument/2006/relationships/image" Target="../media/image37.png" /><Relationship Id="rId71" Type="http://schemas.openxmlformats.org/officeDocument/2006/relationships/tags" Target="../tags/tag391.xml" /><Relationship Id="rId72" Type="http://schemas.openxmlformats.org/officeDocument/2006/relationships/image" Target="../media/image38.png" /><Relationship Id="rId73" Type="http://schemas.microsoft.com/office/2007/relationships/hdphoto" Target="../media/image138.wdp" /><Relationship Id="rId74" Type="http://schemas.openxmlformats.org/officeDocument/2006/relationships/tags" Target="../tags/tag392.xml" /><Relationship Id="rId75" Type="http://schemas.openxmlformats.org/officeDocument/2006/relationships/image" Target="../media/image40.png" /><Relationship Id="rId76" Type="http://schemas.openxmlformats.org/officeDocument/2006/relationships/tags" Target="../tags/tag393.xml" /><Relationship Id="rId77" Type="http://schemas.openxmlformats.org/officeDocument/2006/relationships/image" Target="../media/image41.jpeg" /><Relationship Id="rId78" Type="http://schemas.openxmlformats.org/officeDocument/2006/relationships/tags" Target="../tags/tag394.xml" /><Relationship Id="rId79" Type="http://schemas.openxmlformats.org/officeDocument/2006/relationships/image" Target="../media/image42.png" /><Relationship Id="rId8" Type="http://schemas.openxmlformats.org/officeDocument/2006/relationships/tags" Target="../tags/tag353.xml" /><Relationship Id="rId80" Type="http://schemas.openxmlformats.org/officeDocument/2006/relationships/tags" Target="../tags/tag395.xml" /><Relationship Id="rId81" Type="http://schemas.openxmlformats.org/officeDocument/2006/relationships/tags" Target="../tags/tag396.xml" /><Relationship Id="rId82" Type="http://schemas.openxmlformats.org/officeDocument/2006/relationships/tags" Target="../tags/tag397.xml" /><Relationship Id="rId83" Type="http://schemas.openxmlformats.org/officeDocument/2006/relationships/tags" Target="../tags/tag398.xml" /><Relationship Id="rId84" Type="http://schemas.openxmlformats.org/officeDocument/2006/relationships/tags" Target="../tags/tag399.xml" /><Relationship Id="rId85" Type="http://schemas.openxmlformats.org/officeDocument/2006/relationships/tags" Target="../tags/tag400.xml" /><Relationship Id="rId86" Type="http://schemas.openxmlformats.org/officeDocument/2006/relationships/tags" Target="../tags/tag401.xml" /><Relationship Id="rId9" Type="http://schemas.openxmlformats.org/officeDocument/2006/relationships/tags" Target="../tags/tag35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33.jpeg" /><Relationship Id="rId11" Type="http://schemas.openxmlformats.org/officeDocument/2006/relationships/tags" Target="../tags/tag407.xml" /><Relationship Id="rId12" Type="http://schemas.openxmlformats.org/officeDocument/2006/relationships/image" Target="../media/image140.png" /><Relationship Id="rId13" Type="http://schemas.microsoft.com/office/2007/relationships/hdphoto" Target="../media/image141.wdp" /><Relationship Id="rId14" Type="http://schemas.openxmlformats.org/officeDocument/2006/relationships/tags" Target="../tags/tag408.xml" /><Relationship Id="rId15" Type="http://schemas.openxmlformats.org/officeDocument/2006/relationships/image" Target="../media/image142.png" /><Relationship Id="rId16" Type="http://schemas.microsoft.com/office/2007/relationships/hdphoto" Target="../media/image143.wdp" /><Relationship Id="rId17" Type="http://schemas.openxmlformats.org/officeDocument/2006/relationships/tags" Target="../tags/tag409.xml" /><Relationship Id="rId2" Type="http://schemas.openxmlformats.org/officeDocument/2006/relationships/tags" Target="../tags/tag402.xml" /><Relationship Id="rId3" Type="http://schemas.openxmlformats.org/officeDocument/2006/relationships/image" Target="../media/image1.jpeg" /><Relationship Id="rId4" Type="http://schemas.microsoft.com/office/2007/relationships/hdphoto" Target="../media/image139.wdp" /><Relationship Id="rId5" Type="http://schemas.openxmlformats.org/officeDocument/2006/relationships/tags" Target="../tags/tag403.xml" /><Relationship Id="rId6" Type="http://schemas.openxmlformats.org/officeDocument/2006/relationships/tags" Target="../tags/tag404.xml" /><Relationship Id="rId7" Type="http://schemas.openxmlformats.org/officeDocument/2006/relationships/image" Target="../media/image42.png" /><Relationship Id="rId8" Type="http://schemas.openxmlformats.org/officeDocument/2006/relationships/tags" Target="../tags/tag405.xml" /><Relationship Id="rId9" Type="http://schemas.openxmlformats.org/officeDocument/2006/relationships/tags" Target="../tags/tag40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45.png" /><Relationship Id="rId11" Type="http://schemas.openxmlformats.org/officeDocument/2006/relationships/tags" Target="../tags/tag415.xml" /><Relationship Id="rId12" Type="http://schemas.openxmlformats.org/officeDocument/2006/relationships/image" Target="../media/image146.jpeg" /><Relationship Id="rId13" Type="http://schemas.openxmlformats.org/officeDocument/2006/relationships/tags" Target="../tags/tag416.xml" /><Relationship Id="rId14" Type="http://schemas.openxmlformats.org/officeDocument/2006/relationships/image" Target="../media/image147.jpeg" /><Relationship Id="rId15" Type="http://schemas.openxmlformats.org/officeDocument/2006/relationships/tags" Target="../tags/tag417.xml" /><Relationship Id="rId16" Type="http://schemas.openxmlformats.org/officeDocument/2006/relationships/image" Target="../media/image148.jpeg" /><Relationship Id="rId17" Type="http://schemas.openxmlformats.org/officeDocument/2006/relationships/tags" Target="../tags/tag418.xml" /><Relationship Id="rId2" Type="http://schemas.openxmlformats.org/officeDocument/2006/relationships/tags" Target="../tags/tag410.xml" /><Relationship Id="rId3" Type="http://schemas.openxmlformats.org/officeDocument/2006/relationships/image" Target="../media/image1.jpeg" /><Relationship Id="rId4" Type="http://schemas.microsoft.com/office/2007/relationships/hdphoto" Target="../media/image144.wdp" /><Relationship Id="rId5" Type="http://schemas.openxmlformats.org/officeDocument/2006/relationships/tags" Target="../tags/tag411.xml" /><Relationship Id="rId6" Type="http://schemas.openxmlformats.org/officeDocument/2006/relationships/tags" Target="../tags/tag412.xml" /><Relationship Id="rId7" Type="http://schemas.openxmlformats.org/officeDocument/2006/relationships/image" Target="../media/image42.png" /><Relationship Id="rId8" Type="http://schemas.openxmlformats.org/officeDocument/2006/relationships/tags" Target="../tags/tag413.xml" /><Relationship Id="rId9" Type="http://schemas.openxmlformats.org/officeDocument/2006/relationships/tags" Target="../tags/tag41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23.xml" /><Relationship Id="rId11" Type="http://schemas.openxmlformats.org/officeDocument/2006/relationships/image" Target="../media/image18.png" /><Relationship Id="rId12" Type="http://schemas.openxmlformats.org/officeDocument/2006/relationships/tags" Target="../tags/tag424.xml" /><Relationship Id="rId13" Type="http://schemas.openxmlformats.org/officeDocument/2006/relationships/image" Target="../media/image19.png" /><Relationship Id="rId14" Type="http://schemas.openxmlformats.org/officeDocument/2006/relationships/tags" Target="../tags/tag425.xml" /><Relationship Id="rId15" Type="http://schemas.openxmlformats.org/officeDocument/2006/relationships/image" Target="../media/image20.jpeg" /><Relationship Id="rId16" Type="http://schemas.openxmlformats.org/officeDocument/2006/relationships/tags" Target="../tags/tag426.xml" /><Relationship Id="rId17" Type="http://schemas.openxmlformats.org/officeDocument/2006/relationships/image" Target="../media/image14.jpeg" /><Relationship Id="rId18" Type="http://schemas.openxmlformats.org/officeDocument/2006/relationships/tags" Target="../tags/tag427.xml" /><Relationship Id="rId19" Type="http://schemas.openxmlformats.org/officeDocument/2006/relationships/tags" Target="../tags/tag428.xml" /><Relationship Id="rId2" Type="http://schemas.openxmlformats.org/officeDocument/2006/relationships/comments" Target="../comments/comment3.xml" /><Relationship Id="rId20" Type="http://schemas.openxmlformats.org/officeDocument/2006/relationships/image" Target="../media/image21.png" /><Relationship Id="rId21" Type="http://schemas.microsoft.com/office/2007/relationships/hdphoto" Target="../media/image150.wdp" /><Relationship Id="rId22" Type="http://schemas.openxmlformats.org/officeDocument/2006/relationships/tags" Target="../tags/tag429.xml" /><Relationship Id="rId23" Type="http://schemas.openxmlformats.org/officeDocument/2006/relationships/image" Target="../media/image23.png" /><Relationship Id="rId24" Type="http://schemas.openxmlformats.org/officeDocument/2006/relationships/tags" Target="../tags/tag430.xml" /><Relationship Id="rId25" Type="http://schemas.openxmlformats.org/officeDocument/2006/relationships/image" Target="../media/image24.jpeg" /><Relationship Id="rId26" Type="http://schemas.openxmlformats.org/officeDocument/2006/relationships/tags" Target="../tags/tag431.xml" /><Relationship Id="rId27" Type="http://schemas.openxmlformats.org/officeDocument/2006/relationships/image" Target="../media/image25.png" /><Relationship Id="rId28" Type="http://schemas.openxmlformats.org/officeDocument/2006/relationships/tags" Target="../tags/tag432.xml" /><Relationship Id="rId29" Type="http://schemas.openxmlformats.org/officeDocument/2006/relationships/tags" Target="../tags/tag433.xml" /><Relationship Id="rId3" Type="http://schemas.openxmlformats.org/officeDocument/2006/relationships/tags" Target="../tags/tag419.xml" /><Relationship Id="rId30" Type="http://schemas.openxmlformats.org/officeDocument/2006/relationships/tags" Target="../tags/tag434.xml" /><Relationship Id="rId31" Type="http://schemas.openxmlformats.org/officeDocument/2006/relationships/image" Target="../media/image26.jpeg" /><Relationship Id="rId32" Type="http://schemas.openxmlformats.org/officeDocument/2006/relationships/tags" Target="../tags/tag435.xml" /><Relationship Id="rId33" Type="http://schemas.openxmlformats.org/officeDocument/2006/relationships/tags" Target="../tags/tag436.xml" /><Relationship Id="rId34" Type="http://schemas.openxmlformats.org/officeDocument/2006/relationships/tags" Target="../tags/tag437.xml" /><Relationship Id="rId35" Type="http://schemas.openxmlformats.org/officeDocument/2006/relationships/tags" Target="../tags/tag438.xml" /><Relationship Id="rId36" Type="http://schemas.openxmlformats.org/officeDocument/2006/relationships/tags" Target="../tags/tag439.xml" /><Relationship Id="rId37" Type="http://schemas.openxmlformats.org/officeDocument/2006/relationships/image" Target="../media/image27.png" /><Relationship Id="rId38" Type="http://schemas.openxmlformats.org/officeDocument/2006/relationships/tags" Target="../tags/tag440.xml" /><Relationship Id="rId39" Type="http://schemas.openxmlformats.org/officeDocument/2006/relationships/tags" Target="../tags/tag441.xml" /><Relationship Id="rId4" Type="http://schemas.openxmlformats.org/officeDocument/2006/relationships/image" Target="../media/image1.jpeg" /><Relationship Id="rId40" Type="http://schemas.openxmlformats.org/officeDocument/2006/relationships/tags" Target="../tags/tag442.xml" /><Relationship Id="rId41" Type="http://schemas.openxmlformats.org/officeDocument/2006/relationships/tags" Target="../tags/tag443.xml" /><Relationship Id="rId42" Type="http://schemas.openxmlformats.org/officeDocument/2006/relationships/image" Target="../media/image28.png" /><Relationship Id="rId43" Type="http://schemas.microsoft.com/office/2007/relationships/hdphoto" Target="../media/image151.wdp" /><Relationship Id="rId44" Type="http://schemas.openxmlformats.org/officeDocument/2006/relationships/tags" Target="../tags/tag444.xml" /><Relationship Id="rId45" Type="http://schemas.openxmlformats.org/officeDocument/2006/relationships/image" Target="../media/image10.png" /><Relationship Id="rId46" Type="http://schemas.openxmlformats.org/officeDocument/2006/relationships/tags" Target="../tags/tag445.xml" /><Relationship Id="rId47" Type="http://schemas.openxmlformats.org/officeDocument/2006/relationships/image" Target="../media/image30.png" /><Relationship Id="rId48" Type="http://schemas.openxmlformats.org/officeDocument/2006/relationships/tags" Target="../tags/tag446.xml" /><Relationship Id="rId49" Type="http://schemas.openxmlformats.org/officeDocument/2006/relationships/image" Target="../media/image12.png" /><Relationship Id="rId5" Type="http://schemas.microsoft.com/office/2007/relationships/hdphoto" Target="../media/image149.wdp" /><Relationship Id="rId50" Type="http://schemas.microsoft.com/office/2007/relationships/hdphoto" Target="../media/image152.wdp" /><Relationship Id="rId51" Type="http://schemas.openxmlformats.org/officeDocument/2006/relationships/tags" Target="../tags/tag447.xml" /><Relationship Id="rId52" Type="http://schemas.openxmlformats.org/officeDocument/2006/relationships/image" Target="../media/image32.png" /><Relationship Id="rId53" Type="http://schemas.openxmlformats.org/officeDocument/2006/relationships/tags" Target="../tags/tag448.xml" /><Relationship Id="rId54" Type="http://schemas.openxmlformats.org/officeDocument/2006/relationships/image" Target="../media/image33.jpeg" /><Relationship Id="rId55" Type="http://schemas.openxmlformats.org/officeDocument/2006/relationships/tags" Target="../tags/tag449.xml" /><Relationship Id="rId56" Type="http://schemas.openxmlformats.org/officeDocument/2006/relationships/image" Target="../media/image34.png" /><Relationship Id="rId57" Type="http://schemas.openxmlformats.org/officeDocument/2006/relationships/tags" Target="../tags/tag450.xml" /><Relationship Id="rId58" Type="http://schemas.openxmlformats.org/officeDocument/2006/relationships/image" Target="../media/image35.png" /><Relationship Id="rId59" Type="http://schemas.openxmlformats.org/officeDocument/2006/relationships/tags" Target="../tags/tag451.xml" /><Relationship Id="rId6" Type="http://schemas.openxmlformats.org/officeDocument/2006/relationships/tags" Target="../tags/tag420.xml" /><Relationship Id="rId60" Type="http://schemas.openxmlformats.org/officeDocument/2006/relationships/image" Target="../media/image11.jpeg" /><Relationship Id="rId61" Type="http://schemas.openxmlformats.org/officeDocument/2006/relationships/tags" Target="../tags/tag452.xml" /><Relationship Id="rId62" Type="http://schemas.openxmlformats.org/officeDocument/2006/relationships/image" Target="../media/image36.jpeg" /><Relationship Id="rId63" Type="http://schemas.openxmlformats.org/officeDocument/2006/relationships/tags" Target="../tags/tag453.xml" /><Relationship Id="rId64" Type="http://schemas.openxmlformats.org/officeDocument/2006/relationships/tags" Target="../tags/tag454.xml" /><Relationship Id="rId65" Type="http://schemas.openxmlformats.org/officeDocument/2006/relationships/tags" Target="../tags/tag455.xml" /><Relationship Id="rId66" Type="http://schemas.openxmlformats.org/officeDocument/2006/relationships/tags" Target="../tags/tag456.xml" /><Relationship Id="rId67" Type="http://schemas.openxmlformats.org/officeDocument/2006/relationships/tags" Target="../tags/tag457.xml" /><Relationship Id="rId68" Type="http://schemas.openxmlformats.org/officeDocument/2006/relationships/image" Target="../media/image4.jpeg" /><Relationship Id="rId69" Type="http://schemas.openxmlformats.org/officeDocument/2006/relationships/tags" Target="../tags/tag458.xml" /><Relationship Id="rId7" Type="http://schemas.openxmlformats.org/officeDocument/2006/relationships/image" Target="../media/image17.png" /><Relationship Id="rId70" Type="http://schemas.openxmlformats.org/officeDocument/2006/relationships/image" Target="../media/image37.png" /><Relationship Id="rId71" Type="http://schemas.openxmlformats.org/officeDocument/2006/relationships/tags" Target="../tags/tag459.xml" /><Relationship Id="rId72" Type="http://schemas.openxmlformats.org/officeDocument/2006/relationships/image" Target="../media/image38.png" /><Relationship Id="rId73" Type="http://schemas.microsoft.com/office/2007/relationships/hdphoto" Target="../media/image153.wdp" /><Relationship Id="rId74" Type="http://schemas.openxmlformats.org/officeDocument/2006/relationships/tags" Target="../tags/tag460.xml" /><Relationship Id="rId75" Type="http://schemas.openxmlformats.org/officeDocument/2006/relationships/image" Target="../media/image40.png" /><Relationship Id="rId76" Type="http://schemas.openxmlformats.org/officeDocument/2006/relationships/tags" Target="../tags/tag461.xml" /><Relationship Id="rId77" Type="http://schemas.openxmlformats.org/officeDocument/2006/relationships/image" Target="../media/image41.jpeg" /><Relationship Id="rId78" Type="http://schemas.openxmlformats.org/officeDocument/2006/relationships/tags" Target="../tags/tag462.xml" /><Relationship Id="rId79" Type="http://schemas.openxmlformats.org/officeDocument/2006/relationships/image" Target="../media/image42.png" /><Relationship Id="rId8" Type="http://schemas.openxmlformats.org/officeDocument/2006/relationships/tags" Target="../tags/tag421.xml" /><Relationship Id="rId80" Type="http://schemas.openxmlformats.org/officeDocument/2006/relationships/tags" Target="../tags/tag463.xml" /><Relationship Id="rId81" Type="http://schemas.openxmlformats.org/officeDocument/2006/relationships/tags" Target="../tags/tag464.xml" /><Relationship Id="rId82" Type="http://schemas.openxmlformats.org/officeDocument/2006/relationships/tags" Target="../tags/tag465.xml" /><Relationship Id="rId83" Type="http://schemas.openxmlformats.org/officeDocument/2006/relationships/tags" Target="../tags/tag466.xml" /><Relationship Id="rId84" Type="http://schemas.openxmlformats.org/officeDocument/2006/relationships/tags" Target="../tags/tag467.xml" /><Relationship Id="rId85" Type="http://schemas.openxmlformats.org/officeDocument/2006/relationships/tags" Target="../tags/tag468.xml" /><Relationship Id="rId9" Type="http://schemas.openxmlformats.org/officeDocument/2006/relationships/tags" Target="../tags/tag42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55.jpeg" /><Relationship Id="rId11" Type="http://schemas.openxmlformats.org/officeDocument/2006/relationships/tags" Target="../tags/tag474.xml" /><Relationship Id="rId12" Type="http://schemas.openxmlformats.org/officeDocument/2006/relationships/image" Target="../media/image37.png" /><Relationship Id="rId13" Type="http://schemas.openxmlformats.org/officeDocument/2006/relationships/tags" Target="../tags/tag475.xml" /><Relationship Id="rId14" Type="http://schemas.openxmlformats.org/officeDocument/2006/relationships/image" Target="../media/image40.png" /><Relationship Id="rId15" Type="http://schemas.openxmlformats.org/officeDocument/2006/relationships/tags" Target="../tags/tag476.xml" /><Relationship Id="rId16" Type="http://schemas.openxmlformats.org/officeDocument/2006/relationships/image" Target="../media/image38.png" /><Relationship Id="rId17" Type="http://schemas.microsoft.com/office/2007/relationships/hdphoto" Target="../media/image156.wdp" /><Relationship Id="rId18" Type="http://schemas.openxmlformats.org/officeDocument/2006/relationships/tags" Target="../tags/tag477.xml" /><Relationship Id="rId19" Type="http://schemas.openxmlformats.org/officeDocument/2006/relationships/image" Target="../media/image157.png" /><Relationship Id="rId2" Type="http://schemas.openxmlformats.org/officeDocument/2006/relationships/tags" Target="../tags/tag469.xml" /><Relationship Id="rId20" Type="http://schemas.microsoft.com/office/2007/relationships/hdphoto" Target="../media/image158.wdp" /><Relationship Id="rId21" Type="http://schemas.openxmlformats.org/officeDocument/2006/relationships/tags" Target="../tags/tag478.xml" /><Relationship Id="rId22" Type="http://schemas.openxmlformats.org/officeDocument/2006/relationships/image" Target="../media/image6.png" /><Relationship Id="rId23" Type="http://schemas.openxmlformats.org/officeDocument/2006/relationships/tags" Target="../tags/tag479.xml" /><Relationship Id="rId24" Type="http://schemas.openxmlformats.org/officeDocument/2006/relationships/audio" Target="../media/media4.mp3" /><Relationship Id="rId25" Type="http://schemas.microsoft.com/office/2007/relationships/media" Target="../media/media4.mp3" TargetMode="Internal" /><Relationship Id="rId26" Type="http://schemas.openxmlformats.org/officeDocument/2006/relationships/tags" Target="../tags/tag480.xml" /><Relationship Id="rId27" Type="http://schemas.openxmlformats.org/officeDocument/2006/relationships/audio" Target="../media/media5.mp3" /><Relationship Id="rId28" Type="http://schemas.microsoft.com/office/2007/relationships/media" Target="../media/media5.mp3" TargetMode="Internal" /><Relationship Id="rId3" Type="http://schemas.openxmlformats.org/officeDocument/2006/relationships/image" Target="../media/image1.jpeg" /><Relationship Id="rId4" Type="http://schemas.microsoft.com/office/2007/relationships/hdphoto" Target="../media/image154.wdp" /><Relationship Id="rId5" Type="http://schemas.openxmlformats.org/officeDocument/2006/relationships/tags" Target="../tags/tag470.xml" /><Relationship Id="rId6" Type="http://schemas.openxmlformats.org/officeDocument/2006/relationships/tags" Target="../tags/tag471.xml" /><Relationship Id="rId7" Type="http://schemas.openxmlformats.org/officeDocument/2006/relationships/image" Target="../media/image42.png" /><Relationship Id="rId8" Type="http://schemas.openxmlformats.org/officeDocument/2006/relationships/tags" Target="../tags/tag472.xml" /><Relationship Id="rId9" Type="http://schemas.openxmlformats.org/officeDocument/2006/relationships/tags" Target="../tags/tag47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60.jpeg" /><Relationship Id="rId11" Type="http://schemas.openxmlformats.org/officeDocument/2006/relationships/tags" Target="../tags/tag486.xml" /><Relationship Id="rId12" Type="http://schemas.openxmlformats.org/officeDocument/2006/relationships/image" Target="../media/image161.jpeg" /><Relationship Id="rId13" Type="http://schemas.openxmlformats.org/officeDocument/2006/relationships/tags" Target="../tags/tag487.xml" /><Relationship Id="rId14" Type="http://schemas.openxmlformats.org/officeDocument/2006/relationships/image" Target="../media/image162.jpeg" /><Relationship Id="rId15" Type="http://schemas.openxmlformats.org/officeDocument/2006/relationships/tags" Target="../tags/tag488.xml" /><Relationship Id="rId2" Type="http://schemas.openxmlformats.org/officeDocument/2006/relationships/tags" Target="../tags/tag481.xml" /><Relationship Id="rId3" Type="http://schemas.openxmlformats.org/officeDocument/2006/relationships/image" Target="../media/image1.jpeg" /><Relationship Id="rId4" Type="http://schemas.microsoft.com/office/2007/relationships/hdphoto" Target="../media/image159.wdp" /><Relationship Id="rId5" Type="http://schemas.openxmlformats.org/officeDocument/2006/relationships/tags" Target="../tags/tag482.xml" /><Relationship Id="rId6" Type="http://schemas.openxmlformats.org/officeDocument/2006/relationships/tags" Target="../tags/tag483.xml" /><Relationship Id="rId7" Type="http://schemas.openxmlformats.org/officeDocument/2006/relationships/image" Target="../media/image42.png" /><Relationship Id="rId8" Type="http://schemas.openxmlformats.org/officeDocument/2006/relationships/tags" Target="../tags/tag484.xml" /><Relationship Id="rId9" Type="http://schemas.openxmlformats.org/officeDocument/2006/relationships/tags" Target="../tags/tag48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94.xml" /><Relationship Id="rId11" Type="http://schemas.openxmlformats.org/officeDocument/2006/relationships/tags" Target="../tags/tag495.xml" /><Relationship Id="rId12" Type="http://schemas.openxmlformats.org/officeDocument/2006/relationships/tags" Target="../tags/tag496.xml" /><Relationship Id="rId13" Type="http://schemas.openxmlformats.org/officeDocument/2006/relationships/tags" Target="../tags/tag497.xml" /><Relationship Id="rId14" Type="http://schemas.openxmlformats.org/officeDocument/2006/relationships/tags" Target="../tags/tag498.xml" /><Relationship Id="rId15" Type="http://schemas.openxmlformats.org/officeDocument/2006/relationships/tags" Target="../tags/tag499.xml" /><Relationship Id="rId16" Type="http://schemas.openxmlformats.org/officeDocument/2006/relationships/image" Target="../media/image164.png" /><Relationship Id="rId17" Type="http://schemas.microsoft.com/office/2007/relationships/hdphoto" Target="../media/image165.wdp" /><Relationship Id="rId18" Type="http://schemas.openxmlformats.org/officeDocument/2006/relationships/tags" Target="../tags/tag500.xml" /><Relationship Id="rId19" Type="http://schemas.openxmlformats.org/officeDocument/2006/relationships/image" Target="../media/image166.png" /><Relationship Id="rId2" Type="http://schemas.openxmlformats.org/officeDocument/2006/relationships/tags" Target="../tags/tag489.xml" /><Relationship Id="rId20" Type="http://schemas.openxmlformats.org/officeDocument/2006/relationships/tags" Target="../tags/tag501.xml" /><Relationship Id="rId21" Type="http://schemas.openxmlformats.org/officeDocument/2006/relationships/image" Target="../media/image167.jpeg" /><Relationship Id="rId22" Type="http://schemas.openxmlformats.org/officeDocument/2006/relationships/tags" Target="../tags/tag502.xml" /><Relationship Id="rId23" Type="http://schemas.openxmlformats.org/officeDocument/2006/relationships/image" Target="../media/image168.jpeg" /><Relationship Id="rId24" Type="http://schemas.openxmlformats.org/officeDocument/2006/relationships/tags" Target="../tags/tag503.xml" /><Relationship Id="rId3" Type="http://schemas.openxmlformats.org/officeDocument/2006/relationships/image" Target="../media/image1.jpeg" /><Relationship Id="rId4" Type="http://schemas.microsoft.com/office/2007/relationships/hdphoto" Target="../media/image163.wdp" /><Relationship Id="rId5" Type="http://schemas.openxmlformats.org/officeDocument/2006/relationships/tags" Target="../tags/tag490.xml" /><Relationship Id="rId6" Type="http://schemas.openxmlformats.org/officeDocument/2006/relationships/tags" Target="../tags/tag491.xml" /><Relationship Id="rId7" Type="http://schemas.openxmlformats.org/officeDocument/2006/relationships/image" Target="../media/image42.png" /><Relationship Id="rId8" Type="http://schemas.openxmlformats.org/officeDocument/2006/relationships/tags" Target="../tags/tag492.xml" /><Relationship Id="rId9" Type="http://schemas.openxmlformats.org/officeDocument/2006/relationships/tags" Target="../tags/tag49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3.png" /><Relationship Id="rId11" Type="http://schemas.openxmlformats.org/officeDocument/2006/relationships/tags" Target="../tags/tag508.xml" /><Relationship Id="rId12" Type="http://schemas.openxmlformats.org/officeDocument/2006/relationships/image" Target="../media/image6.png" /><Relationship Id="rId13" Type="http://schemas.openxmlformats.org/officeDocument/2006/relationships/tags" Target="../tags/tag509.xml" /><Relationship Id="rId14" Type="http://schemas.openxmlformats.org/officeDocument/2006/relationships/audio" Target="../media/media6.mp3" /><Relationship Id="rId15" Type="http://schemas.microsoft.com/office/2007/relationships/media" Target="../media/media6.mp3" TargetMode="Internal" /><Relationship Id="rId2" Type="http://schemas.openxmlformats.org/officeDocument/2006/relationships/tags" Target="../tags/tag504.xml" /><Relationship Id="rId3" Type="http://schemas.openxmlformats.org/officeDocument/2006/relationships/image" Target="../media/image1.jpeg" /><Relationship Id="rId4" Type="http://schemas.microsoft.com/office/2007/relationships/hdphoto" Target="../media/image169.wdp" /><Relationship Id="rId5" Type="http://schemas.openxmlformats.org/officeDocument/2006/relationships/tags" Target="../tags/tag505.xml" /><Relationship Id="rId6" Type="http://schemas.openxmlformats.org/officeDocument/2006/relationships/image" Target="../media/image5.jpeg" /><Relationship Id="rId7" Type="http://schemas.openxmlformats.org/officeDocument/2006/relationships/tags" Target="../tags/tag506.xml" /><Relationship Id="rId8" Type="http://schemas.openxmlformats.org/officeDocument/2006/relationships/image" Target="../media/image170.jpeg" /><Relationship Id="rId9" Type="http://schemas.openxmlformats.org/officeDocument/2006/relationships/tags" Target="../tags/tag50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microsoft.com/office/2007/relationships/hdphoto" Target="../media/image173.wdp" /><Relationship Id="rId11" Type="http://schemas.openxmlformats.org/officeDocument/2006/relationships/tags" Target="../tags/tag514.xml" /><Relationship Id="rId12" Type="http://schemas.microsoft.com/office/2007/relationships/hdphoto" Target="../media/image174.wdp" /><Relationship Id="rId13" Type="http://schemas.openxmlformats.org/officeDocument/2006/relationships/tags" Target="../tags/tag515.xml" /><Relationship Id="rId14" Type="http://schemas.openxmlformats.org/officeDocument/2006/relationships/image" Target="../media/image147.jpeg" /><Relationship Id="rId15" Type="http://schemas.openxmlformats.org/officeDocument/2006/relationships/tags" Target="../tags/tag516.xml" /><Relationship Id="rId16" Type="http://schemas.openxmlformats.org/officeDocument/2006/relationships/image" Target="../media/image175.jpeg" /><Relationship Id="rId17" Type="http://schemas.openxmlformats.org/officeDocument/2006/relationships/tags" Target="../tags/tag517.xml" /><Relationship Id="rId18" Type="http://schemas.openxmlformats.org/officeDocument/2006/relationships/image" Target="../media/image176.jpeg" /><Relationship Id="rId19" Type="http://schemas.openxmlformats.org/officeDocument/2006/relationships/tags" Target="../tags/tag518.xml" /><Relationship Id="rId2" Type="http://schemas.openxmlformats.org/officeDocument/2006/relationships/tags" Target="../tags/tag510.xml" /><Relationship Id="rId20" Type="http://schemas.openxmlformats.org/officeDocument/2006/relationships/image" Target="../media/image177.jpeg" /><Relationship Id="rId21" Type="http://schemas.openxmlformats.org/officeDocument/2006/relationships/tags" Target="../tags/tag519.xml" /><Relationship Id="rId22" Type="http://schemas.openxmlformats.org/officeDocument/2006/relationships/image" Target="../media/image146.jpeg" /><Relationship Id="rId23" Type="http://schemas.openxmlformats.org/officeDocument/2006/relationships/tags" Target="../tags/tag520.xml" /><Relationship Id="rId24" Type="http://schemas.openxmlformats.org/officeDocument/2006/relationships/image" Target="../media/image4.jpeg" /><Relationship Id="rId25" Type="http://schemas.openxmlformats.org/officeDocument/2006/relationships/tags" Target="../tags/tag521.xml" /><Relationship Id="rId26" Type="http://schemas.openxmlformats.org/officeDocument/2006/relationships/image" Target="../media/image178.png" /><Relationship Id="rId27" Type="http://schemas.openxmlformats.org/officeDocument/2006/relationships/tags" Target="../tags/tag522.xml" /><Relationship Id="rId28" Type="http://schemas.openxmlformats.org/officeDocument/2006/relationships/image" Target="../media/image179.png" /><Relationship Id="rId29" Type="http://schemas.openxmlformats.org/officeDocument/2006/relationships/tags" Target="../tags/tag523.xml" /><Relationship Id="rId3" Type="http://schemas.openxmlformats.org/officeDocument/2006/relationships/image" Target="../media/image1.jpeg" /><Relationship Id="rId30" Type="http://schemas.openxmlformats.org/officeDocument/2006/relationships/image" Target="../media/image180.png" /><Relationship Id="rId31" Type="http://schemas.openxmlformats.org/officeDocument/2006/relationships/tags" Target="../tags/tag524.xml" /><Relationship Id="rId32" Type="http://schemas.openxmlformats.org/officeDocument/2006/relationships/image" Target="../media/image181.png" /><Relationship Id="rId33" Type="http://schemas.openxmlformats.org/officeDocument/2006/relationships/tags" Target="../tags/tag525.xml" /><Relationship Id="rId34" Type="http://schemas.openxmlformats.org/officeDocument/2006/relationships/image" Target="../media/image182.png" /><Relationship Id="rId35" Type="http://schemas.openxmlformats.org/officeDocument/2006/relationships/tags" Target="../tags/tag526.xml" /><Relationship Id="rId36" Type="http://schemas.openxmlformats.org/officeDocument/2006/relationships/image" Target="../media/image183.png" /><Relationship Id="rId37" Type="http://schemas.openxmlformats.org/officeDocument/2006/relationships/tags" Target="../tags/tag527.xml" /><Relationship Id="rId4" Type="http://schemas.microsoft.com/office/2007/relationships/hdphoto" Target="../media/image171.wdp" /><Relationship Id="rId5" Type="http://schemas.openxmlformats.org/officeDocument/2006/relationships/tags" Target="../tags/tag511.xml" /><Relationship Id="rId6" Type="http://schemas.openxmlformats.org/officeDocument/2006/relationships/image" Target="../media/image42.png" /><Relationship Id="rId7" Type="http://schemas.openxmlformats.org/officeDocument/2006/relationships/tags" Target="../tags/tag512.xml" /><Relationship Id="rId8" Type="http://schemas.openxmlformats.org/officeDocument/2006/relationships/tags" Target="../tags/tag513.xml" /><Relationship Id="rId9" Type="http://schemas.openxmlformats.org/officeDocument/2006/relationships/image" Target="../media/image17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6.xml" /><Relationship Id="rId11" Type="http://schemas.openxmlformats.org/officeDocument/2006/relationships/image" Target="../media/image18.png" /><Relationship Id="rId12" Type="http://schemas.openxmlformats.org/officeDocument/2006/relationships/tags" Target="../tags/tag7.xml" /><Relationship Id="rId13" Type="http://schemas.openxmlformats.org/officeDocument/2006/relationships/image" Target="../media/image19.png" /><Relationship Id="rId14" Type="http://schemas.openxmlformats.org/officeDocument/2006/relationships/tags" Target="../tags/tag8.xml" /><Relationship Id="rId15" Type="http://schemas.openxmlformats.org/officeDocument/2006/relationships/image" Target="../media/image20.jpeg" /><Relationship Id="rId16" Type="http://schemas.openxmlformats.org/officeDocument/2006/relationships/tags" Target="../tags/tag9.xml" /><Relationship Id="rId17" Type="http://schemas.openxmlformats.org/officeDocument/2006/relationships/image" Target="../media/image14.jpeg" /><Relationship Id="rId18" Type="http://schemas.openxmlformats.org/officeDocument/2006/relationships/tags" Target="../tags/tag10.xml" /><Relationship Id="rId19" Type="http://schemas.openxmlformats.org/officeDocument/2006/relationships/tags" Target="../tags/tag11.xml" /><Relationship Id="rId2" Type="http://schemas.openxmlformats.org/officeDocument/2006/relationships/tags" Target="../tags/tag1.xml" /><Relationship Id="rId20" Type="http://schemas.openxmlformats.org/officeDocument/2006/relationships/image" Target="../media/image21.png" /><Relationship Id="rId21" Type="http://schemas.microsoft.com/office/2007/relationships/hdphoto" Target="../media/image22.wdp" /><Relationship Id="rId22" Type="http://schemas.openxmlformats.org/officeDocument/2006/relationships/tags" Target="../tags/tag12.xml" /><Relationship Id="rId23" Type="http://schemas.openxmlformats.org/officeDocument/2006/relationships/image" Target="../media/image23.png" /><Relationship Id="rId24" Type="http://schemas.openxmlformats.org/officeDocument/2006/relationships/tags" Target="../tags/tag13.xml" /><Relationship Id="rId25" Type="http://schemas.openxmlformats.org/officeDocument/2006/relationships/image" Target="../media/image24.jpeg" /><Relationship Id="rId26" Type="http://schemas.openxmlformats.org/officeDocument/2006/relationships/tags" Target="../tags/tag14.xml" /><Relationship Id="rId27" Type="http://schemas.openxmlformats.org/officeDocument/2006/relationships/image" Target="../media/image25.png" /><Relationship Id="rId28" Type="http://schemas.openxmlformats.org/officeDocument/2006/relationships/tags" Target="../tags/tag15.xml" /><Relationship Id="rId29" Type="http://schemas.openxmlformats.org/officeDocument/2006/relationships/tags" Target="../tags/tag16.xml" /><Relationship Id="rId3" Type="http://schemas.openxmlformats.org/officeDocument/2006/relationships/image" Target="../media/image1.jpeg" /><Relationship Id="rId30" Type="http://schemas.openxmlformats.org/officeDocument/2006/relationships/tags" Target="../tags/tag17.xml" /><Relationship Id="rId31" Type="http://schemas.openxmlformats.org/officeDocument/2006/relationships/image" Target="../media/image26.jpeg" /><Relationship Id="rId32" Type="http://schemas.openxmlformats.org/officeDocument/2006/relationships/tags" Target="../tags/tag18.xml" /><Relationship Id="rId33" Type="http://schemas.openxmlformats.org/officeDocument/2006/relationships/tags" Target="../tags/tag19.xml" /><Relationship Id="rId34" Type="http://schemas.openxmlformats.org/officeDocument/2006/relationships/tags" Target="../tags/tag20.xml" /><Relationship Id="rId35" Type="http://schemas.openxmlformats.org/officeDocument/2006/relationships/tags" Target="../tags/tag21.xml" /><Relationship Id="rId36" Type="http://schemas.openxmlformats.org/officeDocument/2006/relationships/tags" Target="../tags/tag22.xml" /><Relationship Id="rId37" Type="http://schemas.openxmlformats.org/officeDocument/2006/relationships/image" Target="../media/image27.png" /><Relationship Id="rId38" Type="http://schemas.openxmlformats.org/officeDocument/2006/relationships/tags" Target="../tags/tag23.xml" /><Relationship Id="rId39" Type="http://schemas.openxmlformats.org/officeDocument/2006/relationships/tags" Target="../tags/tag24.xml" /><Relationship Id="rId4" Type="http://schemas.microsoft.com/office/2007/relationships/hdphoto" Target="../media/image16.wdp" /><Relationship Id="rId40" Type="http://schemas.openxmlformats.org/officeDocument/2006/relationships/tags" Target="../tags/tag25.xml" /><Relationship Id="rId41" Type="http://schemas.openxmlformats.org/officeDocument/2006/relationships/tags" Target="../tags/tag26.xml" /><Relationship Id="rId42" Type="http://schemas.openxmlformats.org/officeDocument/2006/relationships/image" Target="../media/image28.png" /><Relationship Id="rId43" Type="http://schemas.microsoft.com/office/2007/relationships/hdphoto" Target="../media/image29.wdp" /><Relationship Id="rId44" Type="http://schemas.openxmlformats.org/officeDocument/2006/relationships/tags" Target="../tags/tag27.xml" /><Relationship Id="rId45" Type="http://schemas.openxmlformats.org/officeDocument/2006/relationships/image" Target="../media/image10.png" /><Relationship Id="rId46" Type="http://schemas.openxmlformats.org/officeDocument/2006/relationships/tags" Target="../tags/tag28.xml" /><Relationship Id="rId47" Type="http://schemas.openxmlformats.org/officeDocument/2006/relationships/image" Target="../media/image30.png" /><Relationship Id="rId48" Type="http://schemas.openxmlformats.org/officeDocument/2006/relationships/tags" Target="../tags/tag29.xml" /><Relationship Id="rId49" Type="http://schemas.openxmlformats.org/officeDocument/2006/relationships/image" Target="../media/image12.png" /><Relationship Id="rId5" Type="http://schemas.openxmlformats.org/officeDocument/2006/relationships/tags" Target="../tags/tag2.xml" /><Relationship Id="rId50" Type="http://schemas.microsoft.com/office/2007/relationships/hdphoto" Target="../media/image31.wdp" /><Relationship Id="rId51" Type="http://schemas.openxmlformats.org/officeDocument/2006/relationships/tags" Target="../tags/tag30.xml" /><Relationship Id="rId52" Type="http://schemas.openxmlformats.org/officeDocument/2006/relationships/image" Target="../media/image32.png" /><Relationship Id="rId53" Type="http://schemas.openxmlformats.org/officeDocument/2006/relationships/tags" Target="../tags/tag31.xml" /><Relationship Id="rId54" Type="http://schemas.openxmlformats.org/officeDocument/2006/relationships/image" Target="../media/image33.jpeg" /><Relationship Id="rId55" Type="http://schemas.openxmlformats.org/officeDocument/2006/relationships/tags" Target="../tags/tag32.xml" /><Relationship Id="rId56" Type="http://schemas.openxmlformats.org/officeDocument/2006/relationships/image" Target="../media/image34.png" /><Relationship Id="rId57" Type="http://schemas.openxmlformats.org/officeDocument/2006/relationships/tags" Target="../tags/tag33.xml" /><Relationship Id="rId58" Type="http://schemas.openxmlformats.org/officeDocument/2006/relationships/image" Target="../media/image35.png" /><Relationship Id="rId59" Type="http://schemas.openxmlformats.org/officeDocument/2006/relationships/tags" Target="../tags/tag34.xml" /><Relationship Id="rId6" Type="http://schemas.openxmlformats.org/officeDocument/2006/relationships/image" Target="../media/image17.png" /><Relationship Id="rId60" Type="http://schemas.openxmlformats.org/officeDocument/2006/relationships/image" Target="../media/image11.jpeg" /><Relationship Id="rId61" Type="http://schemas.openxmlformats.org/officeDocument/2006/relationships/tags" Target="../tags/tag35.xml" /><Relationship Id="rId62" Type="http://schemas.openxmlformats.org/officeDocument/2006/relationships/image" Target="../media/image36.jpeg" /><Relationship Id="rId63" Type="http://schemas.openxmlformats.org/officeDocument/2006/relationships/tags" Target="../tags/tag36.xml" /><Relationship Id="rId64" Type="http://schemas.openxmlformats.org/officeDocument/2006/relationships/tags" Target="../tags/tag37.xml" /><Relationship Id="rId65" Type="http://schemas.openxmlformats.org/officeDocument/2006/relationships/tags" Target="../tags/tag38.xml" /><Relationship Id="rId66" Type="http://schemas.openxmlformats.org/officeDocument/2006/relationships/tags" Target="../tags/tag39.xml" /><Relationship Id="rId67" Type="http://schemas.openxmlformats.org/officeDocument/2006/relationships/tags" Target="../tags/tag40.xml" /><Relationship Id="rId68" Type="http://schemas.openxmlformats.org/officeDocument/2006/relationships/image" Target="../media/image4.jpeg" /><Relationship Id="rId69" Type="http://schemas.openxmlformats.org/officeDocument/2006/relationships/tags" Target="../tags/tag41.xml" /><Relationship Id="rId7" Type="http://schemas.openxmlformats.org/officeDocument/2006/relationships/tags" Target="../tags/tag3.xml" /><Relationship Id="rId70" Type="http://schemas.openxmlformats.org/officeDocument/2006/relationships/image" Target="../media/image37.png" /><Relationship Id="rId71" Type="http://schemas.openxmlformats.org/officeDocument/2006/relationships/tags" Target="../tags/tag42.xml" /><Relationship Id="rId72" Type="http://schemas.openxmlformats.org/officeDocument/2006/relationships/image" Target="../media/image38.png" /><Relationship Id="rId73" Type="http://schemas.microsoft.com/office/2007/relationships/hdphoto" Target="../media/image39.wdp" /><Relationship Id="rId74" Type="http://schemas.openxmlformats.org/officeDocument/2006/relationships/tags" Target="../tags/tag43.xml" /><Relationship Id="rId75" Type="http://schemas.openxmlformats.org/officeDocument/2006/relationships/image" Target="../media/image40.png" /><Relationship Id="rId76" Type="http://schemas.openxmlformats.org/officeDocument/2006/relationships/tags" Target="../tags/tag44.xml" /><Relationship Id="rId77" Type="http://schemas.openxmlformats.org/officeDocument/2006/relationships/image" Target="../media/image41.jpeg" /><Relationship Id="rId78" Type="http://schemas.openxmlformats.org/officeDocument/2006/relationships/tags" Target="../tags/tag45.xml" /><Relationship Id="rId79" Type="http://schemas.openxmlformats.org/officeDocument/2006/relationships/image" Target="../media/image42.png" /><Relationship Id="rId8" Type="http://schemas.openxmlformats.org/officeDocument/2006/relationships/tags" Target="../tags/tag4.xml" /><Relationship Id="rId80" Type="http://schemas.openxmlformats.org/officeDocument/2006/relationships/tags" Target="../tags/tag46.xml" /><Relationship Id="rId81" Type="http://schemas.openxmlformats.org/officeDocument/2006/relationships/tags" Target="../tags/tag47.xml" /><Relationship Id="rId82" Type="http://schemas.openxmlformats.org/officeDocument/2006/relationships/tags" Target="../tags/tag48.xml" /><Relationship Id="rId83" Type="http://schemas.openxmlformats.org/officeDocument/2006/relationships/tags" Target="../tags/tag49.xml" /><Relationship Id="rId84" Type="http://schemas.openxmlformats.org/officeDocument/2006/relationships/tags" Target="../tags/tag50.xml" /><Relationship Id="rId85" Type="http://schemas.openxmlformats.org/officeDocument/2006/relationships/tags" Target="../tags/tag51.xml" /><Relationship Id="rId86" Type="http://schemas.openxmlformats.org/officeDocument/2006/relationships/tags" Target="../tags/tag52.xml" /><Relationship Id="rId87" Type="http://schemas.openxmlformats.org/officeDocument/2006/relationships/tags" Target="../tags/tag53.xml" /><Relationship Id="rId88" Type="http://schemas.openxmlformats.org/officeDocument/2006/relationships/image" Target="../media/image43.jpeg" /><Relationship Id="rId89" Type="http://schemas.openxmlformats.org/officeDocument/2006/relationships/tags" Target="../tags/tag54.xml" /><Relationship Id="rId9" Type="http://schemas.openxmlformats.org/officeDocument/2006/relationships/tags" Target="../tags/tag5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59.xml" /><Relationship Id="rId11" Type="http://schemas.openxmlformats.org/officeDocument/2006/relationships/tags" Target="../tags/tag60.xml" /><Relationship Id="rId12" Type="http://schemas.openxmlformats.org/officeDocument/2006/relationships/image" Target="../media/image46.png" /><Relationship Id="rId13" Type="http://schemas.openxmlformats.org/officeDocument/2006/relationships/tags" Target="../tags/tag61.xml" /><Relationship Id="rId14" Type="http://schemas.openxmlformats.org/officeDocument/2006/relationships/image" Target="../media/image19.png" /><Relationship Id="rId15" Type="http://schemas.openxmlformats.org/officeDocument/2006/relationships/tags" Target="../tags/tag62.xml" /><Relationship Id="rId16" Type="http://schemas.openxmlformats.org/officeDocument/2006/relationships/image" Target="../media/image20.jpeg" /><Relationship Id="rId17" Type="http://schemas.openxmlformats.org/officeDocument/2006/relationships/tags" Target="../tags/tag63.xml" /><Relationship Id="rId18" Type="http://schemas.openxmlformats.org/officeDocument/2006/relationships/image" Target="../media/image47.png" /><Relationship Id="rId19" Type="http://schemas.openxmlformats.org/officeDocument/2006/relationships/tags" Target="../tags/tag64.xml" /><Relationship Id="rId2" Type="http://schemas.openxmlformats.org/officeDocument/2006/relationships/tags" Target="../tags/tag55.xml" /><Relationship Id="rId3" Type="http://schemas.openxmlformats.org/officeDocument/2006/relationships/image" Target="../media/image1.jpeg" /><Relationship Id="rId4" Type="http://schemas.microsoft.com/office/2007/relationships/hdphoto" Target="../media/image44.wdp" /><Relationship Id="rId5" Type="http://schemas.openxmlformats.org/officeDocument/2006/relationships/tags" Target="../tags/tag56.xml" /><Relationship Id="rId6" Type="http://schemas.openxmlformats.org/officeDocument/2006/relationships/tags" Target="../tags/tag57.xml" /><Relationship Id="rId7" Type="http://schemas.openxmlformats.org/officeDocument/2006/relationships/image" Target="../media/image45.png" /><Relationship Id="rId8" Type="http://schemas.openxmlformats.org/officeDocument/2006/relationships/tags" Target="../tags/tag58.xml" /><Relationship Id="rId9" Type="http://schemas.openxmlformats.org/officeDocument/2006/relationships/image" Target="../media/image42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69.xml" /><Relationship Id="rId11" Type="http://schemas.openxmlformats.org/officeDocument/2006/relationships/tags" Target="../tags/tag70.xml" /><Relationship Id="rId12" Type="http://schemas.openxmlformats.org/officeDocument/2006/relationships/image" Target="../media/image49.jpeg" /><Relationship Id="rId13" Type="http://schemas.openxmlformats.org/officeDocument/2006/relationships/tags" Target="../tags/tag71.xml" /><Relationship Id="rId14" Type="http://schemas.openxmlformats.org/officeDocument/2006/relationships/image" Target="../media/image50.png" /><Relationship Id="rId15" Type="http://schemas.openxmlformats.org/officeDocument/2006/relationships/tags" Target="../tags/tag72.xml" /><Relationship Id="rId16" Type="http://schemas.openxmlformats.org/officeDocument/2006/relationships/tags" Target="../tags/tag73.xml" /><Relationship Id="rId17" Type="http://schemas.openxmlformats.org/officeDocument/2006/relationships/tags" Target="../tags/tag74.xml" /><Relationship Id="rId18" Type="http://schemas.openxmlformats.org/officeDocument/2006/relationships/tags" Target="../tags/tag75.xml" /><Relationship Id="rId19" Type="http://schemas.openxmlformats.org/officeDocument/2006/relationships/tags" Target="../tags/tag76.xml" /><Relationship Id="rId2" Type="http://schemas.openxmlformats.org/officeDocument/2006/relationships/tags" Target="../tags/tag65.xml" /><Relationship Id="rId20" Type="http://schemas.openxmlformats.org/officeDocument/2006/relationships/image" Target="../media/image51.png" /><Relationship Id="rId21" Type="http://schemas.openxmlformats.org/officeDocument/2006/relationships/tags" Target="../tags/tag77.xml" /><Relationship Id="rId22" Type="http://schemas.openxmlformats.org/officeDocument/2006/relationships/tags" Target="../tags/tag78.xml" /><Relationship Id="rId23" Type="http://schemas.openxmlformats.org/officeDocument/2006/relationships/image" Target="../media/image52.png" /><Relationship Id="rId24" Type="http://schemas.openxmlformats.org/officeDocument/2006/relationships/tags" Target="../tags/tag79.xml" /><Relationship Id="rId25" Type="http://schemas.openxmlformats.org/officeDocument/2006/relationships/image" Target="../media/image53.png" /><Relationship Id="rId26" Type="http://schemas.openxmlformats.org/officeDocument/2006/relationships/tags" Target="../tags/tag80.xml" /><Relationship Id="rId27" Type="http://schemas.openxmlformats.org/officeDocument/2006/relationships/image" Target="../media/image54.jpeg" /><Relationship Id="rId28" Type="http://schemas.openxmlformats.org/officeDocument/2006/relationships/tags" Target="../tags/tag81.xml" /><Relationship Id="rId29" Type="http://schemas.openxmlformats.org/officeDocument/2006/relationships/tags" Target="../tags/tag82.xml" /><Relationship Id="rId3" Type="http://schemas.openxmlformats.org/officeDocument/2006/relationships/image" Target="../media/image1.jpeg" /><Relationship Id="rId30" Type="http://schemas.openxmlformats.org/officeDocument/2006/relationships/tags" Target="../tags/tag83.xml" /><Relationship Id="rId4" Type="http://schemas.microsoft.com/office/2007/relationships/hdphoto" Target="../media/image48.wdp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image" Target="../media/image45.png" /><Relationship Id="rId8" Type="http://schemas.openxmlformats.org/officeDocument/2006/relationships/tags" Target="../tags/tag68.xml" /><Relationship Id="rId9" Type="http://schemas.openxmlformats.org/officeDocument/2006/relationships/image" Target="../media/image4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88.xml" /><Relationship Id="rId11" Type="http://schemas.openxmlformats.org/officeDocument/2006/relationships/tags" Target="../tags/tag89.xml" /><Relationship Id="rId12" Type="http://schemas.openxmlformats.org/officeDocument/2006/relationships/image" Target="../media/image56.png" /><Relationship Id="rId13" Type="http://schemas.openxmlformats.org/officeDocument/2006/relationships/tags" Target="../tags/tag90.xml" /><Relationship Id="rId14" Type="http://schemas.openxmlformats.org/officeDocument/2006/relationships/image" Target="../media/image57.png" /><Relationship Id="rId15" Type="http://schemas.openxmlformats.org/officeDocument/2006/relationships/tags" Target="../tags/tag91.xml" /><Relationship Id="rId16" Type="http://schemas.openxmlformats.org/officeDocument/2006/relationships/image" Target="../media/image58.png" /><Relationship Id="rId17" Type="http://schemas.openxmlformats.org/officeDocument/2006/relationships/tags" Target="../tags/tag92.xml" /><Relationship Id="rId18" Type="http://schemas.openxmlformats.org/officeDocument/2006/relationships/image" Target="../media/image59.jpeg" /><Relationship Id="rId19" Type="http://schemas.openxmlformats.org/officeDocument/2006/relationships/tags" Target="../tags/tag93.xml" /><Relationship Id="rId2" Type="http://schemas.openxmlformats.org/officeDocument/2006/relationships/tags" Target="../tags/tag84.xml" /><Relationship Id="rId20" Type="http://schemas.openxmlformats.org/officeDocument/2006/relationships/image" Target="../media/image60.png" /><Relationship Id="rId21" Type="http://schemas.openxmlformats.org/officeDocument/2006/relationships/tags" Target="../tags/tag94.xml" /><Relationship Id="rId22" Type="http://schemas.openxmlformats.org/officeDocument/2006/relationships/image" Target="../media/image61.png" /><Relationship Id="rId23" Type="http://schemas.openxmlformats.org/officeDocument/2006/relationships/tags" Target="../tags/tag95.xml" /><Relationship Id="rId24" Type="http://schemas.openxmlformats.org/officeDocument/2006/relationships/tags" Target="../tags/tag96.xml" /><Relationship Id="rId25" Type="http://schemas.openxmlformats.org/officeDocument/2006/relationships/image" Target="../media/image62.png" /><Relationship Id="rId26" Type="http://schemas.openxmlformats.org/officeDocument/2006/relationships/tags" Target="../tags/tag97.xml" /><Relationship Id="rId27" Type="http://schemas.openxmlformats.org/officeDocument/2006/relationships/tags" Target="../tags/tag98.xml" /><Relationship Id="rId28" Type="http://schemas.openxmlformats.org/officeDocument/2006/relationships/tags" Target="../tags/tag99.xml" /><Relationship Id="rId3" Type="http://schemas.openxmlformats.org/officeDocument/2006/relationships/image" Target="../media/image1.jpeg" /><Relationship Id="rId4" Type="http://schemas.microsoft.com/office/2007/relationships/hdphoto" Target="../media/image55.wdp" /><Relationship Id="rId5" Type="http://schemas.openxmlformats.org/officeDocument/2006/relationships/tags" Target="../tags/tag85.xml" /><Relationship Id="rId6" Type="http://schemas.openxmlformats.org/officeDocument/2006/relationships/tags" Target="../tags/tag86.xml" /><Relationship Id="rId7" Type="http://schemas.openxmlformats.org/officeDocument/2006/relationships/image" Target="../media/image45.png" /><Relationship Id="rId8" Type="http://schemas.openxmlformats.org/officeDocument/2006/relationships/tags" Target="../tags/tag87.xml" /><Relationship Id="rId9" Type="http://schemas.openxmlformats.org/officeDocument/2006/relationships/image" Target="../media/image42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64.jpeg" /><Relationship Id="rId11" Type="http://schemas.openxmlformats.org/officeDocument/2006/relationships/tags" Target="../tags/tag105.xml" /><Relationship Id="rId12" Type="http://schemas.openxmlformats.org/officeDocument/2006/relationships/tags" Target="../tags/tag106.xml" /><Relationship Id="rId13" Type="http://schemas.openxmlformats.org/officeDocument/2006/relationships/tags" Target="../tags/tag107.xml" /><Relationship Id="rId14" Type="http://schemas.openxmlformats.org/officeDocument/2006/relationships/tags" Target="../tags/tag108.xml" /><Relationship Id="rId15" Type="http://schemas.openxmlformats.org/officeDocument/2006/relationships/image" Target="../media/image45.png" /><Relationship Id="rId16" Type="http://schemas.openxmlformats.org/officeDocument/2006/relationships/tags" Target="../tags/tag109.xml" /><Relationship Id="rId17" Type="http://schemas.openxmlformats.org/officeDocument/2006/relationships/image" Target="../media/image65.png" /><Relationship Id="rId18" Type="http://schemas.openxmlformats.org/officeDocument/2006/relationships/tags" Target="../tags/tag110.xml" /><Relationship Id="rId19" Type="http://schemas.openxmlformats.org/officeDocument/2006/relationships/image" Target="../media/image66.jpeg" /><Relationship Id="rId2" Type="http://schemas.openxmlformats.org/officeDocument/2006/relationships/tags" Target="../tags/tag100.xml" /><Relationship Id="rId20" Type="http://schemas.openxmlformats.org/officeDocument/2006/relationships/tags" Target="../tags/tag111.xml" /><Relationship Id="rId21" Type="http://schemas.openxmlformats.org/officeDocument/2006/relationships/image" Target="../media/image67.png" /><Relationship Id="rId22" Type="http://schemas.openxmlformats.org/officeDocument/2006/relationships/tags" Target="../tags/tag112.xml" /><Relationship Id="rId23" Type="http://schemas.openxmlformats.org/officeDocument/2006/relationships/tags" Target="../tags/tag113.xml" /><Relationship Id="rId24" Type="http://schemas.openxmlformats.org/officeDocument/2006/relationships/image" Target="../media/image68.png" /><Relationship Id="rId25" Type="http://schemas.openxmlformats.org/officeDocument/2006/relationships/tags" Target="../tags/tag114.xml" /><Relationship Id="rId26" Type="http://schemas.openxmlformats.org/officeDocument/2006/relationships/image" Target="../media/image69.png" /><Relationship Id="rId27" Type="http://schemas.openxmlformats.org/officeDocument/2006/relationships/tags" Target="../tags/tag115.xml" /><Relationship Id="rId28" Type="http://schemas.openxmlformats.org/officeDocument/2006/relationships/tags" Target="../tags/tag116.xml" /><Relationship Id="rId3" Type="http://schemas.openxmlformats.org/officeDocument/2006/relationships/image" Target="../media/image1.jpeg" /><Relationship Id="rId4" Type="http://schemas.microsoft.com/office/2007/relationships/hdphoto" Target="../media/image63.wdp" /><Relationship Id="rId5" Type="http://schemas.openxmlformats.org/officeDocument/2006/relationships/tags" Target="../tags/tag101.xml" /><Relationship Id="rId6" Type="http://schemas.openxmlformats.org/officeDocument/2006/relationships/tags" Target="../tags/tag102.xml" /><Relationship Id="rId7" Type="http://schemas.openxmlformats.org/officeDocument/2006/relationships/image" Target="../media/image42.png" /><Relationship Id="rId8" Type="http://schemas.openxmlformats.org/officeDocument/2006/relationships/tags" Target="../tags/tag103.xml" /><Relationship Id="rId9" Type="http://schemas.openxmlformats.org/officeDocument/2006/relationships/tags" Target="../tags/tag10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64.jpeg" /><Relationship Id="rId11" Type="http://schemas.openxmlformats.org/officeDocument/2006/relationships/tags" Target="../tags/tag122.xml" /><Relationship Id="rId12" Type="http://schemas.openxmlformats.org/officeDocument/2006/relationships/image" Target="../media/image71.jpeg" /><Relationship Id="rId13" Type="http://schemas.openxmlformats.org/officeDocument/2006/relationships/tags" Target="../tags/tag123.xml" /><Relationship Id="rId14" Type="http://schemas.openxmlformats.org/officeDocument/2006/relationships/tags" Target="../tags/tag124.xml" /><Relationship Id="rId15" Type="http://schemas.openxmlformats.org/officeDocument/2006/relationships/tags" Target="../tags/tag125.xml" /><Relationship Id="rId16" Type="http://schemas.openxmlformats.org/officeDocument/2006/relationships/image" Target="../media/image45.png" /><Relationship Id="rId17" Type="http://schemas.openxmlformats.org/officeDocument/2006/relationships/tags" Target="../tags/tag126.xml" /><Relationship Id="rId18" Type="http://schemas.openxmlformats.org/officeDocument/2006/relationships/image" Target="../media/image66.jpeg" /><Relationship Id="rId19" Type="http://schemas.openxmlformats.org/officeDocument/2006/relationships/tags" Target="../tags/tag127.xml" /><Relationship Id="rId2" Type="http://schemas.openxmlformats.org/officeDocument/2006/relationships/tags" Target="../tags/tag117.xml" /><Relationship Id="rId20" Type="http://schemas.openxmlformats.org/officeDocument/2006/relationships/image" Target="../media/image68.png" /><Relationship Id="rId21" Type="http://schemas.openxmlformats.org/officeDocument/2006/relationships/tags" Target="../tags/tag128.xml" /><Relationship Id="rId22" Type="http://schemas.openxmlformats.org/officeDocument/2006/relationships/image" Target="../media/image72.png" /><Relationship Id="rId23" Type="http://schemas.openxmlformats.org/officeDocument/2006/relationships/tags" Target="../tags/tag129.xml" /><Relationship Id="rId24" Type="http://schemas.openxmlformats.org/officeDocument/2006/relationships/image" Target="../media/image67.png" /><Relationship Id="rId25" Type="http://schemas.openxmlformats.org/officeDocument/2006/relationships/tags" Target="../tags/tag130.xml" /><Relationship Id="rId26" Type="http://schemas.openxmlformats.org/officeDocument/2006/relationships/tags" Target="../tags/tag131.xml" /><Relationship Id="rId27" Type="http://schemas.openxmlformats.org/officeDocument/2006/relationships/image" Target="../media/image69.png" /><Relationship Id="rId28" Type="http://schemas.openxmlformats.org/officeDocument/2006/relationships/tags" Target="../tags/tag132.xml" /><Relationship Id="rId29" Type="http://schemas.openxmlformats.org/officeDocument/2006/relationships/image" Target="../media/image73.png" /><Relationship Id="rId3" Type="http://schemas.openxmlformats.org/officeDocument/2006/relationships/image" Target="../media/image1.jpeg" /><Relationship Id="rId30" Type="http://schemas.openxmlformats.org/officeDocument/2006/relationships/tags" Target="../tags/tag133.xml" /><Relationship Id="rId31" Type="http://schemas.openxmlformats.org/officeDocument/2006/relationships/image" Target="../media/image50.png" /><Relationship Id="rId32" Type="http://schemas.openxmlformats.org/officeDocument/2006/relationships/tags" Target="../tags/tag134.xml" /><Relationship Id="rId33" Type="http://schemas.openxmlformats.org/officeDocument/2006/relationships/tags" Target="../tags/tag135.xml" /><Relationship Id="rId34" Type="http://schemas.openxmlformats.org/officeDocument/2006/relationships/tags" Target="../tags/tag136.xml" /><Relationship Id="rId35" Type="http://schemas.openxmlformats.org/officeDocument/2006/relationships/tags" Target="../tags/tag137.xml" /><Relationship Id="rId36" Type="http://schemas.openxmlformats.org/officeDocument/2006/relationships/tags" Target="../tags/tag138.xml" /><Relationship Id="rId37" Type="http://schemas.openxmlformats.org/officeDocument/2006/relationships/tags" Target="../tags/tag139.xml" /><Relationship Id="rId38" Type="http://schemas.openxmlformats.org/officeDocument/2006/relationships/tags" Target="../tags/tag140.xml" /><Relationship Id="rId39" Type="http://schemas.openxmlformats.org/officeDocument/2006/relationships/image" Target="../media/image74.png" /><Relationship Id="rId4" Type="http://schemas.microsoft.com/office/2007/relationships/hdphoto" Target="../media/image70.wdp" /><Relationship Id="rId40" Type="http://schemas.openxmlformats.org/officeDocument/2006/relationships/tags" Target="../tags/tag141.xml" /><Relationship Id="rId41" Type="http://schemas.openxmlformats.org/officeDocument/2006/relationships/tags" Target="../tags/tag142.xml" /><Relationship Id="rId42" Type="http://schemas.openxmlformats.org/officeDocument/2006/relationships/image" Target="../media/image75.png" /><Relationship Id="rId43" Type="http://schemas.openxmlformats.org/officeDocument/2006/relationships/tags" Target="../tags/tag143.xml" /><Relationship Id="rId44" Type="http://schemas.openxmlformats.org/officeDocument/2006/relationships/image" Target="../media/image51.png" /><Relationship Id="rId45" Type="http://schemas.openxmlformats.org/officeDocument/2006/relationships/tags" Target="../tags/tag144.xml" /><Relationship Id="rId46" Type="http://schemas.openxmlformats.org/officeDocument/2006/relationships/image" Target="../media/image76.png" /><Relationship Id="rId47" Type="http://schemas.openxmlformats.org/officeDocument/2006/relationships/tags" Target="../tags/tag145.xml" /><Relationship Id="rId48" Type="http://schemas.openxmlformats.org/officeDocument/2006/relationships/tags" Target="../tags/tag146.xml" /><Relationship Id="rId49" Type="http://schemas.openxmlformats.org/officeDocument/2006/relationships/tags" Target="../tags/tag147.xml" /><Relationship Id="rId5" Type="http://schemas.openxmlformats.org/officeDocument/2006/relationships/tags" Target="../tags/tag118.xml" /><Relationship Id="rId50" Type="http://schemas.openxmlformats.org/officeDocument/2006/relationships/tags" Target="../tags/tag148.xml" /><Relationship Id="rId6" Type="http://schemas.openxmlformats.org/officeDocument/2006/relationships/tags" Target="../tags/tag119.xml" /><Relationship Id="rId7" Type="http://schemas.openxmlformats.org/officeDocument/2006/relationships/image" Target="../media/image42.png" /><Relationship Id="rId8" Type="http://schemas.openxmlformats.org/officeDocument/2006/relationships/tags" Target="../tags/tag120.xml" /><Relationship Id="rId9" Type="http://schemas.openxmlformats.org/officeDocument/2006/relationships/tags" Target="../tags/tag12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54.xml" /><Relationship Id="rId11" Type="http://schemas.openxmlformats.org/officeDocument/2006/relationships/image" Target="../media/image18.png" /><Relationship Id="rId12" Type="http://schemas.openxmlformats.org/officeDocument/2006/relationships/tags" Target="../tags/tag155.xml" /><Relationship Id="rId13" Type="http://schemas.openxmlformats.org/officeDocument/2006/relationships/image" Target="../media/image19.png" /><Relationship Id="rId14" Type="http://schemas.openxmlformats.org/officeDocument/2006/relationships/tags" Target="../tags/tag156.xml" /><Relationship Id="rId15" Type="http://schemas.openxmlformats.org/officeDocument/2006/relationships/image" Target="../media/image20.jpeg" /><Relationship Id="rId16" Type="http://schemas.openxmlformats.org/officeDocument/2006/relationships/tags" Target="../tags/tag157.xml" /><Relationship Id="rId17" Type="http://schemas.openxmlformats.org/officeDocument/2006/relationships/image" Target="../media/image14.jpeg" /><Relationship Id="rId18" Type="http://schemas.openxmlformats.org/officeDocument/2006/relationships/tags" Target="../tags/tag158.xml" /><Relationship Id="rId19" Type="http://schemas.openxmlformats.org/officeDocument/2006/relationships/tags" Target="../tags/tag159.xml" /><Relationship Id="rId2" Type="http://schemas.openxmlformats.org/officeDocument/2006/relationships/tags" Target="../tags/tag149.xml" /><Relationship Id="rId20" Type="http://schemas.openxmlformats.org/officeDocument/2006/relationships/image" Target="../media/image21.png" /><Relationship Id="rId21" Type="http://schemas.microsoft.com/office/2007/relationships/hdphoto" Target="../media/image78.wdp" /><Relationship Id="rId22" Type="http://schemas.openxmlformats.org/officeDocument/2006/relationships/tags" Target="../tags/tag160.xml" /><Relationship Id="rId23" Type="http://schemas.openxmlformats.org/officeDocument/2006/relationships/image" Target="../media/image23.png" /><Relationship Id="rId24" Type="http://schemas.openxmlformats.org/officeDocument/2006/relationships/tags" Target="../tags/tag161.xml" /><Relationship Id="rId25" Type="http://schemas.openxmlformats.org/officeDocument/2006/relationships/image" Target="../media/image24.jpeg" /><Relationship Id="rId26" Type="http://schemas.openxmlformats.org/officeDocument/2006/relationships/tags" Target="../tags/tag162.xml" /><Relationship Id="rId27" Type="http://schemas.openxmlformats.org/officeDocument/2006/relationships/image" Target="../media/image25.png" /><Relationship Id="rId28" Type="http://schemas.openxmlformats.org/officeDocument/2006/relationships/tags" Target="../tags/tag163.xml" /><Relationship Id="rId29" Type="http://schemas.openxmlformats.org/officeDocument/2006/relationships/tags" Target="../tags/tag164.xml" /><Relationship Id="rId3" Type="http://schemas.openxmlformats.org/officeDocument/2006/relationships/image" Target="../media/image1.jpeg" /><Relationship Id="rId30" Type="http://schemas.openxmlformats.org/officeDocument/2006/relationships/tags" Target="../tags/tag165.xml" /><Relationship Id="rId31" Type="http://schemas.openxmlformats.org/officeDocument/2006/relationships/image" Target="../media/image26.jpeg" /><Relationship Id="rId32" Type="http://schemas.openxmlformats.org/officeDocument/2006/relationships/tags" Target="../tags/tag166.xml" /><Relationship Id="rId33" Type="http://schemas.openxmlformats.org/officeDocument/2006/relationships/tags" Target="../tags/tag167.xml" /><Relationship Id="rId34" Type="http://schemas.openxmlformats.org/officeDocument/2006/relationships/tags" Target="../tags/tag168.xml" /><Relationship Id="rId35" Type="http://schemas.openxmlformats.org/officeDocument/2006/relationships/tags" Target="../tags/tag169.xml" /><Relationship Id="rId36" Type="http://schemas.openxmlformats.org/officeDocument/2006/relationships/tags" Target="../tags/tag170.xml" /><Relationship Id="rId37" Type="http://schemas.openxmlformats.org/officeDocument/2006/relationships/image" Target="../media/image27.png" /><Relationship Id="rId38" Type="http://schemas.openxmlformats.org/officeDocument/2006/relationships/tags" Target="../tags/tag171.xml" /><Relationship Id="rId39" Type="http://schemas.openxmlformats.org/officeDocument/2006/relationships/tags" Target="../tags/tag172.xml" /><Relationship Id="rId4" Type="http://schemas.microsoft.com/office/2007/relationships/hdphoto" Target="../media/image77.wdp" /><Relationship Id="rId40" Type="http://schemas.openxmlformats.org/officeDocument/2006/relationships/tags" Target="../tags/tag173.xml" /><Relationship Id="rId41" Type="http://schemas.openxmlformats.org/officeDocument/2006/relationships/tags" Target="../tags/tag174.xml" /><Relationship Id="rId42" Type="http://schemas.openxmlformats.org/officeDocument/2006/relationships/image" Target="../media/image28.png" /><Relationship Id="rId43" Type="http://schemas.microsoft.com/office/2007/relationships/hdphoto" Target="../media/image79.wdp" /><Relationship Id="rId44" Type="http://schemas.openxmlformats.org/officeDocument/2006/relationships/tags" Target="../tags/tag175.xml" /><Relationship Id="rId45" Type="http://schemas.openxmlformats.org/officeDocument/2006/relationships/image" Target="../media/image10.png" /><Relationship Id="rId46" Type="http://schemas.openxmlformats.org/officeDocument/2006/relationships/tags" Target="../tags/tag176.xml" /><Relationship Id="rId47" Type="http://schemas.openxmlformats.org/officeDocument/2006/relationships/image" Target="../media/image30.png" /><Relationship Id="rId48" Type="http://schemas.openxmlformats.org/officeDocument/2006/relationships/tags" Target="../tags/tag177.xml" /><Relationship Id="rId49" Type="http://schemas.openxmlformats.org/officeDocument/2006/relationships/image" Target="../media/image12.png" /><Relationship Id="rId5" Type="http://schemas.openxmlformats.org/officeDocument/2006/relationships/tags" Target="../tags/tag150.xml" /><Relationship Id="rId50" Type="http://schemas.microsoft.com/office/2007/relationships/hdphoto" Target="../media/image80.wdp" /><Relationship Id="rId51" Type="http://schemas.openxmlformats.org/officeDocument/2006/relationships/tags" Target="../tags/tag178.xml" /><Relationship Id="rId52" Type="http://schemas.openxmlformats.org/officeDocument/2006/relationships/image" Target="../media/image32.png" /><Relationship Id="rId53" Type="http://schemas.openxmlformats.org/officeDocument/2006/relationships/tags" Target="../tags/tag179.xml" /><Relationship Id="rId54" Type="http://schemas.openxmlformats.org/officeDocument/2006/relationships/image" Target="../media/image33.jpeg" /><Relationship Id="rId55" Type="http://schemas.openxmlformats.org/officeDocument/2006/relationships/tags" Target="../tags/tag180.xml" /><Relationship Id="rId56" Type="http://schemas.openxmlformats.org/officeDocument/2006/relationships/image" Target="../media/image34.png" /><Relationship Id="rId57" Type="http://schemas.openxmlformats.org/officeDocument/2006/relationships/tags" Target="../tags/tag181.xml" /><Relationship Id="rId58" Type="http://schemas.openxmlformats.org/officeDocument/2006/relationships/image" Target="../media/image35.png" /><Relationship Id="rId59" Type="http://schemas.openxmlformats.org/officeDocument/2006/relationships/tags" Target="../tags/tag182.xml" /><Relationship Id="rId6" Type="http://schemas.openxmlformats.org/officeDocument/2006/relationships/image" Target="../media/image17.png" /><Relationship Id="rId60" Type="http://schemas.openxmlformats.org/officeDocument/2006/relationships/image" Target="../media/image11.jpeg" /><Relationship Id="rId61" Type="http://schemas.openxmlformats.org/officeDocument/2006/relationships/tags" Target="../tags/tag183.xml" /><Relationship Id="rId62" Type="http://schemas.openxmlformats.org/officeDocument/2006/relationships/image" Target="../media/image36.jpeg" /><Relationship Id="rId63" Type="http://schemas.openxmlformats.org/officeDocument/2006/relationships/tags" Target="../tags/tag184.xml" /><Relationship Id="rId64" Type="http://schemas.openxmlformats.org/officeDocument/2006/relationships/tags" Target="../tags/tag185.xml" /><Relationship Id="rId65" Type="http://schemas.openxmlformats.org/officeDocument/2006/relationships/tags" Target="../tags/tag186.xml" /><Relationship Id="rId66" Type="http://schemas.openxmlformats.org/officeDocument/2006/relationships/tags" Target="../tags/tag187.xml" /><Relationship Id="rId67" Type="http://schemas.openxmlformats.org/officeDocument/2006/relationships/tags" Target="../tags/tag188.xml" /><Relationship Id="rId68" Type="http://schemas.openxmlformats.org/officeDocument/2006/relationships/image" Target="../media/image4.jpeg" /><Relationship Id="rId69" Type="http://schemas.openxmlformats.org/officeDocument/2006/relationships/tags" Target="../tags/tag189.xml" /><Relationship Id="rId7" Type="http://schemas.openxmlformats.org/officeDocument/2006/relationships/tags" Target="../tags/tag151.xml" /><Relationship Id="rId70" Type="http://schemas.openxmlformats.org/officeDocument/2006/relationships/image" Target="../media/image37.png" /><Relationship Id="rId71" Type="http://schemas.openxmlformats.org/officeDocument/2006/relationships/tags" Target="../tags/tag190.xml" /><Relationship Id="rId72" Type="http://schemas.openxmlformats.org/officeDocument/2006/relationships/image" Target="../media/image38.png" /><Relationship Id="rId73" Type="http://schemas.microsoft.com/office/2007/relationships/hdphoto" Target="../media/image81.wdp" /><Relationship Id="rId74" Type="http://schemas.openxmlformats.org/officeDocument/2006/relationships/tags" Target="../tags/tag191.xml" /><Relationship Id="rId75" Type="http://schemas.openxmlformats.org/officeDocument/2006/relationships/image" Target="../media/image40.png" /><Relationship Id="rId76" Type="http://schemas.openxmlformats.org/officeDocument/2006/relationships/tags" Target="../tags/tag192.xml" /><Relationship Id="rId77" Type="http://schemas.openxmlformats.org/officeDocument/2006/relationships/image" Target="../media/image41.jpeg" /><Relationship Id="rId78" Type="http://schemas.openxmlformats.org/officeDocument/2006/relationships/tags" Target="../tags/tag193.xml" /><Relationship Id="rId79" Type="http://schemas.openxmlformats.org/officeDocument/2006/relationships/image" Target="../media/image42.png" /><Relationship Id="rId8" Type="http://schemas.openxmlformats.org/officeDocument/2006/relationships/tags" Target="../tags/tag152.xml" /><Relationship Id="rId80" Type="http://schemas.openxmlformats.org/officeDocument/2006/relationships/tags" Target="../tags/tag194.xml" /><Relationship Id="rId81" Type="http://schemas.openxmlformats.org/officeDocument/2006/relationships/tags" Target="../tags/tag195.xml" /><Relationship Id="rId82" Type="http://schemas.openxmlformats.org/officeDocument/2006/relationships/tags" Target="../tags/tag196.xml" /><Relationship Id="rId83" Type="http://schemas.openxmlformats.org/officeDocument/2006/relationships/tags" Target="../tags/tag197.xml" /><Relationship Id="rId84" Type="http://schemas.openxmlformats.org/officeDocument/2006/relationships/tags" Target="../tags/tag198.xml" /><Relationship Id="rId85" Type="http://schemas.openxmlformats.org/officeDocument/2006/relationships/tags" Target="../tags/tag199.xml" /><Relationship Id="rId86" Type="http://schemas.openxmlformats.org/officeDocument/2006/relationships/tags" Target="../tags/tag200.xml" /><Relationship Id="rId87" Type="http://schemas.openxmlformats.org/officeDocument/2006/relationships/tags" Target="../tags/tag201.xml" /><Relationship Id="rId9" Type="http://schemas.openxmlformats.org/officeDocument/2006/relationships/tags" Target="../tags/tag153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1F3558-2F42-4619-A701-D526C57F8E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9DFED4F-B669-45EE-91B1-46ACA37800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236" y="314036"/>
            <a:ext cx="10307782" cy="279115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CC5ECCE-4DC3-4CA6-B737-AC87E613CB8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6452" y="2774126"/>
            <a:ext cx="7146016" cy="441494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55504AC-8FA6-4680-8643-89413EE5172C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218" y="2560249"/>
            <a:ext cx="5735782" cy="4297751"/>
          </a:xfrm>
          <a:prstGeom prst="rect">
            <a:avLst/>
          </a:prstGeom>
        </p:spPr>
      </p:pic>
      <p:pic>
        <p:nvPicPr>
          <p:cNvPr id="7" name="Звук смс - Звонкий рингтон на смс (hitmo.vip)">
            <a:hlinkClick action="ppaction://media"/>
            <a:extLst>
              <a:ext uri="{FF2B5EF4-FFF2-40B4-BE49-F238E27FC236}">
                <a16:creationId xmlns:a16="http://schemas.microsoft.com/office/drawing/2014/main" id="{F8DED1B7-2D06-4BF9-84CC-4FE39402BE65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550400" y="64516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2075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2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1F3558-2F42-4619-A701-D526C57F8EF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90C2D25-D916-49C9-8094-3B806AE4AD6F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472" b="99623" l="2661" r="97619">
                        <a14:foregroundMark x1="46919" y1="7736" x2="46919" y2="7736"/>
                        <a14:foregroundMark x1="42017" y1="5660" x2="42017" y2="5660"/>
                        <a14:foregroundMark x1="8403" y1="45849" x2="8403" y2="45849"/>
                        <a14:foregroundMark x1="7283" y1="49245" x2="7283" y2="49245"/>
                        <a14:foregroundMark x1="4762" y1="57736" x2="4762" y2="57736"/>
                        <a14:foregroundMark x1="42997" y1="75849" x2="42997" y2="75849"/>
                        <a14:foregroundMark x1="30392" y1="90566" x2="30392" y2="90566"/>
                        <a14:foregroundMark x1="31793" y1="87358" x2="31793" y2="87358"/>
                        <a14:foregroundMark x1="32353" y1="86604" x2="25210" y2="85094"/>
                        <a14:foregroundMark x1="25210" y1="85094" x2="3081" y2="90000"/>
                        <a14:foregroundMark x1="3081" y1="90000" x2="2941" y2="96981"/>
                        <a14:foregroundMark x1="11485" y1="93774" x2="11485" y2="93774"/>
                        <a14:foregroundMark x1="93838" y1="98679" x2="93838" y2="98679"/>
                        <a14:foregroundMark x1="97619" y1="99057" x2="97619" y2="99623"/>
                        <a14:backgroundMark x1="47199" y1="54151" x2="47199" y2="54151"/>
                        <a14:backgroundMark x1="50980" y1="53585" x2="50980" y2="53585"/>
                        <a14:backgroundMark x1="40476" y1="57925" x2="40476" y2="57925"/>
                        <a14:backgroundMark x1="34314" y1="58113" x2="34314" y2="581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9949"/>
          <a:stretch>
            <a:fillRect/>
          </a:stretch>
        </p:blipFill>
        <p:spPr>
          <a:xfrm>
            <a:off x="0" y="5488360"/>
            <a:ext cx="8566477" cy="136964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2D308FD-59AE-4D77-A305-F98C7DEB36B1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866" y="-1305732"/>
            <a:ext cx="5755240" cy="747891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B06363-ED67-4E8A-8B89-43D990A2A72E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97412" y="-174179"/>
            <a:ext cx="51083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>
                <a:solidFill>
                  <a:srgbClr val="FF3399"/>
                </a:solidFill>
                <a:latin typeface="Arial Narrow" panose="020b0606020202030204" pitchFamily="34" charset="0"/>
              </a:rPr>
              <a:t>2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3A60DA-67C6-4973-8E52-8DE258A6B361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101698" y="1009097"/>
            <a:ext cx="4676460" cy="127288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154731-5669-4934-B3DE-2ED4C9A0A434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1727925" y="1009097"/>
            <a:ext cx="369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>
                <a:solidFill>
                  <a:srgbClr val="0066FF"/>
                </a:solidFill>
                <a:latin typeface="Arial Narrow" panose="020b0606020202030204" pitchFamily="34" charset="0"/>
              </a:rPr>
              <a:t>Больница </a:t>
            </a:r>
            <a:endParaRPr lang="ru-RU" b="1">
              <a:solidFill>
                <a:srgbClr val="0066FF"/>
              </a:solidFill>
              <a:latin typeface="Arial Narrow" panose="020b060602020203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46ED12E-D78C-40E8-A9E4-3CD63CBE1E15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>
                        <a14:foregroundMark x1="23633" y1="17449" x2="23633" y2="17449"/>
                        <a14:foregroundMark x1="11426" y1="10714" x2="11426" y2="10714"/>
                        <a14:foregroundMark x1="11426" y1="10714" x2="11426" y2="10714"/>
                        <a14:foregroundMark x1="32422" y1="37551" x2="32422" y2="37551"/>
                        <a14:foregroundMark x1="32422" y1="37551" x2="32422" y2="37551"/>
                        <a14:foregroundMark x1="32031" y1="36429" x2="32031" y2="36429"/>
                        <a14:foregroundMark x1="27344" y1="27449" x2="27344" y2="27449"/>
                        <a14:foregroundMark x1="25781" y1="21429" x2="25781" y2="21429"/>
                        <a14:foregroundMark x1="21387" y1="18980" x2="20508" y2="18980"/>
                        <a14:foregroundMark x1="19043" y1="18673" x2="17676" y2="17755"/>
                        <a14:foregroundMark x1="17188" y1="16735" x2="25195" y2="15612"/>
                        <a14:foregroundMark x1="25195" y1="15612" x2="32422" y2="17755"/>
                        <a14:foregroundMark x1="32422" y1="17755" x2="33105" y2="18367"/>
                        <a14:foregroundMark x1="33105" y1="18367" x2="35547" y2="20816"/>
                        <a14:foregroundMark x1="35742" y1="21020" x2="36230" y2="22755"/>
                        <a14:foregroundMark x1="36230" y1="27653" x2="36621" y2="29592"/>
                        <a14:foregroundMark x1="41016" y1="24184" x2="41016" y2="24184"/>
                        <a14:foregroundMark x1="10645" y1="10918" x2="10645" y2="10918"/>
                        <a14:foregroundMark x1="11133" y1="10714" x2="11133" y2="10714"/>
                        <a14:foregroundMark x1="11133" y1="10714" x2="17969" y2="11224"/>
                        <a14:foregroundMark x1="17969" y1="11224" x2="32227" y2="10408"/>
                        <a14:foregroundMark x1="32227" y1="10408" x2="45605" y2="14286"/>
                        <a14:foregroundMark x1="45605" y1="14286" x2="42090" y2="36429"/>
                        <a14:foregroundMark x1="42090" y1="36429" x2="20996" y2="59592"/>
                        <a14:foregroundMark x1="20996" y1="59592" x2="18457" y2="66837"/>
                        <a14:foregroundMark x1="18457" y1="66837" x2="18457" y2="67449"/>
                        <a14:foregroundMark x1="15820" y1="61939" x2="15820" y2="61939"/>
                        <a14:foregroundMark x1="34766" y1="16939" x2="34766" y2="16939"/>
                        <a14:foregroundMark x1="32813" y1="24184" x2="32813" y2="24184"/>
                        <a14:foregroundMark x1="28906" y1="24082" x2="28906" y2="24082"/>
                        <a14:foregroundMark x1="17188" y1="35306" x2="17188" y2="35306"/>
                        <a14:foregroundMark x1="19238" y1="36939" x2="19238" y2="36939"/>
                        <a14:foregroundMark x1="22852" y1="34184" x2="22852" y2="34184"/>
                        <a14:foregroundMark x1="22656" y1="34592" x2="22656" y2="35102"/>
                        <a14:foregroundMark x1="22461" y1="35306" x2="22461" y2="35306"/>
                        <a14:foregroundMark x1="19434" y1="35816" x2="19434" y2="35816"/>
                        <a14:foregroundMark x1="19434" y1="35816" x2="19434" y2="35816"/>
                        <a14:foregroundMark x1="18750" y1="36122" x2="18262" y2="36224"/>
                        <a14:foregroundMark x1="33105" y1="24592" x2="33105" y2="24592"/>
                        <a14:foregroundMark x1="15820" y1="24082" x2="15820" y2="24082"/>
                        <a14:foregroundMark x1="27637" y1="37857" x2="27637" y2="37857"/>
                        <a14:foregroundMark x1="31836" y1="65816" x2="31836" y2="65816"/>
                        <a14:foregroundMark x1="71484" y1="48776" x2="71484" y2="48776"/>
                        <a14:foregroundMark x1="71484" y1="54184" x2="71484" y2="54184"/>
                        <a14:foregroundMark x1="16602" y1="23265" x2="16602" y2="23265"/>
                        <a14:foregroundMark x1="75098" y1="70612" x2="75098" y2="70612"/>
                        <a14:foregroundMark x1="75879" y1="58673" x2="75879" y2="58673"/>
                        <a14:foregroundMark x1="75879" y1="58673" x2="75879" y2="58673"/>
                        <a14:foregroundMark x1="75879" y1="58673" x2="75098" y2="58878"/>
                        <a14:foregroundMark x1="67773" y1="58163" x2="67773" y2="58163"/>
                        <a14:foregroundMark x1="67480" y1="58061" x2="67480" y2="58061"/>
                        <a14:foregroundMark x1="67285" y1="59694" x2="67285" y2="62551"/>
                        <a14:foregroundMark x1="68066" y1="68469" x2="68457" y2="70102"/>
                        <a14:foregroundMark x1="64551" y1="56939" x2="64551" y2="56939"/>
                        <a14:foregroundMark x1="73242" y1="62755" x2="73242" y2="62755"/>
                        <a14:foregroundMark x1="56152" y1="47959" x2="56152" y2="47959"/>
                        <a14:foregroundMark x1="69824" y1="51837" x2="69824" y2="51837"/>
                        <a14:foregroundMark x1="56445" y1="45408" x2="56445" y2="45408"/>
                        <a14:foregroundMark x1="58008" y1="89082" x2="58008" y2="89082"/>
                        <a14:foregroundMark x1="88770" y1="89388" x2="88770" y2="893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504" y="2532369"/>
            <a:ext cx="4858679" cy="4649908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D6288E1-E5E4-4366-BE68-09070B0BEE42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8283" b="89980" l="9980" r="89980">
                        <a14:foregroundMark x1="17212" y1="8283" x2="17212" y2="82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129" y="2467107"/>
            <a:ext cx="3211551" cy="321155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D56359E-06F2-4C19-AB10-5438EC03C1AB}"/>
              </a:ext>
            </a:extLst>
          </p:cNvPr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4000" b="96000" l="10000" r="90000">
                        <a14:foregroundMark x1="39111" y1="4000" x2="39111" y2="4000"/>
                        <a14:foregroundMark x1="35222" y1="4167" x2="35222" y2="4167"/>
                        <a14:foregroundMark x1="34333" y1="6833" x2="34333" y2="6833"/>
                        <a14:foregroundMark x1="62111" y1="27833" x2="62111" y2="27833"/>
                        <a14:foregroundMark x1="47000" y1="49333" x2="47000" y2="49333"/>
                        <a14:foregroundMark x1="49444" y1="47833" x2="49444" y2="47833"/>
                        <a14:foregroundMark x1="65556" y1="91500" x2="65556" y2="91500"/>
                        <a14:foregroundMark x1="62667" y1="42833" x2="62667" y2="42833"/>
                        <a14:foregroundMark x1="52778" y1="96000" x2="52778" y2="96000"/>
                        <a14:foregroundMark x1="36222" y1="96000" x2="36222" y2="96000"/>
                        <a14:foregroundMark x1="44444" y1="81833" x2="44444" y2="81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464" r="27877"/>
          <a:stretch>
            <a:fillRect/>
          </a:stretch>
        </p:blipFill>
        <p:spPr>
          <a:xfrm>
            <a:off x="4877382" y="1268194"/>
            <a:ext cx="3914078" cy="5715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D3EDB77-9EA3-4463-A6DF-FDBA209BB0CA}"/>
              </a:ext>
            </a:extLst>
          </p:cNvPr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6477" y="-264551"/>
            <a:ext cx="3883133" cy="467695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511CB13-8EA7-47A7-9D66-5D8CF56D436E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9092691" y="4304048"/>
            <a:ext cx="30175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>
                <a:solidFill>
                  <a:srgbClr val="FF3399"/>
                </a:solidFill>
                <a:latin typeface="Arial Narrow" panose="020b0606020202030204" pitchFamily="34" charset="0"/>
              </a:rPr>
              <a:t>Корней Чуковский</a:t>
            </a:r>
          </a:p>
        </p:txBody>
      </p:sp>
    </p:spTree>
    <p:extLst>
      <p:ext uri="{BB962C8B-B14F-4D97-AF65-F5344CB8AC3E}">
        <p14:creationId xmlns:p14="http://schemas.microsoft.com/office/powerpoint/2010/main" val="29286313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1F3558-2F42-4619-A701-D526C57F8EF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A79F194-1EA6-455B-BFF5-29B8F8C0497E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7599" y="4863224"/>
            <a:ext cx="5414675" cy="199477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0707370-E0C3-429C-AAF4-22CA01E50CA6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9438" y="2366719"/>
            <a:ext cx="4404732" cy="199477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78B1F3E-2CFE-41CD-A5EF-23D30E9A8A98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4373" y="4900706"/>
            <a:ext cx="5414675" cy="199477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FC12421-278A-4F5C-A05A-1F2E30D2B874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577" y="1186708"/>
            <a:ext cx="2788796" cy="3095974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D3C5F19F-A6E6-47C1-9347-F8A92F227693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8680">
            <a:off x="6766850" y="3244978"/>
            <a:ext cx="3221132" cy="3486402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AC82B0D3-E311-4276-881E-653B0C33F90C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7412" y="4591677"/>
            <a:ext cx="4165422" cy="234305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15AFC02-04AA-4CE0-88A2-CE2211073075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3"/>
          <a:stretch>
            <a:fillRect/>
          </a:stretch>
        </p:blipFill>
        <p:spPr>
          <a:xfrm>
            <a:off x="399538" y="-346040"/>
            <a:ext cx="11209669" cy="7420293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B06363-ED67-4E8A-8B89-43D990A2A72E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397412" y="-174179"/>
            <a:ext cx="5108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>
                <a:solidFill>
                  <a:srgbClr val="FF3399"/>
                </a:solidFill>
                <a:latin typeface="Arial Narrow" panose="020b0606020202030204" pitchFamily="34" charset="0"/>
              </a:rPr>
              <a:t>2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3A60DA-67C6-4973-8E52-8DE258A6B361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550019" y="90156"/>
            <a:ext cx="4034683" cy="10982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154731-5669-4934-B3DE-2ED4C9A0A434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1629271" y="133597"/>
            <a:ext cx="36956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>
                <a:solidFill>
                  <a:srgbClr val="0066FF"/>
                </a:solidFill>
                <a:latin typeface="Arial Narrow" panose="020b0606020202030204" pitchFamily="34" charset="0"/>
              </a:rPr>
              <a:t>Больница </a:t>
            </a:r>
            <a:endParaRPr lang="ru-RU" sz="1200" b="1">
              <a:solidFill>
                <a:srgbClr val="0066FF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33228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1F3558-2F42-4619-A701-D526C57F8EF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16A2FFD-C8DF-4F16-A411-93A105C89575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000" b="90000" l="333" r="95778">
                        <a14:foregroundMark x1="84667" y1="8111" x2="84667" y2="8111"/>
                        <a14:foregroundMark x1="85333" y1="5000" x2="85333" y2="5000"/>
                        <a14:foregroundMark x1="95778" y1="20778" x2="95778" y2="20778"/>
                        <a14:foregroundMark x1="4222" y1="24667" x2="4222" y2="24667"/>
                        <a14:foregroundMark x1="333" y1="16222" x2="333" y2="16222"/>
                        <a14:foregroundMark x1="7444" y1="34556" x2="7444" y2="34556"/>
                        <a14:foregroundMark x1="11556" y1="15444" x2="11556" y2="15444"/>
                        <a14:foregroundMark x1="64667" y1="47222" x2="64667" y2="47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" y="3512633"/>
            <a:ext cx="5065579" cy="506557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7190C9C-9D1C-4441-9A21-E22A32393051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000" b="90000" l="333" r="95778">
                        <a14:foregroundMark x1="84667" y1="8111" x2="84667" y2="8111"/>
                        <a14:foregroundMark x1="85333" y1="5000" x2="85333" y2="5000"/>
                        <a14:foregroundMark x1="95778" y1="20778" x2="95778" y2="20778"/>
                        <a14:foregroundMark x1="4222" y1="24667" x2="4222" y2="24667"/>
                        <a14:foregroundMark x1="333" y1="16222" x2="333" y2="16222"/>
                        <a14:foregroundMark x1="7444" y1="34556" x2="7444" y2="34556"/>
                        <a14:foregroundMark x1="11556" y1="15444" x2="11556" y2="15444"/>
                        <a14:foregroundMark x1="64667" y1="47222" x2="64667" y2="47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421" y="3620428"/>
            <a:ext cx="5065579" cy="5065579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DCBEEE8-BF3F-49ED-8602-C61C89D16EAB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000" b="90000" l="333" r="95778">
                        <a14:foregroundMark x1="84667" y1="8111" x2="84667" y2="8111"/>
                        <a14:foregroundMark x1="85333" y1="5000" x2="85333" y2="5000"/>
                        <a14:foregroundMark x1="95778" y1="20778" x2="95778" y2="20778"/>
                        <a14:foregroundMark x1="4222" y1="24667" x2="4222" y2="24667"/>
                        <a14:foregroundMark x1="333" y1="16222" x2="333" y2="16222"/>
                        <a14:foregroundMark x1="7444" y1="34556" x2="7444" y2="34556"/>
                        <a14:foregroundMark x1="11556" y1="15444" x2="11556" y2="15444"/>
                        <a14:foregroundMark x1="64667" y1="47222" x2="64667" y2="47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9994" y="812577"/>
            <a:ext cx="5065579" cy="5065579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6E8DCDE3-7127-4748-8698-976D3FEA7B8D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26498" y="4263421"/>
            <a:ext cx="2922478" cy="210465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18E45B69-8480-4821-A962-0887FBDEB737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95075" y="4884234"/>
            <a:ext cx="2279719" cy="1773044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4E14B430-C215-4BF3-9C03-97A54062BF47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6875" b="97250" l="10000" r="90000">
                        <a14:foregroundMark x1="23696" y1="6875" x2="23696" y2="6875"/>
                        <a14:foregroundMark x1="37609" y1="32375" x2="37609" y2="32375"/>
                        <a14:foregroundMark x1="46087" y1="29625" x2="46087" y2="29625"/>
                        <a14:foregroundMark x1="43261" y1="41000" x2="43261" y2="41000"/>
                        <a14:foregroundMark x1="41739" y1="92500" x2="41739" y2="92500"/>
                        <a14:foregroundMark x1="40326" y1="97250" x2="40326" y2="972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181150">
            <a:off x="5137300" y="1569179"/>
            <a:ext cx="3087066" cy="2568662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19FFCAD0-2FC5-4259-A26D-1A924179FA0B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849" y="0"/>
            <a:ext cx="12311698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B06363-ED67-4E8A-8B89-43D990A2A72E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397412" y="-174179"/>
            <a:ext cx="5108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>
                <a:solidFill>
                  <a:srgbClr val="FF3399"/>
                </a:solidFill>
                <a:latin typeface="Arial Narrow" panose="020b0606020202030204" pitchFamily="34" charset="0"/>
              </a:rPr>
              <a:t>2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3A60DA-67C6-4973-8E52-8DE258A6B361}"/>
              </a:ext>
            </a:extLst>
          </p:cNvPr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483112" y="164615"/>
            <a:ext cx="3991124" cy="10863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154731-5669-4934-B3DE-2ED4C9A0A434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1630824" y="127001"/>
            <a:ext cx="36956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>
                <a:solidFill>
                  <a:srgbClr val="0066FF"/>
                </a:solidFill>
                <a:latin typeface="Arial Narrow" panose="020b0606020202030204" pitchFamily="34" charset="0"/>
              </a:rPr>
              <a:t>Больница </a:t>
            </a:r>
            <a:endParaRPr lang="ru-RU" sz="1400" b="1">
              <a:solidFill>
                <a:srgbClr val="0066FF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72014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1F3558-2F42-4619-A701-D526C57F8EF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-488"/>
            <a:ext cx="12191999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F7A04DC-A00E-4522-A79A-08BFF310C447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15"/>
          <a:stretch>
            <a:fillRect/>
          </a:stretch>
        </p:blipFill>
        <p:spPr>
          <a:xfrm>
            <a:off x="497876" y="4439855"/>
            <a:ext cx="4869816" cy="259232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C40991A-5474-4CEC-B841-CA7420A92BE5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15"/>
          <a:stretch>
            <a:fillRect/>
          </a:stretch>
        </p:blipFill>
        <p:spPr>
          <a:xfrm>
            <a:off x="3375101" y="1559951"/>
            <a:ext cx="4869816" cy="259232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1EC3886-940A-41E0-B1FB-1470F8CFDE0E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15"/>
          <a:stretch>
            <a:fillRect/>
          </a:stretch>
        </p:blipFill>
        <p:spPr>
          <a:xfrm>
            <a:off x="6923010" y="4322376"/>
            <a:ext cx="4869816" cy="259232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690F101-FDD5-4E3C-933F-FDF1B8C2BE81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96" y="3992138"/>
            <a:ext cx="3674888" cy="4057848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283698A7-610B-4C7A-A3E1-80B89495C989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366" y="3829329"/>
            <a:ext cx="2386361" cy="3340905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8632533-2087-4962-8863-A170C43F4B3A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778" y="1304562"/>
            <a:ext cx="3331012" cy="294861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7645F81E-F949-4A0C-8C1E-296991200F50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45"/>
          <a:stretch>
            <a:fillRect/>
          </a:stretch>
        </p:blipFill>
        <p:spPr>
          <a:xfrm>
            <a:off x="611425" y="-120045"/>
            <a:ext cx="11294950" cy="718575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B06363-ED67-4E8A-8B89-43D990A2A72E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202271" y="-120045"/>
            <a:ext cx="5108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>
                <a:solidFill>
                  <a:srgbClr val="FF3399"/>
                </a:solidFill>
                <a:latin typeface="Arial Narrow" panose="020b0606020202030204" pitchFamily="34" charset="0"/>
              </a:rPr>
              <a:t>2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3A60DA-67C6-4973-8E52-8DE258A6B361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713102" y="214382"/>
            <a:ext cx="3536761" cy="96267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154731-5669-4934-B3DE-2ED4C9A0A434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652750" y="202534"/>
            <a:ext cx="36956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>
                <a:solidFill>
                  <a:srgbClr val="0066FF"/>
                </a:solidFill>
                <a:latin typeface="Arial Narrow" panose="020b0606020202030204" pitchFamily="34" charset="0"/>
              </a:rPr>
              <a:t>Больница </a:t>
            </a:r>
            <a:endParaRPr lang="ru-RU" sz="1200" b="1">
              <a:solidFill>
                <a:srgbClr val="0066FF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3138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1F3558-2F42-4619-A701-D526C57F8EF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B06363-ED67-4E8A-8B89-43D990A2A72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97412" y="-174179"/>
            <a:ext cx="51083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>
                <a:solidFill>
                  <a:srgbClr val="FF3399"/>
                </a:solidFill>
                <a:latin typeface="Arial Narrow" panose="020b0606020202030204" pitchFamily="34" charset="0"/>
              </a:rPr>
              <a:t>2</a:t>
            </a:r>
          </a:p>
        </p:txBody>
      </p:sp>
      <p:pic>
        <p:nvPicPr>
          <p:cNvPr id="4" name="Танец просто класс! Танец-игра, мульт-песенка, развивающее видео для детей. Наше">
            <a:hlinkClick action="ppaction://media"/>
            <a:extLst>
              <a:ext uri="{FF2B5EF4-FFF2-40B4-BE49-F238E27FC236}">
                <a16:creationId xmlns:a16="http://schemas.microsoft.com/office/drawing/2014/main" id="{ED183361-00D9-47CE-AABD-BE402D42438B}"/>
              </a:ext>
            </a:extLst>
          </p:cNvPr>
          <p:cNvPicPr>
            <a:picLocks noChangeAspect="1"/>
          </p:cNvPicPr>
          <p:nvPr>
            <a:videoFile r:link="rId9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08243" y="884867"/>
            <a:ext cx="10832952" cy="60935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3A60DA-67C6-4973-8E52-8DE258A6B361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237544" y="120402"/>
            <a:ext cx="4676460" cy="127288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154731-5669-4934-B3DE-2ED4C9A0A434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1661533" y="109251"/>
            <a:ext cx="38624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>
                <a:solidFill>
                  <a:srgbClr val="0066FF"/>
                </a:solidFill>
                <a:latin typeface="Arial Narrow" panose="020b0606020202030204" pitchFamily="34" charset="0"/>
              </a:rPr>
              <a:t>Больница </a:t>
            </a:r>
            <a:endParaRPr lang="ru-RU" sz="1600" b="1">
              <a:solidFill>
                <a:srgbClr val="0066FF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8691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6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1F3558-2F42-4619-A701-D526C57F8EF2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-72552"/>
            <a:ext cx="12191999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C1EC30D-9FF8-4922-9A97-F23F3ADB88D4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91"/>
          <a:stretch>
            <a:fillRect/>
          </a:stretch>
        </p:blipFill>
        <p:spPr>
          <a:xfrm>
            <a:off x="4257964" y="0"/>
            <a:ext cx="3870036" cy="1244163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F52DE17-368F-4025-96D4-56F7A9D33759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463137" y="1163783"/>
            <a:ext cx="11222181" cy="5578764"/>
          </a:xfrm>
          <a:prstGeom prst="rect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5FA0B4-AC72-47AF-B9B4-2ADFC3763835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9201970" y="3871848"/>
            <a:ext cx="512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>
                <a:solidFill>
                  <a:srgbClr val="FF3399"/>
                </a:solidFill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3316E1-54EB-4D48-86CC-F4BFE9D17771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9022528" y="2159157"/>
            <a:ext cx="3971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>
                <a:solidFill>
                  <a:srgbClr val="FF3399"/>
                </a:solidFill>
                <a:latin typeface="Arial Narrow" panose="020b0606020202030204" pitchFamily="34" charset="0"/>
              </a:rPr>
              <a:t>2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E437233D-90C3-4521-9138-1D3727F78B78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295" y="1937098"/>
            <a:ext cx="2360350" cy="1516709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A44A7BFE-C38A-4D6A-89C8-201A48D0B83F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226" y="2595721"/>
            <a:ext cx="1150239" cy="878541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8D6CA674-1865-4771-BC7F-FFE39B027C6D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37331">
            <a:off x="1318290" y="2572712"/>
            <a:ext cx="1222490" cy="122249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81D8ACE4-79C2-4F3C-BC42-618F0D432187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75963" y="2012259"/>
            <a:ext cx="1546864" cy="154686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AB26BD1-E415-4D2D-AD75-E38AD119F324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1813269" y="3221845"/>
            <a:ext cx="540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>
                <a:solidFill>
                  <a:srgbClr val="FF3399"/>
                </a:solidFill>
                <a:latin typeface="Arial Narrow" panose="020b0606020202030204" pitchFamily="34" charset="0"/>
              </a:rPr>
              <a:t>1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3AE3033B-9970-4261-80FC-005A4709BFFD}"/>
              </a:ext>
            </a:extLst>
          </p:cNvPr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6792" b="98868" l="420" r="94538">
                        <a14:foregroundMark x1="9524" y1="42830" x2="9524" y2="42830"/>
                        <a14:foregroundMark x1="9524" y1="42453" x2="9524" y2="42642"/>
                        <a14:foregroundMark x1="6303" y1="54906" x2="6303" y2="54906"/>
                        <a14:foregroundMark x1="6162" y1="54906" x2="6162" y2="54906"/>
                        <a14:foregroundMark x1="33473" y1="85472" x2="33473" y2="85472"/>
                        <a14:foregroundMark x1="33053" y1="85472" x2="32633" y2="85472"/>
                        <a14:foregroundMark x1="31092" y1="85472" x2="30112" y2="86226"/>
                        <a14:foregroundMark x1="29692" y1="86226" x2="28711" y2="86792"/>
                        <a14:foregroundMark x1="28291" y1="86792" x2="27311" y2="87547"/>
                        <a14:foregroundMark x1="25490" y1="88302" x2="24510" y2="88679"/>
                        <a14:foregroundMark x1="24370" y1="88868" x2="20028" y2="89434"/>
                        <a14:foregroundMark x1="6303" y1="93774" x2="6303" y2="93774"/>
                        <a14:foregroundMark x1="1821" y1="93396" x2="1821" y2="93396"/>
                        <a14:foregroundMark x1="1961" y1="93208" x2="2381" y2="93208"/>
                        <a14:foregroundMark x1="9384" y1="92075" x2="10784" y2="91132"/>
                        <a14:foregroundMark x1="13585" y1="89434" x2="14706" y2="89245"/>
                        <a14:foregroundMark x1="16106" y1="88491" x2="16106" y2="88491"/>
                        <a14:foregroundMark x1="2941" y1="93585" x2="2241" y2="93774"/>
                        <a14:foregroundMark x1="1821" y1="93962" x2="1261" y2="94528"/>
                        <a14:foregroundMark x1="1120" y1="95472" x2="980" y2="98491"/>
                        <a14:foregroundMark x1="1261" y1="98302" x2="2241" y2="98113"/>
                        <a14:foregroundMark x1="3081" y1="97736" x2="4482" y2="98868"/>
                        <a14:foregroundMark x1="94398" y1="96226" x2="94398" y2="96226"/>
                        <a14:foregroundMark x1="94538" y1="97170" x2="94538" y2="97170"/>
                        <a14:foregroundMark x1="40476" y1="6792" x2="40476" y2="67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6910"/>
          <a:stretch>
            <a:fillRect/>
          </a:stretch>
        </p:blipFill>
        <p:spPr>
          <a:xfrm flipH="1">
            <a:off x="8875316" y="3329907"/>
            <a:ext cx="2432824" cy="489122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364E7A6F-3487-48A2-9A00-AC367845F2C0}"/>
              </a:ext>
            </a:extLst>
          </p:cNvPr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2512" y="1873298"/>
            <a:ext cx="1404226" cy="1824786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821B0400-09B5-4AD4-BABE-AF8019C80D4A}"/>
              </a:ext>
            </a:extLst>
          </p:cNvPr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26" y="3618305"/>
            <a:ext cx="2898955" cy="2211485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A38B4CAD-6D6B-4FB1-B46F-4F38FBB0F2E1}"/>
              </a:ext>
            </a:extLst>
          </p:cNvPr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3" t="36601" r="49437" b="38219"/>
          <a:stretch>
            <a:fillRect/>
          </a:stretch>
        </p:blipFill>
        <p:spPr>
          <a:xfrm>
            <a:off x="964744" y="4830048"/>
            <a:ext cx="626282" cy="343564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0CF78B56-4876-453E-91B4-507A77145DC1}"/>
              </a:ext>
            </a:extLst>
          </p:cNvPr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86" t="67883" r="5986"/>
          <a:stretch>
            <a:fillRect/>
          </a:stretch>
        </p:blipFill>
        <p:spPr>
          <a:xfrm>
            <a:off x="2317806" y="4690305"/>
            <a:ext cx="392619" cy="518307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F215CE81-8333-4E2E-9A0F-10D18697000A}"/>
              </a:ext>
            </a:extLst>
          </p:cNvPr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19" t="5452" r="36126" b="66725"/>
          <a:stretch>
            <a:fillRect/>
          </a:stretch>
        </p:blipFill>
        <p:spPr>
          <a:xfrm>
            <a:off x="1610295" y="4674837"/>
            <a:ext cx="512362" cy="549244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CEC5E7F7-BE11-4111-A37F-09606E2BABAC}"/>
              </a:ext>
            </a:extLst>
          </p:cNvPr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176"/>
          <a:stretch>
            <a:fillRect/>
          </a:stretch>
        </p:blipFill>
        <p:spPr>
          <a:xfrm>
            <a:off x="880801" y="5089598"/>
            <a:ext cx="1223223" cy="489123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B1F703E8-3093-4874-BC8B-26C979C03C61}"/>
              </a:ext>
            </a:extLst>
          </p:cNvPr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28" r="50945" b="5794"/>
          <a:stretch>
            <a:fillRect/>
          </a:stretch>
        </p:blipFill>
        <p:spPr>
          <a:xfrm>
            <a:off x="2247932" y="5172600"/>
            <a:ext cx="547511" cy="425002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ADCAD507-BDE9-4629-A7AC-774FA697BD10}"/>
              </a:ext>
            </a:extLst>
          </p:cNvPr>
          <p:cNvSpPr txBox="1"/>
          <p:nvPr>
            <p:custDataLst>
              <p:tags r:id="rId35"/>
            </p:custDataLst>
          </p:nvPr>
        </p:nvSpPr>
        <p:spPr>
          <a:xfrm>
            <a:off x="980907" y="5258101"/>
            <a:ext cx="4949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>
                <a:solidFill>
                  <a:srgbClr val="FF0000"/>
                </a:solidFill>
                <a:latin typeface="Arial Narrow" panose="020b0606020202030204" pitchFamily="34" charset="0"/>
              </a:rPr>
              <a:t>1 р.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8F5F896-3E96-499C-AB42-2E53DA9CE612}"/>
              </a:ext>
            </a:extLst>
          </p:cNvPr>
          <p:cNvSpPr txBox="1"/>
          <p:nvPr>
            <p:custDataLst>
              <p:tags r:id="rId36"/>
            </p:custDataLst>
          </p:nvPr>
        </p:nvSpPr>
        <p:spPr>
          <a:xfrm>
            <a:off x="1575992" y="5245716"/>
            <a:ext cx="4767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>
                <a:solidFill>
                  <a:srgbClr val="002060"/>
                </a:solidFill>
                <a:latin typeface="Arial Narrow" panose="020b0606020202030204" pitchFamily="34" charset="0"/>
              </a:rPr>
              <a:t>3 р</a:t>
            </a:r>
            <a:r>
              <a:rPr lang="ru-RU" sz="1600" b="1">
                <a:solidFill>
                  <a:srgbClr val="FF0000"/>
                </a:solidFill>
                <a:latin typeface="Arial Narrow" panose="020b0606020202030204" pitchFamily="34" charset="0"/>
              </a:rPr>
              <a:t>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6BD91FF-1B71-4426-A676-57CBDC87288F}"/>
              </a:ext>
            </a:extLst>
          </p:cNvPr>
          <p:cNvSpPr txBox="1"/>
          <p:nvPr>
            <p:custDataLst>
              <p:tags r:id="rId37"/>
            </p:custDataLst>
          </p:nvPr>
        </p:nvSpPr>
        <p:spPr>
          <a:xfrm rot="10800000" flipV="1">
            <a:off x="2320085" y="5240167"/>
            <a:ext cx="4819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>
                <a:solidFill>
                  <a:srgbClr val="FF0000"/>
                </a:solidFill>
                <a:latin typeface="Arial Narrow" panose="020b0606020202030204" pitchFamily="34" charset="0"/>
              </a:rPr>
              <a:t>5 р.</a:t>
            </a:r>
          </a:p>
        </p:txBody>
      </p:sp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27BA0C72-E93C-4213-A631-EAA6A9C75A65}"/>
              </a:ext>
            </a:extLst>
          </p:cNvPr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531" y="4177066"/>
            <a:ext cx="1625890" cy="501252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183FCE1A-3E02-4831-9AF4-A614514042F9}"/>
              </a:ext>
            </a:extLst>
          </p:cNvPr>
          <p:cNvSpPr txBox="1"/>
          <p:nvPr>
            <p:custDataLst>
              <p:tags r:id="rId40"/>
            </p:custDataLst>
          </p:nvPr>
        </p:nvSpPr>
        <p:spPr>
          <a:xfrm>
            <a:off x="1079076" y="4177922"/>
            <a:ext cx="157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>
                <a:solidFill>
                  <a:srgbClr val="0066FF"/>
                </a:solidFill>
                <a:latin typeface="Arial Narrow" panose="020b0606020202030204" pitchFamily="34" charset="0"/>
              </a:rPr>
              <a:t>Магазин игрушек</a:t>
            </a:r>
          </a:p>
        </p:txBody>
      </p:sp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E3ED89E2-FE89-4D99-B34D-3EE8CB684E4D}"/>
              </a:ext>
            </a:extLst>
          </p:cNvPr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4946" y="2428429"/>
            <a:ext cx="1329990" cy="425930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5F39A16A-F9A1-41FD-AC1C-26597D217FE9}"/>
              </a:ext>
            </a:extLst>
          </p:cNvPr>
          <p:cNvSpPr txBox="1"/>
          <p:nvPr>
            <p:custDataLst>
              <p:tags r:id="rId42"/>
            </p:custDataLst>
          </p:nvPr>
        </p:nvSpPr>
        <p:spPr>
          <a:xfrm>
            <a:off x="9809181" y="2426394"/>
            <a:ext cx="9898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>
                <a:solidFill>
                  <a:srgbClr val="0066FF"/>
                </a:solidFill>
                <a:latin typeface="Arial Narrow" panose="020b0606020202030204" pitchFamily="34" charset="0"/>
              </a:rPr>
              <a:t>Больница </a:t>
            </a: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F189E17B-0FF5-4E30-9462-2B08492577D7}"/>
              </a:ext>
            </a:extLst>
          </p:cNvPr>
          <p:cNvPicPr>
            <a:picLocks noChangeAspect="1"/>
          </p:cNvPicPr>
          <p:nvPr>
            <p:custDataLst>
              <p:tags r:id="rId45"/>
            </p:custDataLst>
          </p:nvPr>
        </p:nvPicPr>
        <p:blipFill>
          <a:blip r:embed="rId43">
            <a:extLst>
              <a:ext uri="{BEBA8EAE-BF5A-486C-A8C5-ECC9F3942E4B}">
                <a14:imgProps xmlns:a14="http://schemas.microsoft.com/office/drawing/2010/main">
                  <a14:imgLayer r:embed="rId44">
                    <a14:imgEffect>
                      <a14:backgroundRemoval t="12329" b="99848" l="29482" r="97112">
                        <a14:foregroundMark x1="47410" y1="23592" x2="47410" y2="23592"/>
                        <a14:foregroundMark x1="48406" y1="23592" x2="49502" y2="24049"/>
                        <a14:foregroundMark x1="49801" y1="24049" x2="52390" y2="25266"/>
                        <a14:foregroundMark x1="52490" y1="25266" x2="52490" y2="25266"/>
                        <a14:foregroundMark x1="53187" y1="26788" x2="53486" y2="29224"/>
                        <a14:foregroundMark x1="52092" y1="29376" x2="51594" y2="30441"/>
                        <a14:foregroundMark x1="50498" y1="31659" x2="49502" y2="31659"/>
                        <a14:foregroundMark x1="48904" y1="31355" x2="48406" y2="31355"/>
                        <a14:foregroundMark x1="43127" y1="22831" x2="43127" y2="22831"/>
                        <a14:foregroundMark x1="42729" y1="23288" x2="43426" y2="24049"/>
                        <a14:foregroundMark x1="46016" y1="16743" x2="46016" y2="16743"/>
                        <a14:foregroundMark x1="47410" y1="17047" x2="47410" y2="17047"/>
                        <a14:foregroundMark x1="47410" y1="17047" x2="47410" y2="17047"/>
                        <a14:foregroundMark x1="47211" y1="14764" x2="47211" y2="14764"/>
                        <a14:foregroundMark x1="47112" y1="15068" x2="47112" y2="15068"/>
                        <a14:foregroundMark x1="46912" y1="19178" x2="46912" y2="19178"/>
                        <a14:foregroundMark x1="46813" y1="19482" x2="46813" y2="19482"/>
                        <a14:foregroundMark x1="50498" y1="17656" x2="50498" y2="17656"/>
                        <a14:foregroundMark x1="50498" y1="17656" x2="50498" y2="17656"/>
                        <a14:foregroundMark x1="50000" y1="15830" x2="50000" y2="15830"/>
                        <a14:foregroundMark x1="50000" y1="15830" x2="50000" y2="15830"/>
                        <a14:foregroundMark x1="50100" y1="12329" x2="50100" y2="12329"/>
                        <a14:foregroundMark x1="50100" y1="12329" x2="50100" y2="12329"/>
                        <a14:foregroundMark x1="49801" y1="15221" x2="49801" y2="15221"/>
                        <a14:foregroundMark x1="50000" y1="14003" x2="50000" y2="14003"/>
                        <a14:foregroundMark x1="54781" y1="27702" x2="54781" y2="27702"/>
                        <a14:foregroundMark x1="54980" y1="24049" x2="54980" y2="24049"/>
                        <a14:foregroundMark x1="44024" y1="34551" x2="44024" y2="34551"/>
                        <a14:foregroundMark x1="42629" y1="32116" x2="42629" y2="32116"/>
                        <a14:foregroundMark x1="49004" y1="32572" x2="49004" y2="32572"/>
                        <a14:foregroundMark x1="52092" y1="34551" x2="52092" y2="34551"/>
                        <a14:foregroundMark x1="48506" y1="34551" x2="48506" y2="34551"/>
                        <a14:foregroundMark x1="47410" y1="38204" x2="47410" y2="38204"/>
                        <a14:foregroundMark x1="47112" y1="40183" x2="47112" y2="40183"/>
                        <a14:foregroundMark x1="92729" y1="38508" x2="92729" y2="38508"/>
                        <a14:foregroundMark x1="94024" y1="39726" x2="94024" y2="39726"/>
                        <a14:foregroundMark x1="97211" y1="45662" x2="97211" y2="45662"/>
                        <a14:foregroundMark x1="96813" y1="49924" x2="96813" y2="49924"/>
                        <a14:foregroundMark x1="89641" y1="87823" x2="89641" y2="87823"/>
                        <a14:foregroundMark x1="89641" y1="87671" x2="89641" y2="87671"/>
                        <a14:foregroundMark x1="84562" y1="87823" x2="84562" y2="87823"/>
                        <a14:foregroundMark x1="84562" y1="87823" x2="84562" y2="87823"/>
                        <a14:foregroundMark x1="84363" y1="92846" x2="84363" y2="97412"/>
                        <a14:foregroundMark x1="84861" y1="92998" x2="85657" y2="84779"/>
                        <a14:foregroundMark x1="72012" y1="98630" x2="72012" y2="98630"/>
                        <a14:foregroundMark x1="73307" y1="99391" x2="73307" y2="99391"/>
                        <a14:foregroundMark x1="46315" y1="25571" x2="46315" y2="25571"/>
                        <a14:foregroundMark x1="45219" y1="25571" x2="44522" y2="25723"/>
                        <a14:foregroundMark x1="43625" y1="29224" x2="43227" y2="30746"/>
                        <a14:foregroundMark x1="49502" y1="17199" x2="49502" y2="17199"/>
                        <a14:foregroundMark x1="50100" y1="20091" x2="50100" y2="20091"/>
                        <a14:foregroundMark x1="56076" y1="24049" x2="56076" y2="24049"/>
                        <a14:foregroundMark x1="56972" y1="23135" x2="56972" y2="23135"/>
                        <a14:foregroundMark x1="57470" y1="23896" x2="57470" y2="25114"/>
                        <a14:foregroundMark x1="50299" y1="36834" x2="50299" y2="36834"/>
                        <a14:foregroundMark x1="50299" y1="35769" x2="50299" y2="35769"/>
                        <a14:foregroundMark x1="51594" y1="33333" x2="51693" y2="34094"/>
                        <a14:foregroundMark x1="51693" y1="33333" x2="51096" y2="36986"/>
                        <a14:foregroundMark x1="48207" y1="40944" x2="46315" y2="41705"/>
                        <a14:foregroundMark x1="45020" y1="41705" x2="44223" y2="42922"/>
                        <a14:foregroundMark x1="43924" y1="42618" x2="43924" y2="42618"/>
                        <a14:foregroundMark x1="42729" y1="41248" x2="42629" y2="40487"/>
                        <a14:foregroundMark x1="41833" y1="33181" x2="41633" y2="35616"/>
                        <a14:foregroundMark x1="41633" y1="41248" x2="41833" y2="42161"/>
                        <a14:foregroundMark x1="55777" y1="32572" x2="55777" y2="32572"/>
                        <a14:foregroundMark x1="56076" y1="28919" x2="56076" y2="28919"/>
                        <a14:foregroundMark x1="54183" y1="31355" x2="54582" y2="31963"/>
                        <a14:foregroundMark x1="55378" y1="41248" x2="55080" y2="41857"/>
                        <a14:foregroundMark x1="44821" y1="61187" x2="44821" y2="61187"/>
                        <a14:foregroundMark x1="47112" y1="59817" x2="47112" y2="59817"/>
                        <a14:foregroundMark x1="48108" y1="59209" x2="49303" y2="59056"/>
                        <a14:foregroundMark x1="53187" y1="57839" x2="53187" y2="57839"/>
                        <a14:foregroundMark x1="54980" y1="58600" x2="55578" y2="59513"/>
                        <a14:foregroundMark x1="55279" y1="61187" x2="45518" y2="67580"/>
                        <a14:foregroundMark x1="45518" y1="67580" x2="43127" y2="67428"/>
                        <a14:foregroundMark x1="45518" y1="57078" x2="54283" y2="58752"/>
                        <a14:foregroundMark x1="54283" y1="58752" x2="55777" y2="70472"/>
                        <a14:foregroundMark x1="52689" y1="67580" x2="52689" y2="67580"/>
                        <a14:foregroundMark x1="57669" y1="61187" x2="57669" y2="61187"/>
                        <a14:foregroundMark x1="58267" y1="60578" x2="58267" y2="60578"/>
                        <a14:foregroundMark x1="58267" y1="60274" x2="58267" y2="60274"/>
                        <a14:foregroundMark x1="50598" y1="41248" x2="50598" y2="41248"/>
                        <a14:foregroundMark x1="56673" y1="61492" x2="56673" y2="61492"/>
                        <a14:foregroundMark x1="43725" y1="60578" x2="43725" y2="60578"/>
                        <a14:foregroundMark x1="44522" y1="59513" x2="44522" y2="59513"/>
                        <a14:foregroundMark x1="39243" y1="73212" x2="39243" y2="73212"/>
                        <a14:foregroundMark x1="43227" y1="71689" x2="43227" y2="71689"/>
                        <a14:foregroundMark x1="44422" y1="71689" x2="45518" y2="71689"/>
                        <a14:foregroundMark x1="47211" y1="72298" x2="47908" y2="73516"/>
                        <a14:foregroundMark x1="48904" y1="73516" x2="50797" y2="73516"/>
                        <a14:foregroundMark x1="52490" y1="71537" x2="52191" y2="72451"/>
                        <a14:foregroundMark x1="31574" y1="61948" x2="31574" y2="61948"/>
                        <a14:foregroundMark x1="32371" y1="61948" x2="32371" y2="61948"/>
                        <a14:foregroundMark x1="32171" y1="65145" x2="32171" y2="65145"/>
                        <a14:foregroundMark x1="31873" y1="67884" x2="31773" y2="68798"/>
                        <a14:foregroundMark x1="31773" y1="70776" x2="31873" y2="72451"/>
                        <a14:foregroundMark x1="31873" y1="72451" x2="31873" y2="72451"/>
                        <a14:foregroundMark x1="33466" y1="71537" x2="33466" y2="71537"/>
                        <a14:foregroundMark x1="33865" y1="71081" x2="33865" y2="71081"/>
                        <a14:foregroundMark x1="33865" y1="69102" x2="33865" y2="69102"/>
                        <a14:foregroundMark x1="32171" y1="70472" x2="32171" y2="70472"/>
                        <a14:foregroundMark x1="32669" y1="74886" x2="32669" y2="74886"/>
                        <a14:foregroundMark x1="33367" y1="74886" x2="33367" y2="74886"/>
                        <a14:foregroundMark x1="33964" y1="73668" x2="33964" y2="73668"/>
                        <a14:foregroundMark x1="37450" y1="63927" x2="37450" y2="63927"/>
                        <a14:foregroundMark x1="37849" y1="63927" x2="37849" y2="63927"/>
                        <a14:foregroundMark x1="40837" y1="64231" x2="40837" y2="64231"/>
                        <a14:foregroundMark x1="29980" y1="75951" x2="29980" y2="75951"/>
                        <a14:foregroundMark x1="32072" y1="75495" x2="33167" y2="76712"/>
                        <a14:foregroundMark x1="34163" y1="77626" x2="34163" y2="77626"/>
                        <a14:foregroundMark x1="38147" y1="77169" x2="38147" y2="77169"/>
                        <a14:foregroundMark x1="41036" y1="76408" x2="41036" y2="76408"/>
                        <a14:foregroundMark x1="45319" y1="76408" x2="45319" y2="76408"/>
                        <a14:foregroundMark x1="45319" y1="76408" x2="45319" y2="76408"/>
                        <a14:foregroundMark x1="48904" y1="77169" x2="48904" y2="77169"/>
                        <a14:foregroundMark x1="53984" y1="76865" x2="53984" y2="76865"/>
                        <a14:foregroundMark x1="55777" y1="80518" x2="55777" y2="80518"/>
                        <a14:foregroundMark x1="48108" y1="80061" x2="48108" y2="80061"/>
                        <a14:foregroundMark x1="50896" y1="79300" x2="51394" y2="79300"/>
                        <a14:foregroundMark x1="51594" y1="79300" x2="50598" y2="79300"/>
                        <a14:foregroundMark x1="33964" y1="82953" x2="32869" y2="83562"/>
                        <a14:foregroundMark x1="32171" y1="84475" x2="31574" y2="86910"/>
                        <a14:foregroundMark x1="32570" y1="87367" x2="33068" y2="91020"/>
                        <a14:foregroundMark x1="32869" y1="92085" x2="32869" y2="94977"/>
                        <a14:foregroundMark x1="41633" y1="89041" x2="42131" y2="88584"/>
                        <a14:foregroundMark x1="45319" y1="87367" x2="47211" y2="87671"/>
                        <a14:foregroundMark x1="51394" y1="87215" x2="51394" y2="87215"/>
                        <a14:foregroundMark x1="50797" y1="88584" x2="48406" y2="93303"/>
                        <a14:foregroundMark x1="46315" y1="94977" x2="41534" y2="95434"/>
                        <a14:foregroundMark x1="56076" y1="82496" x2="56076" y2="82496"/>
                        <a14:foregroundMark x1="39940" y1="21157" x2="39741" y2="21309"/>
                        <a14:foregroundMark x1="39741" y1="22374" x2="39741" y2="22374"/>
                        <a14:foregroundMark x1="39940" y1="24810" x2="39940" y2="24810"/>
                        <a14:foregroundMark x1="39542" y1="21309" x2="40040" y2="45053"/>
                        <a14:foregroundMark x1="58765" y1="21613" x2="58167" y2="46119"/>
                        <a14:foregroundMark x1="58665" y1="41705" x2="57968" y2="46880"/>
                        <a14:foregroundMark x1="39940" y1="39422" x2="39442" y2="47032"/>
                        <a14:foregroundMark x1="48904" y1="46271" x2="48904" y2="46271"/>
                        <a14:foregroundMark x1="57869" y1="47336" x2="49203" y2="48097"/>
                        <a14:foregroundMark x1="49203" y1="48097" x2="40339" y2="47489"/>
                        <a14:foregroundMark x1="40339" y1="47489" x2="40040" y2="47489"/>
                        <a14:foregroundMark x1="56076" y1="82801" x2="56076" y2="84018"/>
                        <a14:foregroundMark x1="56175" y1="84018" x2="56175" y2="84018"/>
                        <a14:foregroundMark x1="58267" y1="82344" x2="58167" y2="99848"/>
                        <a14:foregroundMark x1="56873" y1="86910" x2="56873" y2="86910"/>
                        <a14:foregroundMark x1="40239" y1="88889" x2="40239" y2="88889"/>
                        <a14:foregroundMark x1="38446" y1="86454" x2="37450" y2="86454"/>
                        <a14:foregroundMark x1="33068" y1="87215" x2="30578" y2="90563"/>
                        <a14:foregroundMark x1="30478" y1="90563" x2="30478" y2="90563"/>
                        <a14:foregroundMark x1="29681" y1="90411" x2="29482" y2="94673"/>
                        <a14:foregroundMark x1="29980" y1="94216" x2="32869" y2="95738"/>
                        <a14:foregroundMark x1="34163" y1="95282" x2="39243" y2="95890"/>
                        <a14:foregroundMark x1="41036" y1="93303" x2="43924" y2="93760"/>
                        <a14:foregroundMark x1="45618" y1="91020" x2="50100" y2="91020"/>
                        <a14:foregroundMark x1="53785" y1="87823" x2="55876" y2="89650"/>
                        <a14:foregroundMark x1="55777" y1="84932" x2="55279" y2="85997"/>
                        <a14:foregroundMark x1="36554" y1="73212" x2="36554" y2="73212"/>
                        <a14:foregroundMark x1="35857" y1="74886" x2="35757" y2="76712"/>
                        <a14:foregroundMark x1="35757" y1="76865" x2="35757" y2="76865"/>
                        <a14:foregroundMark x1="34661" y1="77169" x2="34661" y2="77169"/>
                        <a14:foregroundMark x1="40339" y1="76104" x2="44024" y2="77169"/>
                        <a14:foregroundMark x1="44821" y1="77169" x2="46016" y2="76865"/>
                        <a14:foregroundMark x1="49303" y1="76104" x2="50299" y2="76408"/>
                        <a14:foregroundMark x1="50299" y1="76408" x2="50299" y2="76408"/>
                        <a14:foregroundMark x1="50598" y1="76408" x2="50598" y2="764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559" t="8225"/>
          <a:stretch>
            <a:fillRect/>
          </a:stretch>
        </p:blipFill>
        <p:spPr>
          <a:xfrm flipH="1">
            <a:off x="8646589" y="2672998"/>
            <a:ext cx="1364297" cy="1148695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0EB5F225-7594-4B3D-84EB-273764B2A412}"/>
              </a:ext>
            </a:extLst>
          </p:cNvPr>
          <p:cNvPicPr>
            <a:picLocks noChangeAspect="1"/>
          </p:cNvPicPr>
          <p:nvPr>
            <p:custDataLst>
              <p:tags r:id="rId47"/>
            </p:custDataLst>
          </p:nvPr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097" y="5165685"/>
            <a:ext cx="780201" cy="933121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0636F42A-C6F9-433D-8AED-8E3E396723B9}"/>
              </a:ext>
            </a:extLst>
          </p:cNvPr>
          <p:cNvPicPr>
            <a:picLocks noChangeAspect="1"/>
          </p:cNvPicPr>
          <p:nvPr>
            <p:custDataLst>
              <p:tags r:id="rId49"/>
            </p:custDataLst>
          </p:nvPr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10371" y="2990674"/>
            <a:ext cx="626588" cy="86240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F1BAF639-5DA1-4D1A-BB51-DBA89875D0EB}"/>
              </a:ext>
            </a:extLst>
          </p:cNvPr>
          <p:cNvPicPr>
            <a:picLocks noChangeAspect="1"/>
          </p:cNvPicPr>
          <p:nvPr>
            <p:custDataLst>
              <p:tags r:id="rId52"/>
            </p:custDataLst>
          </p:nvPr>
        </p:nvPicPr>
        <p:blipFill>
          <a:blip r:embed="rId50">
            <a:extLst>
              <a:ext uri="{BEBA8EAE-BF5A-486C-A8C5-ECC9F3942E4B}">
                <a14:imgProps xmlns:a14="http://schemas.microsoft.com/office/drawing/2010/main">
                  <a14:imgLayer r:embed="rId51">
                    <a14:imgEffect>
                      <a14:backgroundRemoval t="1771" b="95000" l="10000" r="90000">
                        <a14:foregroundMark x1="58672" y1="9167" x2="58672" y2="9167"/>
                        <a14:foregroundMark x1="56445" y1="9167" x2="56445" y2="9167"/>
                        <a14:foregroundMark x1="56367" y1="9167" x2="52227" y2="6979"/>
                        <a14:foregroundMark x1="49375" y1="4063" x2="49375" y2="4063"/>
                        <a14:foregroundMark x1="51211" y1="3229" x2="51719" y2="2969"/>
                        <a14:foregroundMark x1="52930" y1="2813" x2="54844" y2="2969"/>
                        <a14:foregroundMark x1="51914" y1="2708" x2="49102" y2="1771"/>
                        <a14:foregroundMark x1="49180" y1="6458" x2="49180" y2="6458"/>
                        <a14:foregroundMark x1="47461" y1="6458" x2="47188" y2="6458"/>
                        <a14:foregroundMark x1="45859" y1="6979" x2="45547" y2="7396"/>
                        <a14:foregroundMark x1="45469" y1="7552" x2="45469" y2="7552"/>
                        <a14:foregroundMark x1="47578" y1="8490" x2="50117" y2="10781"/>
                        <a14:foregroundMark x1="51016" y1="10260" x2="49180" y2="10521"/>
                        <a14:foregroundMark x1="45039" y1="9844" x2="45039" y2="9844"/>
                        <a14:foregroundMark x1="45352" y1="9427" x2="45039" y2="9427"/>
                        <a14:foregroundMark x1="46680" y1="6615" x2="44141" y2="9583"/>
                        <a14:foregroundMark x1="58281" y1="15365" x2="58281" y2="15365"/>
                        <a14:foregroundMark x1="58984" y1="18438" x2="58984" y2="18438"/>
                        <a14:foregroundMark x1="59297" y1="16719" x2="59297" y2="16719"/>
                        <a14:foregroundMark x1="45469" y1="7135" x2="41602" y2="12135"/>
                        <a14:foregroundMark x1="41602" y1="12135" x2="41602" y2="13490"/>
                        <a14:foregroundMark x1="42305" y1="13750" x2="42305" y2="13750"/>
                        <a14:foregroundMark x1="42734" y1="13177" x2="42930" y2="12240"/>
                        <a14:foregroundMark x1="43750" y1="8594" x2="43750" y2="8594"/>
                        <a14:foregroundMark x1="43320" y1="8333" x2="43320" y2="8333"/>
                        <a14:foregroundMark x1="42422" y1="9010" x2="42422" y2="9427"/>
                        <a14:foregroundMark x1="41914" y1="11875" x2="41914" y2="11875"/>
                        <a14:foregroundMark x1="41328" y1="12240" x2="41016" y2="13333"/>
                        <a14:foregroundMark x1="41016" y1="15781" x2="41016" y2="15781"/>
                        <a14:foregroundMark x1="41016" y1="16406" x2="41016" y2="16406"/>
                        <a14:foregroundMark x1="40508" y1="17396" x2="40117" y2="18177"/>
                        <a14:foregroundMark x1="40195" y1="19375" x2="41016" y2="19792"/>
                        <a14:foregroundMark x1="41094" y1="16979" x2="41094" y2="16979"/>
                        <a14:foregroundMark x1="40195" y1="18177" x2="40195" y2="18177"/>
                        <a14:foregroundMark x1="40195" y1="18177" x2="40195" y2="18177"/>
                        <a14:foregroundMark x1="41094" y1="18073" x2="41094" y2="21823"/>
                        <a14:foregroundMark x1="41406" y1="21927" x2="41836" y2="21667"/>
                        <a14:foregroundMark x1="42031" y1="21667" x2="42031" y2="21667"/>
                        <a14:foregroundMark x1="42813" y1="21563" x2="43633" y2="21927"/>
                        <a14:foregroundMark x1="43828" y1="21927" x2="44141" y2="22083"/>
                        <a14:foregroundMark x1="44258" y1="22344" x2="44766" y2="23438"/>
                        <a14:foregroundMark x1="44961" y1="23438" x2="46172" y2="24219"/>
                        <a14:foregroundMark x1="46680" y1="24115" x2="48477" y2="25208"/>
                        <a14:foregroundMark x1="48984" y1="25469" x2="51094" y2="25990"/>
                        <a14:foregroundMark x1="52422" y1="25990" x2="53047" y2="26667"/>
                        <a14:foregroundMark x1="53242" y1="26146" x2="53242" y2="26146"/>
                        <a14:foregroundMark x1="53438" y1="26146" x2="54023" y2="25833"/>
                        <a14:foregroundMark x1="55234" y1="24115" x2="57578" y2="19010"/>
                        <a14:foregroundMark x1="60703" y1="18594" x2="60391" y2="19010"/>
                        <a14:foregroundMark x1="61406" y1="19271" x2="61602" y2="19792"/>
                        <a14:foregroundMark x1="62227" y1="19948" x2="62227" y2="19948"/>
                        <a14:foregroundMark x1="62031" y1="20208" x2="62031" y2="20208"/>
                        <a14:foregroundMark x1="61914" y1="20469" x2="61914" y2="20469"/>
                        <a14:foregroundMark x1="61914" y1="20625" x2="61914" y2="20625"/>
                        <a14:foregroundMark x1="61914" y1="20729" x2="61914" y2="20729"/>
                        <a14:foregroundMark x1="60898" y1="20885" x2="60625" y2="20885"/>
                        <a14:foregroundMark x1="60000" y1="20885" x2="60000" y2="20885"/>
                        <a14:foregroundMark x1="59805" y1="20729" x2="59805" y2="20729"/>
                        <a14:foregroundMark x1="60391" y1="20208" x2="61328" y2="20052"/>
                        <a14:foregroundMark x1="61094" y1="19948" x2="61328" y2="19531"/>
                        <a14:foregroundMark x1="60625" y1="19375" x2="62227" y2="20885"/>
                        <a14:foregroundMark x1="62617" y1="19948" x2="62617" y2="19948"/>
                        <a14:foregroundMark x1="62617" y1="19948" x2="62617" y2="19948"/>
                        <a14:foregroundMark x1="63047" y1="20208" x2="63047" y2="20208"/>
                        <a14:foregroundMark x1="63242" y1="20469" x2="63242" y2="20469"/>
                        <a14:foregroundMark x1="63242" y1="21302" x2="63438" y2="21927"/>
                        <a14:foregroundMark x1="63047" y1="22500" x2="63047" y2="23177"/>
                        <a14:foregroundMark x1="63047" y1="23281" x2="63047" y2="23698"/>
                        <a14:foregroundMark x1="62109" y1="26146" x2="62109" y2="26146"/>
                        <a14:foregroundMark x1="62617" y1="26250" x2="62617" y2="26250"/>
                        <a14:foregroundMark x1="62109" y1="27604" x2="62109" y2="27604"/>
                        <a14:foregroundMark x1="63438" y1="19688" x2="63438" y2="19688"/>
                        <a14:foregroundMark x1="63438" y1="19531" x2="63438" y2="19531"/>
                        <a14:foregroundMark x1="63555" y1="20052" x2="63555" y2="20052"/>
                        <a14:foregroundMark x1="63047" y1="18854" x2="63047" y2="18854"/>
                        <a14:foregroundMark x1="63320" y1="19948" x2="63750" y2="21302"/>
                        <a14:foregroundMark x1="63125" y1="21823" x2="63125" y2="21823"/>
                        <a14:foregroundMark x1="63125" y1="22240" x2="63125" y2="22240"/>
                        <a14:foregroundMark x1="62539" y1="19531" x2="62539" y2="25208"/>
                        <a14:foregroundMark x1="62109" y1="23594" x2="62109" y2="23594"/>
                        <a14:foregroundMark x1="62031" y1="22917" x2="62031" y2="22917"/>
                        <a14:foregroundMark x1="61602" y1="22917" x2="61602" y2="22917"/>
                        <a14:foregroundMark x1="62734" y1="23281" x2="62734" y2="23281"/>
                        <a14:foregroundMark x1="61836" y1="25208" x2="61836" y2="25208"/>
                        <a14:foregroundMark x1="61719" y1="26927" x2="61719" y2="26927"/>
                        <a14:foregroundMark x1="62109" y1="25833" x2="62109" y2="25833"/>
                        <a14:foregroundMark x1="62109" y1="26250" x2="62031" y2="26927"/>
                        <a14:foregroundMark x1="61328" y1="27083" x2="61094" y2="28698"/>
                        <a14:foregroundMark x1="61094" y1="28698" x2="60391" y2="28698"/>
                        <a14:foregroundMark x1="60313" y1="28802" x2="60313" y2="28802"/>
                        <a14:foregroundMark x1="46563" y1="32031" x2="46172" y2="32031"/>
                        <a14:foregroundMark x1="45977" y1="32188" x2="45664" y2="32344"/>
                        <a14:foregroundMark x1="45664" y1="33281" x2="45664" y2="33958"/>
                        <a14:foregroundMark x1="44961" y1="34479" x2="44531" y2="34740"/>
                        <a14:foregroundMark x1="44844" y1="34740" x2="45469" y2="34740"/>
                        <a14:foregroundMark x1="45664" y1="34479" x2="45664" y2="34479"/>
                        <a14:foregroundMark x1="45664" y1="34219" x2="45664" y2="34219"/>
                        <a14:foregroundMark x1="45977" y1="32188" x2="45977" y2="32188"/>
                        <a14:foregroundMark x1="45977" y1="32188" x2="44844" y2="31771"/>
                        <a14:foregroundMark x1="44844" y1="31771" x2="44844" y2="31771"/>
                        <a14:foregroundMark x1="44844" y1="33021" x2="44766" y2="33542"/>
                        <a14:foregroundMark x1="45469" y1="33646" x2="45469" y2="33646"/>
                        <a14:foregroundMark x1="45547" y1="33646" x2="45547" y2="33646"/>
                        <a14:foregroundMark x1="45664" y1="33646" x2="45664" y2="33646"/>
                        <a14:foregroundMark x1="45859" y1="33958" x2="45039" y2="34323"/>
                        <a14:foregroundMark x1="40703" y1="33646" x2="40703" y2="34219"/>
                        <a14:foregroundMark x1="40820" y1="34479" x2="41211" y2="34635"/>
                        <a14:foregroundMark x1="46172" y1="35000" x2="46172" y2="35000"/>
                        <a14:foregroundMark x1="45664" y1="33385" x2="45664" y2="33385"/>
                        <a14:foregroundMark x1="45547" y1="33125" x2="45547" y2="33125"/>
                        <a14:foregroundMark x1="45547" y1="33125" x2="45547" y2="33125"/>
                        <a14:foregroundMark x1="45547" y1="33125" x2="45156" y2="33542"/>
                        <a14:foregroundMark x1="45156" y1="33542" x2="45156" y2="33542"/>
                        <a14:foregroundMark x1="45156" y1="33542" x2="45156" y2="33542"/>
                        <a14:foregroundMark x1="45234" y1="34323" x2="45234" y2="35156"/>
                        <a14:foregroundMark x1="75234" y1="70573" x2="75234" y2="70573"/>
                        <a14:foregroundMark x1="73945" y1="73542" x2="73945" y2="73542"/>
                        <a14:foregroundMark x1="73945" y1="73542" x2="74336" y2="73385"/>
                        <a14:foregroundMark x1="75664" y1="73125" x2="77969" y2="72865"/>
                        <a14:foregroundMark x1="78672" y1="72708" x2="78906" y2="72865"/>
                        <a14:foregroundMark x1="78164" y1="72604" x2="78164" y2="72604"/>
                        <a14:foregroundMark x1="78164" y1="72604" x2="76367" y2="70729"/>
                        <a14:foregroundMark x1="76055" y1="70417" x2="76055" y2="70417"/>
                        <a14:foregroundMark x1="75352" y1="71250" x2="75234" y2="72865"/>
                        <a14:foregroundMark x1="72539" y1="72031" x2="72539" y2="72031"/>
                        <a14:foregroundMark x1="52031" y1="17760" x2="54141" y2="26927"/>
                        <a14:foregroundMark x1="54141" y1="26927" x2="54141" y2="26927"/>
                        <a14:foregroundMark x1="78398" y1="73021" x2="78672" y2="73542"/>
                        <a14:foregroundMark x1="78789" y1="73385" x2="79102" y2="71667"/>
                        <a14:foregroundMark x1="78906" y1="71771" x2="78398" y2="74635"/>
                        <a14:foregroundMark x1="78906" y1="70729" x2="78906" y2="70729"/>
                        <a14:foregroundMark x1="77070" y1="73802" x2="77891" y2="72031"/>
                        <a14:foregroundMark x1="78789" y1="69635" x2="77773" y2="71406"/>
                        <a14:foregroundMark x1="77070" y1="71510" x2="75469" y2="72031"/>
                        <a14:foregroundMark x1="75039" y1="71927" x2="74961" y2="73281"/>
                        <a14:foregroundMark x1="75039" y1="72865" x2="75156" y2="72031"/>
                        <a14:foregroundMark x1="75352" y1="72448" x2="75664" y2="71510"/>
                        <a14:foregroundMark x1="75742" y1="71406" x2="75352" y2="72604"/>
                        <a14:foregroundMark x1="75664" y1="71094" x2="76367" y2="72604"/>
                        <a14:foregroundMark x1="75859" y1="70990" x2="75352" y2="71250"/>
                        <a14:foregroundMark x1="74648" y1="71094" x2="74336" y2="72188"/>
                        <a14:foregroundMark x1="73750" y1="74063" x2="72734" y2="75000"/>
                        <a14:foregroundMark x1="75664" y1="70833" x2="74336" y2="72865"/>
                        <a14:foregroundMark x1="74023" y1="72448" x2="73945" y2="72031"/>
                        <a14:foregroundMark x1="73750" y1="72344" x2="73438" y2="73542"/>
                        <a14:foregroundMark x1="74531" y1="73802" x2="75742" y2="72708"/>
                        <a14:foregroundMark x1="75859" y1="72708" x2="75352" y2="72865"/>
                        <a14:foregroundMark x1="73828" y1="73125" x2="73242" y2="73802"/>
                        <a14:foregroundMark x1="73242" y1="73802" x2="73047" y2="74323"/>
                        <a14:foregroundMark x1="74648" y1="71771" x2="74141" y2="72031"/>
                        <a14:foregroundMark x1="74258" y1="71406" x2="76758" y2="73125"/>
                        <a14:foregroundMark x1="78281" y1="75417" x2="76680" y2="75417"/>
                        <a14:foregroundMark x1="74961" y1="75260" x2="74258" y2="74219"/>
                        <a14:foregroundMark x1="74258" y1="73021" x2="74258" y2="73021"/>
                        <a14:foregroundMark x1="74258" y1="72188" x2="72930" y2="73646"/>
                        <a14:foregroundMark x1="73750" y1="72448" x2="73945" y2="73542"/>
                        <a14:foregroundMark x1="73945" y1="73542" x2="73320" y2="74740"/>
                        <a14:foregroundMark x1="73633" y1="74635" x2="73438" y2="75156"/>
                        <a14:foregroundMark x1="72930" y1="75417" x2="73242" y2="91979"/>
                        <a14:foregroundMark x1="44492" y1="92552" x2="44492" y2="92552"/>
                        <a14:foregroundMark x1="45000" y1="93229" x2="45469" y2="92708"/>
                        <a14:foregroundMark x1="45898" y1="92135" x2="45898" y2="92135"/>
                        <a14:foregroundMark x1="66289" y1="94167" x2="65781" y2="95000"/>
                        <a14:foregroundMark x1="63672" y1="92135" x2="63672" y2="92135"/>
                        <a14:foregroundMark x1="82852" y1="77344" x2="82852" y2="77344"/>
                        <a14:foregroundMark x1="82969" y1="79896" x2="82969" y2="79896"/>
                        <a14:foregroundMark x1="82969" y1="79740" x2="82969" y2="797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0660">
            <a:off x="10113756" y="2630826"/>
            <a:ext cx="1383030" cy="1200660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5619D084-07E6-4BB3-A3AF-B499DC9033DA}"/>
              </a:ext>
            </a:extLst>
          </p:cNvPr>
          <p:cNvPicPr>
            <a:picLocks noChangeAspect="1"/>
          </p:cNvPicPr>
          <p:nvPr>
            <p:custDataLst>
              <p:tags r:id="rId54"/>
            </p:custDataLst>
          </p:nvPr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09260" y="2812810"/>
            <a:ext cx="527699" cy="676789"/>
          </a:xfrm>
          <a:prstGeom prst="rect">
            <a:avLst/>
          </a:prstGeom>
        </p:spPr>
      </p:pic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ED1A8AA4-80B8-4BC2-94D0-19DB3DD89F8E}"/>
              </a:ext>
            </a:extLst>
          </p:cNvPr>
          <p:cNvPicPr>
            <a:picLocks noChangeAspect="1"/>
          </p:cNvPicPr>
          <p:nvPr>
            <p:custDataLst>
              <p:tags r:id="rId56"/>
            </p:custDataLst>
          </p:nvPr>
        </p:nvPicPr>
        <p:blipFill>
          <a:blip r:embed="rId5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5406" y="4470010"/>
            <a:ext cx="2210095" cy="2210095"/>
          </a:xfrm>
          <a:prstGeom prst="rect">
            <a:avLst/>
          </a:prstGeom>
        </p:spPr>
      </p:pic>
      <p:pic>
        <p:nvPicPr>
          <p:cNvPr id="66" name="Рисунок 65">
            <a:extLst>
              <a:ext uri="{FF2B5EF4-FFF2-40B4-BE49-F238E27FC236}">
                <a16:creationId xmlns:a16="http://schemas.microsoft.com/office/drawing/2014/main" id="{06499A28-0133-4DA8-81B9-F29401976D09}"/>
              </a:ext>
            </a:extLst>
          </p:cNvPr>
          <p:cNvPicPr>
            <a:picLocks noChangeAspect="1"/>
          </p:cNvPicPr>
          <p:nvPr>
            <p:custDataLst>
              <p:tags r:id="rId58"/>
            </p:custDataLst>
          </p:nvPr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1623" y="4936198"/>
            <a:ext cx="1922965" cy="1336463"/>
          </a:xfrm>
          <a:prstGeom prst="rect">
            <a:avLst/>
          </a:prstGeom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D095D886-28C8-485D-B21B-9B57CC2F5286}"/>
              </a:ext>
            </a:extLst>
          </p:cNvPr>
          <p:cNvPicPr>
            <a:picLocks noChangeAspect="1"/>
          </p:cNvPicPr>
          <p:nvPr>
            <p:custDataLst>
              <p:tags r:id="rId60"/>
            </p:custDataLst>
          </p:nvPr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1928" y="5752538"/>
            <a:ext cx="2093043" cy="1052870"/>
          </a:xfrm>
          <a:prstGeom prst="rect">
            <a:avLst/>
          </a:prstGeom>
        </p:spPr>
      </p:pic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B7DE1144-583C-45C8-92C9-88E43BCA0976}"/>
              </a:ext>
            </a:extLst>
          </p:cNvPr>
          <p:cNvPicPr>
            <a:picLocks noChangeAspect="1"/>
          </p:cNvPicPr>
          <p:nvPr>
            <p:custDataLst>
              <p:tags r:id="rId62"/>
            </p:custDataLst>
          </p:nvPr>
        </p:nvPicPr>
        <p:blipFill>
          <a:blip r:embed="rId61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75047" y="4881778"/>
            <a:ext cx="1246382" cy="993989"/>
          </a:xfrm>
          <a:prstGeom prst="rect">
            <a:avLst/>
          </a:prstGeom>
        </p:spPr>
      </p:pic>
      <p:pic>
        <p:nvPicPr>
          <p:cNvPr id="68" name="Рисунок 67">
            <a:extLst>
              <a:ext uri="{FF2B5EF4-FFF2-40B4-BE49-F238E27FC236}">
                <a16:creationId xmlns:a16="http://schemas.microsoft.com/office/drawing/2014/main" id="{3E5A29A4-AD1A-4D19-A36C-771B0D4E4098}"/>
              </a:ext>
            </a:extLst>
          </p:cNvPr>
          <p:cNvPicPr>
            <a:picLocks noChangeAspect="1"/>
          </p:cNvPicPr>
          <p:nvPr>
            <p:custDataLst>
              <p:tags r:id="rId64"/>
            </p:custDataLst>
          </p:nvPr>
        </p:nvPicPr>
        <p:blipFill>
          <a:blip r:embed="rId6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2628" y="5700830"/>
            <a:ext cx="751922" cy="469951"/>
          </a:xfrm>
          <a:prstGeom prst="rect">
            <a:avLst/>
          </a:prstGeom>
        </p:spPr>
      </p:pic>
      <p:pic>
        <p:nvPicPr>
          <p:cNvPr id="69" name="Рисунок 68">
            <a:extLst>
              <a:ext uri="{FF2B5EF4-FFF2-40B4-BE49-F238E27FC236}">
                <a16:creationId xmlns:a16="http://schemas.microsoft.com/office/drawing/2014/main" id="{93FA8AD7-E930-4214-A6B9-62BFE23D9102}"/>
              </a:ext>
            </a:extLst>
          </p:cNvPr>
          <p:cNvPicPr>
            <a:picLocks noChangeAspect="1"/>
          </p:cNvPicPr>
          <p:nvPr>
            <p:custDataLst>
              <p:tags r:id="rId65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6261" y="4110918"/>
            <a:ext cx="1446663" cy="409884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1BDDEDBF-AAC0-467F-B68A-C1D34E104FC5}"/>
              </a:ext>
            </a:extLst>
          </p:cNvPr>
          <p:cNvSpPr txBox="1"/>
          <p:nvPr>
            <p:custDataLst>
              <p:tags r:id="rId66"/>
            </p:custDataLst>
          </p:nvPr>
        </p:nvSpPr>
        <p:spPr>
          <a:xfrm>
            <a:off x="9821408" y="4082308"/>
            <a:ext cx="1231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>
                <a:solidFill>
                  <a:srgbClr val="0066FF"/>
                </a:solidFill>
                <a:latin typeface="Arial Narrow" panose="020b0606020202030204" pitchFamily="34" charset="0"/>
              </a:rPr>
              <a:t>Дом Бабы Яги</a:t>
            </a:r>
          </a:p>
        </p:txBody>
      </p:sp>
      <p:pic>
        <p:nvPicPr>
          <p:cNvPr id="71" name="Рисунок 70">
            <a:extLst>
              <a:ext uri="{FF2B5EF4-FFF2-40B4-BE49-F238E27FC236}">
                <a16:creationId xmlns:a16="http://schemas.microsoft.com/office/drawing/2014/main" id="{4F587278-54E9-4B7E-A631-63D4233B1544}"/>
              </a:ext>
            </a:extLst>
          </p:cNvPr>
          <p:cNvPicPr>
            <a:picLocks noChangeAspect="1"/>
          </p:cNvPicPr>
          <p:nvPr>
            <p:custDataLst>
              <p:tags r:id="rId67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833" y="1766067"/>
            <a:ext cx="1329990" cy="425930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4601094C-335B-44CD-9338-AEDD167E4D53}"/>
              </a:ext>
            </a:extLst>
          </p:cNvPr>
          <p:cNvSpPr txBox="1"/>
          <p:nvPr>
            <p:custDataLst>
              <p:tags r:id="rId68"/>
            </p:custDataLst>
          </p:nvPr>
        </p:nvSpPr>
        <p:spPr>
          <a:xfrm>
            <a:off x="1633920" y="1776034"/>
            <a:ext cx="9898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>
                <a:solidFill>
                  <a:srgbClr val="0066FF"/>
                </a:solidFill>
                <a:latin typeface="Arial Narrow" panose="020b0606020202030204" pitchFamily="34" charset="0"/>
              </a:rPr>
              <a:t>Озеро </a:t>
            </a:r>
          </a:p>
        </p:txBody>
      </p:sp>
      <p:pic>
        <p:nvPicPr>
          <p:cNvPr id="74" name="Рисунок 73">
            <a:extLst>
              <a:ext uri="{FF2B5EF4-FFF2-40B4-BE49-F238E27FC236}">
                <a16:creationId xmlns:a16="http://schemas.microsoft.com/office/drawing/2014/main" id="{45043EC1-B287-4FBC-9945-D4CD08D64D1C}"/>
              </a:ext>
            </a:extLst>
          </p:cNvPr>
          <p:cNvPicPr>
            <a:picLocks noChangeAspect="1"/>
          </p:cNvPicPr>
          <p:nvPr>
            <p:custDataLst>
              <p:tags r:id="rId70"/>
            </p:custDataLst>
          </p:nvPr>
        </p:nvPicPr>
        <p:blipFill>
          <a:blip r:embed="rId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0127" y="4309391"/>
            <a:ext cx="4205565" cy="2117020"/>
          </a:xfrm>
          <a:prstGeom prst="rect">
            <a:avLst/>
          </a:prstGeom>
        </p:spPr>
      </p:pic>
      <p:pic>
        <p:nvPicPr>
          <p:cNvPr id="76" name="Рисунок 75">
            <a:extLst>
              <a:ext uri="{FF2B5EF4-FFF2-40B4-BE49-F238E27FC236}">
                <a16:creationId xmlns:a16="http://schemas.microsoft.com/office/drawing/2014/main" id="{37C4662E-9B9F-4A35-823B-A5BA041C0F09}"/>
              </a:ext>
            </a:extLst>
          </p:cNvPr>
          <p:cNvPicPr>
            <a:picLocks noChangeAspect="1"/>
          </p:cNvPicPr>
          <p:nvPr>
            <p:custDataLst>
              <p:tags r:id="rId72"/>
            </p:custDataLst>
          </p:nvPr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447" y="5235149"/>
            <a:ext cx="1764030" cy="1295098"/>
          </a:xfrm>
          <a:prstGeom prst="rect">
            <a:avLst/>
          </a:prstGeom>
        </p:spPr>
      </p:pic>
      <p:pic>
        <p:nvPicPr>
          <p:cNvPr id="82" name="Рисунок 81">
            <a:extLst>
              <a:ext uri="{FF2B5EF4-FFF2-40B4-BE49-F238E27FC236}">
                <a16:creationId xmlns:a16="http://schemas.microsoft.com/office/drawing/2014/main" id="{5402F573-A6AF-414B-8F6A-301CB138775D}"/>
              </a:ext>
            </a:extLst>
          </p:cNvPr>
          <p:cNvPicPr>
            <a:picLocks noChangeAspect="1"/>
          </p:cNvPicPr>
          <p:nvPr>
            <p:custDataLst>
              <p:tags r:id="rId75"/>
            </p:custDataLst>
          </p:nvPr>
        </p:nvPicPr>
        <p:blipFill>
          <a:blip r:embed="rId73">
            <a:extLst>
              <a:ext uri="{BEBA8EAE-BF5A-486C-A8C5-ECC9F3942E4B}">
                <a14:imgProps xmlns:a14="http://schemas.microsoft.com/office/drawing/2010/main">
                  <a14:imgLayer r:embed="rId74">
                    <a14:imgEffect>
                      <a14:backgroundRemoval t="5375" b="93625" l="10000" r="90000">
                        <a14:foregroundMark x1="57444" y1="9125" x2="57444" y2="9125"/>
                        <a14:foregroundMark x1="43000" y1="5375" x2="43667" y2="5375"/>
                        <a14:foregroundMark x1="49333" y1="23000" x2="50444" y2="23500"/>
                        <a14:foregroundMark x1="49444" y1="22750" x2="49444" y2="22750"/>
                        <a14:foregroundMark x1="50444" y1="21500" x2="50444" y2="21500"/>
                        <a14:foregroundMark x1="50000" y1="20750" x2="50000" y2="20750"/>
                        <a14:foregroundMark x1="50000" y1="20750" x2="50000" y2="20750"/>
                        <a14:foregroundMark x1="58111" y1="91000" x2="58111" y2="91000"/>
                        <a14:foregroundMark x1="58111" y1="91000" x2="58111" y2="91000"/>
                        <a14:foregroundMark x1="39444" y1="93625" x2="39444" y2="93625"/>
                        <a14:foregroundMark x1="39444" y1="93625" x2="39444" y2="93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72408" y="4696922"/>
            <a:ext cx="2258712" cy="2007744"/>
          </a:xfrm>
          <a:prstGeom prst="rect">
            <a:avLst/>
          </a:prstGeom>
        </p:spPr>
      </p:pic>
      <p:pic>
        <p:nvPicPr>
          <p:cNvPr id="84" name="Рисунок 83">
            <a:extLst>
              <a:ext uri="{FF2B5EF4-FFF2-40B4-BE49-F238E27FC236}">
                <a16:creationId xmlns:a16="http://schemas.microsoft.com/office/drawing/2014/main" id="{3626B828-A3CC-4AD8-877A-8DF86F1F1E32}"/>
              </a:ext>
            </a:extLst>
          </p:cNvPr>
          <p:cNvPicPr>
            <a:picLocks noChangeAspect="1"/>
          </p:cNvPicPr>
          <p:nvPr>
            <p:custDataLst>
              <p:tags r:id="rId77"/>
            </p:custDataLst>
          </p:nvPr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08002" y="6127293"/>
            <a:ext cx="560581" cy="560581"/>
          </a:xfrm>
          <a:prstGeom prst="rect">
            <a:avLst/>
          </a:prstGeom>
        </p:spPr>
      </p:pic>
      <p:pic>
        <p:nvPicPr>
          <p:cNvPr id="80" name="Рисунок 79">
            <a:extLst>
              <a:ext uri="{FF2B5EF4-FFF2-40B4-BE49-F238E27FC236}">
                <a16:creationId xmlns:a16="http://schemas.microsoft.com/office/drawing/2014/main" id="{59390D40-373E-4FE1-A2EA-B02E6CDE0C00}"/>
              </a:ext>
            </a:extLst>
          </p:cNvPr>
          <p:cNvPicPr>
            <a:picLocks noChangeAspect="1"/>
          </p:cNvPicPr>
          <p:nvPr>
            <p:custDataLst>
              <p:tags r:id="rId79"/>
            </p:custDataLst>
          </p:nvPr>
        </p:nvPicPr>
        <p:blipFill>
          <a:blip r:embed="rId7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14909" y="5792834"/>
            <a:ext cx="779344" cy="911832"/>
          </a:xfrm>
          <a:prstGeom prst="rect">
            <a:avLst/>
          </a:prstGeom>
        </p:spPr>
      </p:pic>
      <p:pic>
        <p:nvPicPr>
          <p:cNvPr id="86" name="Рисунок 85">
            <a:extLst>
              <a:ext uri="{FF2B5EF4-FFF2-40B4-BE49-F238E27FC236}">
                <a16:creationId xmlns:a16="http://schemas.microsoft.com/office/drawing/2014/main" id="{139CFBD9-78F3-4D88-9281-F6193278EB47}"/>
              </a:ext>
            </a:extLst>
          </p:cNvPr>
          <p:cNvPicPr>
            <a:picLocks noChangeAspect="1"/>
          </p:cNvPicPr>
          <p:nvPr>
            <p:custDataLst>
              <p:tags r:id="rId81"/>
            </p:custDataLst>
          </p:nvPr>
        </p:nvPicPr>
        <p:blipFill>
          <a:blip r:embed="rId80"/>
          <a:stretch>
            <a:fillRect/>
          </a:stretch>
        </p:blipFill>
        <p:spPr>
          <a:xfrm>
            <a:off x="5108788" y="4093656"/>
            <a:ext cx="1627773" cy="499915"/>
          </a:xfrm>
          <a:prstGeom prst="rect">
            <a:avLst/>
          </a:prstGeom>
        </p:spPr>
      </p:pic>
      <p:sp>
        <p:nvSpPr>
          <p:cNvPr id="85" name="TextBox 84">
            <a:extLst>
              <a:ext uri="{FF2B5EF4-FFF2-40B4-BE49-F238E27FC236}">
                <a16:creationId xmlns:a16="http://schemas.microsoft.com/office/drawing/2014/main" id="{4BAE3AEE-4520-4526-8536-1B485226B883}"/>
              </a:ext>
            </a:extLst>
          </p:cNvPr>
          <p:cNvSpPr txBox="1"/>
          <p:nvPr>
            <p:custDataLst>
              <p:tags r:id="rId82"/>
            </p:custDataLst>
          </p:nvPr>
        </p:nvSpPr>
        <p:spPr>
          <a:xfrm>
            <a:off x="5135274" y="4110597"/>
            <a:ext cx="157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>
                <a:solidFill>
                  <a:srgbClr val="0066FF"/>
                </a:solidFill>
                <a:latin typeface="Arial Narrow" panose="020b0606020202030204" pitchFamily="34" charset="0"/>
              </a:rPr>
              <a:t>Библиотека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FA940C1-39F2-44A7-9EE3-D5174BC1890F}"/>
              </a:ext>
            </a:extLst>
          </p:cNvPr>
          <p:cNvSpPr txBox="1"/>
          <p:nvPr>
            <p:custDataLst>
              <p:tags r:id="rId83"/>
            </p:custDataLst>
          </p:nvPr>
        </p:nvSpPr>
        <p:spPr>
          <a:xfrm>
            <a:off x="6986920" y="4491757"/>
            <a:ext cx="3417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>
                <a:solidFill>
                  <a:srgbClr val="FF3399"/>
                </a:solidFill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FEEF0F-A100-4F3F-9251-3CF715B9E131}"/>
              </a:ext>
            </a:extLst>
          </p:cNvPr>
          <p:cNvSpPr txBox="1"/>
          <p:nvPr>
            <p:custDataLst>
              <p:tags r:id="rId84"/>
            </p:custDataLst>
          </p:nvPr>
        </p:nvSpPr>
        <p:spPr>
          <a:xfrm>
            <a:off x="2903247" y="3830669"/>
            <a:ext cx="331641" cy="598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>
                <a:solidFill>
                  <a:srgbClr val="FF3399"/>
                </a:solidFill>
                <a:latin typeface="Arial Narrow" panose="020b0606020202030204" pitchFamily="34" charset="0"/>
              </a:rPr>
              <a:t>3</a:t>
            </a:r>
          </a:p>
        </p:txBody>
      </p:sp>
      <p:cxnSp>
        <p:nvCxnSpPr>
          <p:cNvPr id="91" name="Прямая со стрелкой 90">
            <a:extLst>
              <a:ext uri="{FF2B5EF4-FFF2-40B4-BE49-F238E27FC236}">
                <a16:creationId xmlns:a16="http://schemas.microsoft.com/office/drawing/2014/main" id="{3E8F74F6-308A-48D4-8FC1-D6DCC4DACFEE}"/>
              </a:ext>
            </a:extLst>
          </p:cNvPr>
          <p:cNvCxnSpPr/>
          <p:nvPr>
            <p:custDataLst>
              <p:tags r:id="rId85"/>
            </p:custDataLst>
          </p:nvPr>
        </p:nvCxnSpPr>
        <p:spPr>
          <a:xfrm flipH="1">
            <a:off x="3291299" y="2656206"/>
            <a:ext cx="5618859" cy="152086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 стрелкой 93">
            <a:extLst>
              <a:ext uri="{FF2B5EF4-FFF2-40B4-BE49-F238E27FC236}">
                <a16:creationId xmlns:a16="http://schemas.microsoft.com/office/drawing/2014/main" id="{FAA5D6C6-8FD5-4115-91DE-F09954F93CE9}"/>
              </a:ext>
            </a:extLst>
          </p:cNvPr>
          <p:cNvCxnSpPr>
            <a:endCxn id="10" idx="1"/>
          </p:cNvCxnSpPr>
          <p:nvPr>
            <p:custDataLst>
              <p:tags r:id="rId86"/>
            </p:custDataLst>
          </p:nvPr>
        </p:nvCxnSpPr>
        <p:spPr>
          <a:xfrm>
            <a:off x="3222406" y="3918227"/>
            <a:ext cx="5979564" cy="24600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 стрелкой 96">
            <a:extLst>
              <a:ext uri="{FF2B5EF4-FFF2-40B4-BE49-F238E27FC236}">
                <a16:creationId xmlns:a16="http://schemas.microsoft.com/office/drawing/2014/main" id="{0D03DD77-75A0-44C9-8E1B-02A23CB2785B}"/>
              </a:ext>
            </a:extLst>
          </p:cNvPr>
          <p:cNvCxnSpPr/>
          <p:nvPr>
            <p:custDataLst>
              <p:tags r:id="rId87"/>
            </p:custDataLst>
          </p:nvPr>
        </p:nvCxnSpPr>
        <p:spPr>
          <a:xfrm flipH="1">
            <a:off x="7369046" y="4296561"/>
            <a:ext cx="1955916" cy="53348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27637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1F3558-2F42-4619-A701-D526C57F8EF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B06363-ED67-4E8A-8B89-43D990A2A72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97412" y="-174179"/>
            <a:ext cx="5108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>
                <a:solidFill>
                  <a:srgbClr val="FF3399"/>
                </a:solidFill>
                <a:latin typeface="Arial Narrow" panose="020b0606020202030204" pitchFamily="34" charset="0"/>
              </a:rPr>
              <a:t>3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3A60DA-67C6-4973-8E52-8DE258A6B361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404780" y="109252"/>
            <a:ext cx="4691219" cy="10513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154731-5669-4934-B3DE-2ED4C9A0A434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683834" y="75798"/>
            <a:ext cx="4025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>
                <a:solidFill>
                  <a:srgbClr val="0066FF"/>
                </a:solidFill>
                <a:latin typeface="Arial Narrow" panose="020b0606020202030204" pitchFamily="34" charset="0"/>
              </a:rPr>
              <a:t>Магазин игрушек</a:t>
            </a:r>
            <a:endParaRPr lang="ru-RU" sz="1200" b="1">
              <a:solidFill>
                <a:srgbClr val="0066FF"/>
              </a:solidFill>
              <a:latin typeface="Arial Narrow" panose="020b060602020203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812D2BF-F2F3-46C9-A024-862776A94A67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1681" y="289932"/>
            <a:ext cx="7255728" cy="610462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E647F57-B22C-44DB-AD35-6A84ED9262F1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3" t="36601" r="49437" b="38219"/>
          <a:stretch>
            <a:fillRect/>
          </a:stretch>
        </p:blipFill>
        <p:spPr>
          <a:xfrm>
            <a:off x="763010" y="3639200"/>
            <a:ext cx="1654833" cy="90780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1D8F316-6CBD-4C26-A997-0EF40404434D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19" t="5452" r="36126" b="66725"/>
          <a:stretch>
            <a:fillRect/>
          </a:stretch>
        </p:blipFill>
        <p:spPr>
          <a:xfrm>
            <a:off x="2301934" y="3429000"/>
            <a:ext cx="1173933" cy="125843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BBFFD4B-1739-4864-B27C-66D6D9248123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86" t="67883" r="5986"/>
          <a:stretch>
            <a:fillRect/>
          </a:stretch>
        </p:blipFill>
        <p:spPr>
          <a:xfrm>
            <a:off x="3989345" y="3167902"/>
            <a:ext cx="1083316" cy="143011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FB76E9C-0E12-403D-B491-77D8396EDD06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176"/>
          <a:stretch>
            <a:fillRect/>
          </a:stretch>
        </p:blipFill>
        <p:spPr>
          <a:xfrm>
            <a:off x="863364" y="4547004"/>
            <a:ext cx="2722634" cy="108868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00D119D-E0C3-45E4-AE76-C231464DD83A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28" r="50945" b="5794"/>
          <a:stretch>
            <a:fillRect/>
          </a:stretch>
        </p:blipFill>
        <p:spPr>
          <a:xfrm>
            <a:off x="3942560" y="4742983"/>
            <a:ext cx="1298271" cy="89919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F21F9A6-0ABF-416B-A6E7-BE3CBE1EA793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1260088" y="5062299"/>
            <a:ext cx="747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  <a:latin typeface="Arial Narrow" panose="020b0606020202030204" pitchFamily="34" charset="0"/>
              </a:rPr>
              <a:t>1 р.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5346CFC-491E-40CE-ABA1-A60CB4AB0F79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2533719" y="5050631"/>
            <a:ext cx="747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Arial Narrow" panose="020b0606020202030204" pitchFamily="34" charset="0"/>
              </a:rPr>
              <a:t>3 р.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4F7E24E-520B-49DA-8734-6C9547460FD0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4247556" y="5011762"/>
            <a:ext cx="747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  <a:latin typeface="Arial Narrow" panose="020b0606020202030204" pitchFamily="34" charset="0"/>
              </a:rPr>
              <a:t>5 р.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6DC48C4-3CD1-4AEC-ABAB-CADBCCC34F75}"/>
              </a:ext>
            </a:extLst>
          </p:cNvPr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175" y="42096"/>
            <a:ext cx="5551697" cy="415940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6B0AB7D-5E1A-475A-9141-6EDD4B07AE95}"/>
              </a:ext>
            </a:extLst>
          </p:cNvPr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013" y="3763447"/>
            <a:ext cx="2524956" cy="301984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7340ED49-7F1A-4418-AE39-7C6C67355976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7386400" y="4125951"/>
            <a:ext cx="47684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>
                <a:solidFill>
                  <a:srgbClr val="FF3399"/>
                </a:solidFill>
                <a:latin typeface="Arial Narrow" panose="020b0606020202030204" pitchFamily="34" charset="0"/>
              </a:rPr>
              <a:t>Агния Барто </a:t>
            </a:r>
          </a:p>
        </p:txBody>
      </p:sp>
    </p:spTree>
    <p:extLst>
      <p:ext uri="{BB962C8B-B14F-4D97-AF65-F5344CB8AC3E}">
        <p14:creationId xmlns:p14="http://schemas.microsoft.com/office/powerpoint/2010/main" val="21621805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1F3558-2F42-4619-A701-D526C57F8EF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B06363-ED67-4E8A-8B89-43D990A2A72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97412" y="-174179"/>
            <a:ext cx="5108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>
                <a:solidFill>
                  <a:srgbClr val="FF3399"/>
                </a:solidFill>
                <a:latin typeface="Arial Narrow" panose="020b0606020202030204" pitchFamily="34" charset="0"/>
              </a:rPr>
              <a:t>3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3A60DA-67C6-4973-8E52-8DE258A6B361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404780" y="109252"/>
            <a:ext cx="4691219" cy="10513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154731-5669-4934-B3DE-2ED4C9A0A434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683834" y="75798"/>
            <a:ext cx="4025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>
                <a:solidFill>
                  <a:srgbClr val="0066FF"/>
                </a:solidFill>
                <a:latin typeface="Arial Narrow" panose="020b0606020202030204" pitchFamily="34" charset="0"/>
              </a:rPr>
              <a:t>Магазин игрушек</a:t>
            </a:r>
            <a:endParaRPr lang="ru-RU" sz="1200" b="1">
              <a:solidFill>
                <a:srgbClr val="0066FF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AF0C4B-26D8-4105-A19C-9D0EB4B0F11D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0" y="1851102"/>
            <a:ext cx="1119582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>
                <a:solidFill>
                  <a:srgbClr val="FF3399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Уронили             на пол,</a:t>
            </a:r>
          </a:p>
          <a:p>
            <a:pPr algn="ctr"/>
            <a:endParaRPr lang="ru-RU" sz="6600" b="1">
              <a:solidFill>
                <a:srgbClr val="FF3399"/>
              </a:solidFill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6600" b="1">
                <a:solidFill>
                  <a:srgbClr val="FF3399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Оторвали            лапу…</a:t>
            </a:r>
            <a:br>
              <a:rPr lang="ru-RU" sz="6600" b="1">
                <a:solidFill>
                  <a:srgbClr val="FF3399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ru-RU" sz="6600" b="1">
              <a:solidFill>
                <a:srgbClr val="FF3399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74305F7-F29C-4867-BD83-5233695CD9E3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87"/>
          <a:stretch>
            <a:fillRect/>
          </a:stretch>
        </p:blipFill>
        <p:spPr>
          <a:xfrm>
            <a:off x="5279915" y="1334751"/>
            <a:ext cx="1525859" cy="2394904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CD12DE73-A4DC-44C3-AFFF-939A1A0AE7F8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87"/>
          <a:stretch>
            <a:fillRect/>
          </a:stretch>
        </p:blipFill>
        <p:spPr>
          <a:xfrm flipH="1">
            <a:off x="5424914" y="3302524"/>
            <a:ext cx="1525859" cy="2394904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897EA627-B6B9-42F2-AFA3-AB7C2E04209C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244" y="922139"/>
            <a:ext cx="2015529" cy="22003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9C5D229-94E0-4476-BABB-D4B99A6C8D86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55332" y="3326367"/>
            <a:ext cx="2065021" cy="2254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4745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1F3558-2F42-4619-A701-D526C57F8EF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B06363-ED67-4E8A-8B89-43D990A2A72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97412" y="-174179"/>
            <a:ext cx="5108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>
                <a:solidFill>
                  <a:srgbClr val="FF3399"/>
                </a:solidFill>
                <a:latin typeface="Arial Narrow" panose="020b0606020202030204" pitchFamily="34" charset="0"/>
              </a:rPr>
              <a:t>3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3A60DA-67C6-4973-8E52-8DE258A6B361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404780" y="109252"/>
            <a:ext cx="4691219" cy="10513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154731-5669-4934-B3DE-2ED4C9A0A434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683834" y="75798"/>
            <a:ext cx="4025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>
                <a:solidFill>
                  <a:srgbClr val="0066FF"/>
                </a:solidFill>
                <a:latin typeface="Arial Narrow" panose="020b0606020202030204" pitchFamily="34" charset="0"/>
              </a:rPr>
              <a:t>Магазин игрушек</a:t>
            </a:r>
            <a:endParaRPr lang="ru-RU" sz="1200" b="1">
              <a:solidFill>
                <a:srgbClr val="0066FF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AF0C4B-26D8-4105-A19C-9D0EB4B0F11D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0" y="1851102"/>
            <a:ext cx="1219199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>
                <a:solidFill>
                  <a:srgbClr val="FF3399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Матросская шапка, веревка в руке,</a:t>
            </a:r>
          </a:p>
          <a:p>
            <a:pPr algn="ctr"/>
            <a:endParaRPr lang="ru-RU" sz="6000" b="1">
              <a:solidFill>
                <a:srgbClr val="FF3399"/>
              </a:solidFill>
              <a:effectLst/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6000" b="1">
                <a:solidFill>
                  <a:srgbClr val="FF3399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Тяну я               , по быстрой реке…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EE845F5-7B5A-4614-9D05-DB9167B52290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375" b="93594" l="4375" r="97875">
                        <a14:foregroundMark x1="52125" y1="15000" x2="52125" y2="15000"/>
                        <a14:foregroundMark x1="52125" y1="15000" x2="52125" y2="15000"/>
                        <a14:foregroundMark x1="51125" y1="14844" x2="49625" y2="15313"/>
                        <a14:foregroundMark x1="47750" y1="15313" x2="47000" y2="15313"/>
                        <a14:foregroundMark x1="46250" y1="15313" x2="39875" y2="25000"/>
                        <a14:foregroundMark x1="39875" y1="25000" x2="42375" y2="32188"/>
                        <a14:foregroundMark x1="42375" y1="32188" x2="50125" y2="33125"/>
                        <a14:foregroundMark x1="50125" y1="33125" x2="50875" y2="32031"/>
                        <a14:foregroundMark x1="51500" y1="25156" x2="51500" y2="25156"/>
                        <a14:foregroundMark x1="51750" y1="24375" x2="55125" y2="21406"/>
                        <a14:foregroundMark x1="33625" y1="4375" x2="33625" y2="4375"/>
                        <a14:foregroundMark x1="52875" y1="18281" x2="52875" y2="18281"/>
                        <a14:foregroundMark x1="48000" y1="14063" x2="44750" y2="13125"/>
                        <a14:foregroundMark x1="43125" y1="11719" x2="43500" y2="11719"/>
                        <a14:foregroundMark x1="42125" y1="11563" x2="42125" y2="11563"/>
                        <a14:foregroundMark x1="64125" y1="12031" x2="64125" y2="12656"/>
                        <a14:foregroundMark x1="63375" y1="13750" x2="63250" y2="15625"/>
                        <a14:foregroundMark x1="63125" y1="16563" x2="62875" y2="18438"/>
                        <a14:foregroundMark x1="63125" y1="18594" x2="63750" y2="18594"/>
                        <a14:foregroundMark x1="30875" y1="17188" x2="30875" y2="17188"/>
                        <a14:foregroundMark x1="32625" y1="17031" x2="34125" y2="19844"/>
                        <a14:foregroundMark x1="34125" y1="19844" x2="34875" y2="25781"/>
                        <a14:foregroundMark x1="34875" y1="25781" x2="35125" y2="28906"/>
                        <a14:foregroundMark x1="35500" y1="28906" x2="34000" y2="31406"/>
                        <a14:foregroundMark x1="32625" y1="30312" x2="31375" y2="31406"/>
                        <a14:foregroundMark x1="30125" y1="30469" x2="29250" y2="30156"/>
                        <a14:foregroundMark x1="29250" y1="23125" x2="29250" y2="23125"/>
                        <a14:foregroundMark x1="30125" y1="18750" x2="31000" y2="17969"/>
                        <a14:foregroundMark x1="23250" y1="16406" x2="23250" y2="16406"/>
                        <a14:foregroundMark x1="21500" y1="16406" x2="18500" y2="19219"/>
                        <a14:foregroundMark x1="17375" y1="20156" x2="16625" y2="23125"/>
                        <a14:foregroundMark x1="16250" y1="27813" x2="16625" y2="33594"/>
                        <a14:foregroundMark x1="19125" y1="34375" x2="23875" y2="34375"/>
                        <a14:foregroundMark x1="24250" y1="33438" x2="24250" y2="33438"/>
                        <a14:foregroundMark x1="33500" y1="44375" x2="33500" y2="44375"/>
                        <a14:foregroundMark x1="34000" y1="44219" x2="37500" y2="48281"/>
                        <a14:foregroundMark x1="37500" y1="48281" x2="38625" y2="49063"/>
                        <a14:foregroundMark x1="39375" y1="49375" x2="39750" y2="50469"/>
                        <a14:foregroundMark x1="43500" y1="44375" x2="43000" y2="46094"/>
                        <a14:foregroundMark x1="42750" y1="47031" x2="43375" y2="50156"/>
                        <a14:foregroundMark x1="43750" y1="50469" x2="44875" y2="51406"/>
                        <a14:foregroundMark x1="44875" y1="51406" x2="47000" y2="51563"/>
                        <a14:foregroundMark x1="42500" y1="60156" x2="42500" y2="60156"/>
                        <a14:foregroundMark x1="39625" y1="63281" x2="39625" y2="63281"/>
                        <a14:foregroundMark x1="37000" y1="66563" x2="36625" y2="66875"/>
                        <a14:foregroundMark x1="47875" y1="59219" x2="47875" y2="59219"/>
                        <a14:foregroundMark x1="93500" y1="63125" x2="93500" y2="63125"/>
                        <a14:foregroundMark x1="97875" y1="74531" x2="97875" y2="74531"/>
                        <a14:foregroundMark x1="88250" y1="90625" x2="88000" y2="91406"/>
                        <a14:foregroundMark x1="59875" y1="93594" x2="59875" y2="93594"/>
                        <a14:foregroundMark x1="7875" y1="42969" x2="7875" y2="42969"/>
                        <a14:foregroundMark x1="40500" y1="37969" x2="40500" y2="37969"/>
                        <a14:foregroundMark x1="4375" y1="52656" x2="4375" y2="526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1528" y="3053420"/>
            <a:ext cx="3329104" cy="266328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C17F973-0340-42A7-850D-404A643F6AAB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224" y="2320298"/>
            <a:ext cx="3233712" cy="3621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6603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1F3558-2F42-4619-A701-D526C57F8EF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B06363-ED67-4E8A-8B89-43D990A2A72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97412" y="-174179"/>
            <a:ext cx="5108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>
                <a:solidFill>
                  <a:srgbClr val="FF3399"/>
                </a:solidFill>
                <a:latin typeface="Arial Narrow" panose="020b0606020202030204" pitchFamily="34" charset="0"/>
              </a:rPr>
              <a:t>3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3A60DA-67C6-4973-8E52-8DE258A6B361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404780" y="109252"/>
            <a:ext cx="4691219" cy="10513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154731-5669-4934-B3DE-2ED4C9A0A434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683834" y="75798"/>
            <a:ext cx="4025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>
                <a:solidFill>
                  <a:srgbClr val="0066FF"/>
                </a:solidFill>
                <a:latin typeface="Arial Narrow" panose="020b0606020202030204" pitchFamily="34" charset="0"/>
              </a:rPr>
              <a:t>Магазин игрушек</a:t>
            </a:r>
            <a:endParaRPr lang="ru-RU" sz="1200" b="1">
              <a:solidFill>
                <a:srgbClr val="0066FF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AF0C4B-26D8-4105-A19C-9D0EB4B0F11D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-1" y="1160572"/>
            <a:ext cx="12191999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>
                <a:solidFill>
                  <a:srgbClr val="FF3399"/>
                </a:solidFill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Левой! Правой! Левой! Правой!</a:t>
            </a:r>
          </a:p>
          <a:p>
            <a:pPr algn="ctr"/>
            <a:r>
              <a:rPr lang="ru-RU" sz="6600" b="1">
                <a:solidFill>
                  <a:srgbClr val="FF3399"/>
                </a:solidFill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На парад идет отряд,</a:t>
            </a:r>
          </a:p>
          <a:p>
            <a:pPr algn="ctr"/>
            <a:r>
              <a:rPr lang="ru-RU" sz="6600" b="1">
                <a:solidFill>
                  <a:srgbClr val="FF3399"/>
                </a:solidFill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 парад идет отряд, </a:t>
            </a:r>
          </a:p>
          <a:p>
            <a:pPr algn="ctr"/>
            <a:endParaRPr lang="ru-RU" sz="6600" b="1">
              <a:solidFill>
                <a:srgbClr val="FF3399"/>
              </a:solidFill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6600" b="1">
                <a:solidFill>
                  <a:srgbClr val="FF3399"/>
                </a:solidFill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очень рад ....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7E28FF6-C138-435D-A57A-D17A7A8EEE90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264" y="4252240"/>
            <a:ext cx="2338828" cy="260576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A90DC03-1C62-4990-B58C-8976630F68A4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195" b="95847" l="7668" r="89617">
                        <a14:foregroundMark x1="77955" y1="4952" x2="77955" y2="4952"/>
                        <a14:foregroundMark x1="76198" y1="4313" x2="76198" y2="4313"/>
                        <a14:foregroundMark x1="76198" y1="4313" x2="69169" y2="8147"/>
                        <a14:foregroundMark x1="69169" y1="8147" x2="75080" y2="8147"/>
                        <a14:foregroundMark x1="75240" y1="6390" x2="75240" y2="6390"/>
                        <a14:foregroundMark x1="79553" y1="4792" x2="80671" y2="4792"/>
                        <a14:foregroundMark x1="70447" y1="3195" x2="70447" y2="3195"/>
                        <a14:foregroundMark x1="65335" y1="7827" x2="65335" y2="7827"/>
                        <a14:foregroundMark x1="65974" y1="10703" x2="65974" y2="10703"/>
                        <a14:foregroundMark x1="67093" y1="7188" x2="73482" y2="10224"/>
                        <a14:foregroundMark x1="73482" y1="10224" x2="73482" y2="10224"/>
                        <a14:foregroundMark x1="69649" y1="11022" x2="69649" y2="11022"/>
                        <a14:foregroundMark x1="66454" y1="11502" x2="65974" y2="13419"/>
                        <a14:foregroundMark x1="65974" y1="13419" x2="65974" y2="14217"/>
                        <a14:foregroundMark x1="61981" y1="40256" x2="61981" y2="40256"/>
                        <a14:foregroundMark x1="52077" y1="35144" x2="52077" y2="35144"/>
                        <a14:foregroundMark x1="32109" y1="32588" x2="32109" y2="32588"/>
                        <a14:foregroundMark x1="36422" y1="26837" x2="31150" y2="36422"/>
                        <a14:foregroundMark x1="31150" y1="36422" x2="29233" y2="55272"/>
                        <a14:foregroundMark x1="29233" y1="55272" x2="38339" y2="48083"/>
                        <a14:foregroundMark x1="38339" y1="48083" x2="39137" y2="46326"/>
                        <a14:foregroundMark x1="40895" y1="38658" x2="41534" y2="42652"/>
                        <a14:foregroundMark x1="42652" y1="37540" x2="44249" y2="39457"/>
                        <a14:foregroundMark x1="46486" y1="43770" x2="50799" y2="49521"/>
                        <a14:foregroundMark x1="48722" y1="39776" x2="53674" y2="46166"/>
                        <a14:foregroundMark x1="53674" y1="46166" x2="54473" y2="46166"/>
                        <a14:foregroundMark x1="59904" y1="41374" x2="59904" y2="41374"/>
                        <a14:foregroundMark x1="42332" y1="52716" x2="42971" y2="56230"/>
                        <a14:foregroundMark x1="40096" y1="64058" x2="37380" y2="68051"/>
                        <a14:foregroundMark x1="50639" y1="56230" x2="50639" y2="57029"/>
                        <a14:foregroundMark x1="33866" y1="22843" x2="33866" y2="22843"/>
                        <a14:foregroundMark x1="32428" y1="24601" x2="32428" y2="24601"/>
                        <a14:foregroundMark x1="32428" y1="24601" x2="32428" y2="24601"/>
                        <a14:foregroundMark x1="32428" y1="24601" x2="32428" y2="24601"/>
                        <a14:foregroundMark x1="32428" y1="24601" x2="31789" y2="25719"/>
                        <a14:foregroundMark x1="29073" y1="29393" x2="28754" y2="30671"/>
                        <a14:foregroundMark x1="28435" y1="29712" x2="27476" y2="32907"/>
                        <a14:foregroundMark x1="28115" y1="29073" x2="22684" y2="50639"/>
                        <a14:foregroundMark x1="38498" y1="22204" x2="38498" y2="22204"/>
                        <a14:foregroundMark x1="41214" y1="22204" x2="41214" y2="22204"/>
                        <a14:foregroundMark x1="43930" y1="24441" x2="43930" y2="24441"/>
                        <a14:foregroundMark x1="46326" y1="26677" x2="46326" y2="26677"/>
                        <a14:foregroundMark x1="43450" y1="23802" x2="43450" y2="23802"/>
                        <a14:foregroundMark x1="45048" y1="25399" x2="45048" y2="25399"/>
                        <a14:foregroundMark x1="47444" y1="28914" x2="47444" y2="28914"/>
                        <a14:foregroundMark x1="48083" y1="30032" x2="48083" y2="30831"/>
                        <a14:foregroundMark x1="48083" y1="33387" x2="48882" y2="36262"/>
                        <a14:foregroundMark x1="49681" y1="35942" x2="50319" y2="37700"/>
                        <a14:foregroundMark x1="49681" y1="39297" x2="49681" y2="40895"/>
                        <a14:foregroundMark x1="49681" y1="38498" x2="50479" y2="45367"/>
                        <a14:foregroundMark x1="50479" y1="45847" x2="50000" y2="50160"/>
                        <a14:foregroundMark x1="47764" y1="54633" x2="46805" y2="56230"/>
                        <a14:foregroundMark x1="46486" y1="58466" x2="46006" y2="60383"/>
                        <a14:foregroundMark x1="46006" y1="60703" x2="45687" y2="62939"/>
                        <a14:foregroundMark x1="45208" y1="64537" x2="44249" y2="66134"/>
                        <a14:foregroundMark x1="43770" y1="66294" x2="42971" y2="66773"/>
                        <a14:foregroundMark x1="42332" y1="66294" x2="42013" y2="67412"/>
                        <a14:foregroundMark x1="39617" y1="67732" x2="39457" y2="68051"/>
                        <a14:foregroundMark x1="38978" y1="68371" x2="38978" y2="68371"/>
                        <a14:foregroundMark x1="23323" y1="52077" x2="23163" y2="53514"/>
                        <a14:foregroundMark x1="24441" y1="53994" x2="24441" y2="55751"/>
                        <a14:foregroundMark x1="25080" y1="55911" x2="25080" y2="56869"/>
                        <a14:foregroundMark x1="21246" y1="47444" x2="21086" y2="45527"/>
                        <a14:foregroundMark x1="21406" y1="33706" x2="21406" y2="33706"/>
                        <a14:foregroundMark x1="24121" y1="32109" x2="26198" y2="31789"/>
                        <a14:foregroundMark x1="29233" y1="30032" x2="29233" y2="30032"/>
                        <a14:foregroundMark x1="15335" y1="30990" x2="15335" y2="30990"/>
                        <a14:foregroundMark x1="15335" y1="30990" x2="15495" y2="34185"/>
                        <a14:foregroundMark x1="16134" y1="35623" x2="19968" y2="39457"/>
                        <a14:foregroundMark x1="22204" y1="40415" x2="24441" y2="43291"/>
                        <a14:foregroundMark x1="25879" y1="42812" x2="27476" y2="40575"/>
                        <a14:foregroundMark x1="30351" y1="29553" x2="30351" y2="29553"/>
                        <a14:foregroundMark x1="32109" y1="26038" x2="28754" y2="24441"/>
                        <a14:foregroundMark x1="28115" y1="24281" x2="27476" y2="24281"/>
                        <a14:foregroundMark x1="24281" y1="23802" x2="23003" y2="23802"/>
                        <a14:foregroundMark x1="21565" y1="23802" x2="20288" y2="24121"/>
                        <a14:foregroundMark x1="20288" y1="24121" x2="20288" y2="24121"/>
                        <a14:foregroundMark x1="17891" y1="25080" x2="15974" y2="26358"/>
                        <a14:foregroundMark x1="15974" y1="26677" x2="16454" y2="29712"/>
                        <a14:foregroundMark x1="17732" y1="29712" x2="19968" y2="27316"/>
                        <a14:foregroundMark x1="22045" y1="22524" x2="22045" y2="22524"/>
                        <a14:foregroundMark x1="20128" y1="22524" x2="20128" y2="22524"/>
                        <a14:foregroundMark x1="24281" y1="22364" x2="24281" y2="22364"/>
                        <a14:foregroundMark x1="16134" y1="26518" x2="16134" y2="26518"/>
                        <a14:foregroundMark x1="13738" y1="27955" x2="13738" y2="27955"/>
                        <a14:foregroundMark x1="21885" y1="28435" x2="23323" y2="28435"/>
                        <a14:foregroundMark x1="25879" y1="28275" x2="27636" y2="28914"/>
                        <a14:foregroundMark x1="28594" y1="28914" x2="29233" y2="29073"/>
                        <a14:foregroundMark x1="29233" y1="28754" x2="26198" y2="28435"/>
                        <a14:foregroundMark x1="25080" y1="27476" x2="18051" y2="31789"/>
                        <a14:foregroundMark x1="18051" y1="31789" x2="14377" y2="39137"/>
                        <a14:foregroundMark x1="14377" y1="39137" x2="17252" y2="46805"/>
                        <a14:foregroundMark x1="17252" y1="46805" x2="18850" y2="45847"/>
                        <a14:foregroundMark x1="19010" y1="44409" x2="19329" y2="43930"/>
                        <a14:foregroundMark x1="17572" y1="35463" x2="17572" y2="35463"/>
                        <a14:foregroundMark x1="15335" y1="33387" x2="14217" y2="33387"/>
                        <a14:foregroundMark x1="12620" y1="30192" x2="8307" y2="46645"/>
                        <a14:foregroundMark x1="8307" y1="46645" x2="9744" y2="46805"/>
                        <a14:foregroundMark x1="13578" y1="40256" x2="16613" y2="39457"/>
                        <a14:foregroundMark x1="19329" y1="37061" x2="19329" y2="37061"/>
                        <a14:foregroundMark x1="16613" y1="45847" x2="12300" y2="54792"/>
                        <a14:foregroundMark x1="12300" y1="54792" x2="15495" y2="62939"/>
                        <a14:foregroundMark x1="15495" y1="62939" x2="20128" y2="61821"/>
                        <a14:foregroundMark x1="20128" y1="56869" x2="20128" y2="56230"/>
                        <a14:foregroundMark x1="20288" y1="52716" x2="21406" y2="52077"/>
                        <a14:foregroundMark x1="23003" y1="49521" x2="23003" y2="49521"/>
                        <a14:foregroundMark x1="13419" y1="46486" x2="13419" y2="47284"/>
                        <a14:foregroundMark x1="12460" y1="43930" x2="12460" y2="43930"/>
                        <a14:foregroundMark x1="11182" y1="44728" x2="11981" y2="51278"/>
                        <a14:foregroundMark x1="7827" y1="48243" x2="8466" y2="57029"/>
                        <a14:foregroundMark x1="8466" y1="57029" x2="10863" y2="62780"/>
                        <a14:foregroundMark x1="9904" y1="54792" x2="9904" y2="54792"/>
                        <a14:foregroundMark x1="88978" y1="51278" x2="88978" y2="51278"/>
                        <a14:foregroundMark x1="70607" y1="91374" x2="70607" y2="91374"/>
                        <a14:foregroundMark x1="62939" y1="92812" x2="62780" y2="93291"/>
                        <a14:foregroundMark x1="64856" y1="95048" x2="66933" y2="95847"/>
                        <a14:foregroundMark x1="69010" y1="94089" x2="73962" y2="92173"/>
                        <a14:foregroundMark x1="73962" y1="91374" x2="73962" y2="90256"/>
                        <a14:foregroundMark x1="72524" y1="88818" x2="70128" y2="89137"/>
                        <a14:foregroundMark x1="66773" y1="87859" x2="65176" y2="89297"/>
                        <a14:foregroundMark x1="62939" y1="89297" x2="62939" y2="90096"/>
                        <a14:foregroundMark x1="62939" y1="90096" x2="63738" y2="91214"/>
                        <a14:foregroundMark x1="25080" y1="75879" x2="24441" y2="76677"/>
                        <a14:foregroundMark x1="20767" y1="75879" x2="20288" y2="78275"/>
                        <a14:foregroundMark x1="19968" y1="77636" x2="19968" y2="80990"/>
                        <a14:foregroundMark x1="22364" y1="77636" x2="19968" y2="86102"/>
                        <a14:foregroundMark x1="19968" y1="86102" x2="25879" y2="84505"/>
                        <a14:foregroundMark x1="25879" y1="78914" x2="25879" y2="78914"/>
                        <a14:foregroundMark x1="22364" y1="76518" x2="20767" y2="76837"/>
                        <a14:foregroundMark x1="14696" y1="79233" x2="16773" y2="87061"/>
                        <a14:foregroundMark x1="16773" y1="87061" x2="23323" y2="92812"/>
                        <a14:foregroundMark x1="23323" y1="92812" x2="20767" y2="91534"/>
                        <a14:foregroundMark x1="19968" y1="86581" x2="20927" y2="85304"/>
                        <a14:foregroundMark x1="26198" y1="75559" x2="26198" y2="75559"/>
                        <a14:foregroundMark x1="22684" y1="72524" x2="22684" y2="73482"/>
                        <a14:foregroundMark x1="28435" y1="76997" x2="29712" y2="79872"/>
                        <a14:foregroundMark x1="25879" y1="81949" x2="25719" y2="83067"/>
                        <a14:foregroundMark x1="25080" y1="86741" x2="25399" y2="87859"/>
                        <a14:foregroundMark x1="26358" y1="88978" x2="26358" y2="90895"/>
                        <a14:foregroundMark x1="73642" y1="68211" x2="73642" y2="68211"/>
                        <a14:foregroundMark x1="73642" y1="71246" x2="73642" y2="71246"/>
                        <a14:foregroundMark x1="42173" y1="85463" x2="43291" y2="856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4164" y="4233488"/>
            <a:ext cx="2515260" cy="2515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304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1F3558-2F42-4619-A701-D526C57F8E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55504AC-8FA6-4680-8643-89413EE5172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218" y="2566223"/>
            <a:ext cx="5735782" cy="429775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9DFED4F-B669-45EE-91B1-46ACA37800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381" y="0"/>
            <a:ext cx="9775893" cy="121691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FAE9B4E-C29A-4200-956F-9D26E6CF9284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5344" y="1333099"/>
            <a:ext cx="2722878" cy="246624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776F3BF-9CF8-4661-BB97-BEF6B44366FB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5906" y="1117600"/>
            <a:ext cx="3450516" cy="602416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DF7F1D0-2743-4928-8CD6-27BB0C15759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6483" y="4956858"/>
            <a:ext cx="1644681" cy="196703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BB51D02-CB3E-49B0-BB10-033149C30946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 rot="1577572" flipH="1">
            <a:off x="124740" y="984538"/>
            <a:ext cx="2760850" cy="220177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2DD6A9B-A596-4BC3-8068-570200E0343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771" b="95000" l="10000" r="90000">
                        <a14:foregroundMark x1="58672" y1="9167" x2="58672" y2="9167"/>
                        <a14:foregroundMark x1="56445" y1="9167" x2="56445" y2="9167"/>
                        <a14:foregroundMark x1="56367" y1="9167" x2="52227" y2="6979"/>
                        <a14:foregroundMark x1="49375" y1="4063" x2="49375" y2="4063"/>
                        <a14:foregroundMark x1="51211" y1="3229" x2="51719" y2="2969"/>
                        <a14:foregroundMark x1="52930" y1="2813" x2="54844" y2="2969"/>
                        <a14:foregroundMark x1="51914" y1="2708" x2="49102" y2="1771"/>
                        <a14:foregroundMark x1="49180" y1="6458" x2="49180" y2="6458"/>
                        <a14:foregroundMark x1="47461" y1="6458" x2="47188" y2="6458"/>
                        <a14:foregroundMark x1="45859" y1="6979" x2="45547" y2="7396"/>
                        <a14:foregroundMark x1="45469" y1="7552" x2="45469" y2="7552"/>
                        <a14:foregroundMark x1="47578" y1="8490" x2="50117" y2="10781"/>
                        <a14:foregroundMark x1="51016" y1="10260" x2="49180" y2="10521"/>
                        <a14:foregroundMark x1="45039" y1="9844" x2="45039" y2="9844"/>
                        <a14:foregroundMark x1="45352" y1="9427" x2="45039" y2="9427"/>
                        <a14:foregroundMark x1="46680" y1="6615" x2="44141" y2="9583"/>
                        <a14:foregroundMark x1="58281" y1="15365" x2="58281" y2="15365"/>
                        <a14:foregroundMark x1="58984" y1="18438" x2="58984" y2="18438"/>
                        <a14:foregroundMark x1="59297" y1="16719" x2="59297" y2="16719"/>
                        <a14:foregroundMark x1="45469" y1="7135" x2="41602" y2="12135"/>
                        <a14:foregroundMark x1="41602" y1="12135" x2="41602" y2="13490"/>
                        <a14:foregroundMark x1="42305" y1="13750" x2="42305" y2="13750"/>
                        <a14:foregroundMark x1="42734" y1="13177" x2="42930" y2="12240"/>
                        <a14:foregroundMark x1="43750" y1="8594" x2="43750" y2="8594"/>
                        <a14:foregroundMark x1="43320" y1="8333" x2="43320" y2="8333"/>
                        <a14:foregroundMark x1="42422" y1="9010" x2="42422" y2="9427"/>
                        <a14:foregroundMark x1="41914" y1="11875" x2="41914" y2="11875"/>
                        <a14:foregroundMark x1="41328" y1="12240" x2="41016" y2="13333"/>
                        <a14:foregroundMark x1="41016" y1="15781" x2="41016" y2="15781"/>
                        <a14:foregroundMark x1="41016" y1="16406" x2="41016" y2="16406"/>
                        <a14:foregroundMark x1="40508" y1="17396" x2="40117" y2="18177"/>
                        <a14:foregroundMark x1="40195" y1="19375" x2="41016" y2="19792"/>
                        <a14:foregroundMark x1="41094" y1="16979" x2="41094" y2="16979"/>
                        <a14:foregroundMark x1="40195" y1="18177" x2="40195" y2="18177"/>
                        <a14:foregroundMark x1="40195" y1="18177" x2="40195" y2="18177"/>
                        <a14:foregroundMark x1="41094" y1="18073" x2="41094" y2="21823"/>
                        <a14:foregroundMark x1="41406" y1="21927" x2="41836" y2="21667"/>
                        <a14:foregroundMark x1="42031" y1="21667" x2="42031" y2="21667"/>
                        <a14:foregroundMark x1="42813" y1="21563" x2="43633" y2="21927"/>
                        <a14:foregroundMark x1="43828" y1="21927" x2="44141" y2="22083"/>
                        <a14:foregroundMark x1="44258" y1="22344" x2="44766" y2="23438"/>
                        <a14:foregroundMark x1="44961" y1="23438" x2="46172" y2="24219"/>
                        <a14:foregroundMark x1="46680" y1="24115" x2="48477" y2="25208"/>
                        <a14:foregroundMark x1="48984" y1="25469" x2="51094" y2="25990"/>
                        <a14:foregroundMark x1="52422" y1="25990" x2="53047" y2="26667"/>
                        <a14:foregroundMark x1="53242" y1="26146" x2="53242" y2="26146"/>
                        <a14:foregroundMark x1="53438" y1="26146" x2="54023" y2="25833"/>
                        <a14:foregroundMark x1="55234" y1="24115" x2="57578" y2="19010"/>
                        <a14:foregroundMark x1="60703" y1="18594" x2="60391" y2="19010"/>
                        <a14:foregroundMark x1="61406" y1="19271" x2="61602" y2="19792"/>
                        <a14:foregroundMark x1="62227" y1="19948" x2="62227" y2="19948"/>
                        <a14:foregroundMark x1="62031" y1="20208" x2="62031" y2="20208"/>
                        <a14:foregroundMark x1="61914" y1="20469" x2="61914" y2="20469"/>
                        <a14:foregroundMark x1="61914" y1="20625" x2="61914" y2="20625"/>
                        <a14:foregroundMark x1="61914" y1="20729" x2="61914" y2="20729"/>
                        <a14:foregroundMark x1="60898" y1="20885" x2="60625" y2="20885"/>
                        <a14:foregroundMark x1="60000" y1="20885" x2="60000" y2="20885"/>
                        <a14:foregroundMark x1="59805" y1="20729" x2="59805" y2="20729"/>
                        <a14:foregroundMark x1="60391" y1="20208" x2="61328" y2="20052"/>
                        <a14:foregroundMark x1="61094" y1="19948" x2="61328" y2="19531"/>
                        <a14:foregroundMark x1="60625" y1="19375" x2="62227" y2="20885"/>
                        <a14:foregroundMark x1="62617" y1="19948" x2="62617" y2="19948"/>
                        <a14:foregroundMark x1="62617" y1="19948" x2="62617" y2="19948"/>
                        <a14:foregroundMark x1="63047" y1="20208" x2="63047" y2="20208"/>
                        <a14:foregroundMark x1="63242" y1="20469" x2="63242" y2="20469"/>
                        <a14:foregroundMark x1="63242" y1="21302" x2="63438" y2="21927"/>
                        <a14:foregroundMark x1="63047" y1="22500" x2="63047" y2="23177"/>
                        <a14:foregroundMark x1="63047" y1="23281" x2="63047" y2="23698"/>
                        <a14:foregroundMark x1="62109" y1="26146" x2="62109" y2="26146"/>
                        <a14:foregroundMark x1="62617" y1="26250" x2="62617" y2="26250"/>
                        <a14:foregroundMark x1="62109" y1="27604" x2="62109" y2="27604"/>
                        <a14:foregroundMark x1="63438" y1="19688" x2="63438" y2="19688"/>
                        <a14:foregroundMark x1="63438" y1="19531" x2="63438" y2="19531"/>
                        <a14:foregroundMark x1="63555" y1="20052" x2="63555" y2="20052"/>
                        <a14:foregroundMark x1="63047" y1="18854" x2="63047" y2="18854"/>
                        <a14:foregroundMark x1="63320" y1="19948" x2="63750" y2="21302"/>
                        <a14:foregroundMark x1="63125" y1="21823" x2="63125" y2="21823"/>
                        <a14:foregroundMark x1="63125" y1="22240" x2="63125" y2="22240"/>
                        <a14:foregroundMark x1="62539" y1="19531" x2="62539" y2="25208"/>
                        <a14:foregroundMark x1="62109" y1="23594" x2="62109" y2="23594"/>
                        <a14:foregroundMark x1="62031" y1="22917" x2="62031" y2="22917"/>
                        <a14:foregroundMark x1="61602" y1="22917" x2="61602" y2="22917"/>
                        <a14:foregroundMark x1="62734" y1="23281" x2="62734" y2="23281"/>
                        <a14:foregroundMark x1="61836" y1="25208" x2="61836" y2="25208"/>
                        <a14:foregroundMark x1="61719" y1="26927" x2="61719" y2="26927"/>
                        <a14:foregroundMark x1="62109" y1="25833" x2="62109" y2="25833"/>
                        <a14:foregroundMark x1="62109" y1="26250" x2="62031" y2="26927"/>
                        <a14:foregroundMark x1="61328" y1="27083" x2="61094" y2="28698"/>
                        <a14:foregroundMark x1="61094" y1="28698" x2="60391" y2="28698"/>
                        <a14:foregroundMark x1="60313" y1="28802" x2="60313" y2="28802"/>
                        <a14:foregroundMark x1="46563" y1="32031" x2="46172" y2="32031"/>
                        <a14:foregroundMark x1="45977" y1="32188" x2="45664" y2="32344"/>
                        <a14:foregroundMark x1="45664" y1="33281" x2="45664" y2="33958"/>
                        <a14:foregroundMark x1="44961" y1="34479" x2="44531" y2="34740"/>
                        <a14:foregroundMark x1="44844" y1="34740" x2="45469" y2="34740"/>
                        <a14:foregroundMark x1="45664" y1="34479" x2="45664" y2="34479"/>
                        <a14:foregroundMark x1="45664" y1="34219" x2="45664" y2="34219"/>
                        <a14:foregroundMark x1="45977" y1="32188" x2="45977" y2="32188"/>
                        <a14:foregroundMark x1="45977" y1="32188" x2="44844" y2="31771"/>
                        <a14:foregroundMark x1="44844" y1="31771" x2="44844" y2="31771"/>
                        <a14:foregroundMark x1="44844" y1="33021" x2="44766" y2="33542"/>
                        <a14:foregroundMark x1="45469" y1="33646" x2="45469" y2="33646"/>
                        <a14:foregroundMark x1="45547" y1="33646" x2="45547" y2="33646"/>
                        <a14:foregroundMark x1="45664" y1="33646" x2="45664" y2="33646"/>
                        <a14:foregroundMark x1="45859" y1="33958" x2="45039" y2="34323"/>
                        <a14:foregroundMark x1="40703" y1="33646" x2="40703" y2="34219"/>
                        <a14:foregroundMark x1="40820" y1="34479" x2="41211" y2="34635"/>
                        <a14:foregroundMark x1="46172" y1="35000" x2="46172" y2="35000"/>
                        <a14:foregroundMark x1="45664" y1="33385" x2="45664" y2="33385"/>
                        <a14:foregroundMark x1="45547" y1="33125" x2="45547" y2="33125"/>
                        <a14:foregroundMark x1="45547" y1="33125" x2="45547" y2="33125"/>
                        <a14:foregroundMark x1="45547" y1="33125" x2="45156" y2="33542"/>
                        <a14:foregroundMark x1="45156" y1="33542" x2="45156" y2="33542"/>
                        <a14:foregroundMark x1="45156" y1="33542" x2="45156" y2="33542"/>
                        <a14:foregroundMark x1="45234" y1="34323" x2="45234" y2="35156"/>
                        <a14:foregroundMark x1="75234" y1="70573" x2="75234" y2="70573"/>
                        <a14:foregroundMark x1="73945" y1="73542" x2="73945" y2="73542"/>
                        <a14:foregroundMark x1="73945" y1="73542" x2="74336" y2="73385"/>
                        <a14:foregroundMark x1="75664" y1="73125" x2="77969" y2="72865"/>
                        <a14:foregroundMark x1="78672" y1="72708" x2="78906" y2="72865"/>
                        <a14:foregroundMark x1="78164" y1="72604" x2="78164" y2="72604"/>
                        <a14:foregroundMark x1="78164" y1="72604" x2="76367" y2="70729"/>
                        <a14:foregroundMark x1="76055" y1="70417" x2="76055" y2="70417"/>
                        <a14:foregroundMark x1="75352" y1="71250" x2="75234" y2="72865"/>
                        <a14:foregroundMark x1="72539" y1="72031" x2="72539" y2="72031"/>
                        <a14:foregroundMark x1="52031" y1="17760" x2="54141" y2="26927"/>
                        <a14:foregroundMark x1="54141" y1="26927" x2="54141" y2="26927"/>
                        <a14:foregroundMark x1="78398" y1="73021" x2="78672" y2="73542"/>
                        <a14:foregroundMark x1="78789" y1="73385" x2="79102" y2="71667"/>
                        <a14:foregroundMark x1="78906" y1="71771" x2="78398" y2="74635"/>
                        <a14:foregroundMark x1="78906" y1="70729" x2="78906" y2="70729"/>
                        <a14:foregroundMark x1="77070" y1="73802" x2="77891" y2="72031"/>
                        <a14:foregroundMark x1="78789" y1="69635" x2="77773" y2="71406"/>
                        <a14:foregroundMark x1="77070" y1="71510" x2="75469" y2="72031"/>
                        <a14:foregroundMark x1="75039" y1="71927" x2="74961" y2="73281"/>
                        <a14:foregroundMark x1="75039" y1="72865" x2="75156" y2="72031"/>
                        <a14:foregroundMark x1="75352" y1="72448" x2="75664" y2="71510"/>
                        <a14:foregroundMark x1="75742" y1="71406" x2="75352" y2="72604"/>
                        <a14:foregroundMark x1="75664" y1="71094" x2="76367" y2="72604"/>
                        <a14:foregroundMark x1="75859" y1="70990" x2="75352" y2="71250"/>
                        <a14:foregroundMark x1="74648" y1="71094" x2="74336" y2="72188"/>
                        <a14:foregroundMark x1="73750" y1="74063" x2="72734" y2="75000"/>
                        <a14:foregroundMark x1="75664" y1="70833" x2="74336" y2="72865"/>
                        <a14:foregroundMark x1="74023" y1="72448" x2="73945" y2="72031"/>
                        <a14:foregroundMark x1="73750" y1="72344" x2="73438" y2="73542"/>
                        <a14:foregroundMark x1="74531" y1="73802" x2="75742" y2="72708"/>
                        <a14:foregroundMark x1="75859" y1="72708" x2="75352" y2="72865"/>
                        <a14:foregroundMark x1="73828" y1="73125" x2="73242" y2="73802"/>
                        <a14:foregroundMark x1="73242" y1="73802" x2="73047" y2="74323"/>
                        <a14:foregroundMark x1="74648" y1="71771" x2="74141" y2="72031"/>
                        <a14:foregroundMark x1="74258" y1="71406" x2="76758" y2="73125"/>
                        <a14:foregroundMark x1="78281" y1="75417" x2="76680" y2="75417"/>
                        <a14:foregroundMark x1="74961" y1="75260" x2="74258" y2="74219"/>
                        <a14:foregroundMark x1="74258" y1="73021" x2="74258" y2="73021"/>
                        <a14:foregroundMark x1="74258" y1="72188" x2="72930" y2="73646"/>
                        <a14:foregroundMark x1="73750" y1="72448" x2="73945" y2="73542"/>
                        <a14:foregroundMark x1="73945" y1="73542" x2="73320" y2="74740"/>
                        <a14:foregroundMark x1="73633" y1="74635" x2="73438" y2="75156"/>
                        <a14:foregroundMark x1="72930" y1="75417" x2="73242" y2="91979"/>
                        <a14:foregroundMark x1="44492" y1="92552" x2="44492" y2="92552"/>
                        <a14:foregroundMark x1="45000" y1="93229" x2="45469" y2="92708"/>
                        <a14:foregroundMark x1="45898" y1="92135" x2="45898" y2="92135"/>
                        <a14:foregroundMark x1="66289" y1="94167" x2="65781" y2="95000"/>
                        <a14:foregroundMark x1="63672" y1="92135" x2="63672" y2="92135"/>
                        <a14:foregroundMark x1="82852" y1="77344" x2="82852" y2="77344"/>
                        <a14:foregroundMark x1="82969" y1="79896" x2="82969" y2="79896"/>
                        <a14:foregroundMark x1="82969" y1="79740" x2="82969" y2="797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5167">
            <a:off x="3916308" y="3231586"/>
            <a:ext cx="4267199" cy="370451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8588851-1DD4-407F-8040-EA58DA7D909D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0814">
            <a:off x="-794691" y="2982206"/>
            <a:ext cx="3828473" cy="382847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33ECBBD7-0AC2-425C-A0C0-486889FA4078}"/>
              </a:ext>
            </a:extLst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377" y="892178"/>
            <a:ext cx="2180927" cy="1863135"/>
          </a:xfrm>
          <a:prstGeom prst="rect">
            <a:avLst/>
          </a:prstGeom>
        </p:spPr>
      </p:pic>
      <p:pic>
        <p:nvPicPr>
          <p:cNvPr id="6" name="WhatsApp Audio 2021-05-10 at 14.55.58">
            <a:hlinkClick action="ppaction://media"/>
            <a:extLst>
              <a:ext uri="{FF2B5EF4-FFF2-40B4-BE49-F238E27FC236}">
                <a16:creationId xmlns:a16="http://schemas.microsoft.com/office/drawing/2014/main" id="{8747A039-8F72-493A-91D1-EB191A61AA19}"/>
              </a:ext>
            </a:extLst>
          </p:cNvPr>
          <p:cNvPicPr>
            <a:picLocks noChangeAspect="1"/>
          </p:cNvPicPr>
          <p:nvPr>
            <a:videoFile r:link="rId15"/>
            <p:extLst>
              <p:ext uri="{DAA4B4D4-6D71-4841-9C94-3DE7FCFB9230}">
                <p14:media xmlns:p14="http://schemas.microsoft.com/office/powerpoint/2010/main" r:embed="rId16">
                  <p14:trim st="1000" end="6000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384446" y="639028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1658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89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1F3558-2F42-4619-A701-D526C57F8EF2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-72552"/>
            <a:ext cx="12191999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C1EC30D-9FF8-4922-9A97-F23F3ADB88D4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91"/>
          <a:stretch>
            <a:fillRect/>
          </a:stretch>
        </p:blipFill>
        <p:spPr>
          <a:xfrm>
            <a:off x="4257964" y="0"/>
            <a:ext cx="3870036" cy="1244163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F52DE17-368F-4025-96D4-56F7A9D33759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463137" y="1163783"/>
            <a:ext cx="11222181" cy="5578764"/>
          </a:xfrm>
          <a:prstGeom prst="rect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3316E1-54EB-4D48-86CC-F4BFE9D17771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9022528" y="2159157"/>
            <a:ext cx="3971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>
                <a:solidFill>
                  <a:srgbClr val="FF3399"/>
                </a:solidFill>
                <a:latin typeface="Arial Narrow" panose="020b0606020202030204" pitchFamily="34" charset="0"/>
              </a:rPr>
              <a:t>2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E437233D-90C3-4521-9138-1D3727F78B78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295" y="1937098"/>
            <a:ext cx="2360350" cy="1516709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A44A7BFE-C38A-4D6A-89C8-201A48D0B83F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226" y="2595721"/>
            <a:ext cx="1150239" cy="878541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8D6CA674-1865-4771-BC7F-FFE39B027C6D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37331">
            <a:off x="1318290" y="2572712"/>
            <a:ext cx="1222490" cy="122249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81D8ACE4-79C2-4F3C-BC42-618F0D432187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75963" y="2012259"/>
            <a:ext cx="1546864" cy="154686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AB26BD1-E415-4D2D-AD75-E38AD119F324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1813269" y="3221845"/>
            <a:ext cx="540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>
                <a:solidFill>
                  <a:srgbClr val="FF3399"/>
                </a:solidFill>
                <a:latin typeface="Arial Narrow" panose="020b0606020202030204" pitchFamily="34" charset="0"/>
              </a:rPr>
              <a:t>1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3AE3033B-9970-4261-80FC-005A4709BFFD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6792" b="98868" l="420" r="94538">
                        <a14:foregroundMark x1="9524" y1="42830" x2="9524" y2="42830"/>
                        <a14:foregroundMark x1="9524" y1="42453" x2="9524" y2="42642"/>
                        <a14:foregroundMark x1="6303" y1="54906" x2="6303" y2="54906"/>
                        <a14:foregroundMark x1="6162" y1="54906" x2="6162" y2="54906"/>
                        <a14:foregroundMark x1="33473" y1="85472" x2="33473" y2="85472"/>
                        <a14:foregroundMark x1="33053" y1="85472" x2="32633" y2="85472"/>
                        <a14:foregroundMark x1="31092" y1="85472" x2="30112" y2="86226"/>
                        <a14:foregroundMark x1="29692" y1="86226" x2="28711" y2="86792"/>
                        <a14:foregroundMark x1="28291" y1="86792" x2="27311" y2="87547"/>
                        <a14:foregroundMark x1="25490" y1="88302" x2="24510" y2="88679"/>
                        <a14:foregroundMark x1="24370" y1="88868" x2="20028" y2="89434"/>
                        <a14:foregroundMark x1="6303" y1="93774" x2="6303" y2="93774"/>
                        <a14:foregroundMark x1="1821" y1="93396" x2="1821" y2="93396"/>
                        <a14:foregroundMark x1="1961" y1="93208" x2="2381" y2="93208"/>
                        <a14:foregroundMark x1="9384" y1="92075" x2="10784" y2="91132"/>
                        <a14:foregroundMark x1="13585" y1="89434" x2="14706" y2="89245"/>
                        <a14:foregroundMark x1="16106" y1="88491" x2="16106" y2="88491"/>
                        <a14:foregroundMark x1="2941" y1="93585" x2="2241" y2="93774"/>
                        <a14:foregroundMark x1="1821" y1="93962" x2="1261" y2="94528"/>
                        <a14:foregroundMark x1="1120" y1="95472" x2="980" y2="98491"/>
                        <a14:foregroundMark x1="1261" y1="98302" x2="2241" y2="98113"/>
                        <a14:foregroundMark x1="3081" y1="97736" x2="4482" y2="98868"/>
                        <a14:foregroundMark x1="94398" y1="96226" x2="94398" y2="96226"/>
                        <a14:foregroundMark x1="94538" y1="97170" x2="94538" y2="97170"/>
                        <a14:foregroundMark x1="40476" y1="6792" x2="40476" y2="67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6910"/>
          <a:stretch>
            <a:fillRect/>
          </a:stretch>
        </p:blipFill>
        <p:spPr>
          <a:xfrm flipH="1">
            <a:off x="8875316" y="3329907"/>
            <a:ext cx="2432824" cy="489122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364E7A6F-3487-48A2-9A00-AC367845F2C0}"/>
              </a:ext>
            </a:extLst>
          </p:cNvPr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2512" y="1873298"/>
            <a:ext cx="1404226" cy="1824786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821B0400-09B5-4AD4-BABE-AF8019C80D4A}"/>
              </a:ext>
            </a:extLst>
          </p:cNvPr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26" y="3618305"/>
            <a:ext cx="2898955" cy="2211485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A38B4CAD-6D6B-4FB1-B46F-4F38FBB0F2E1}"/>
              </a:ext>
            </a:extLst>
          </p:cNvPr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3" t="36601" r="49437" b="38219"/>
          <a:stretch>
            <a:fillRect/>
          </a:stretch>
        </p:blipFill>
        <p:spPr>
          <a:xfrm>
            <a:off x="964744" y="4830048"/>
            <a:ext cx="626282" cy="343564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0CF78B56-4876-453E-91B4-507A77145DC1}"/>
              </a:ext>
            </a:extLst>
          </p:cNvPr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86" t="67883" r="5986"/>
          <a:stretch>
            <a:fillRect/>
          </a:stretch>
        </p:blipFill>
        <p:spPr>
          <a:xfrm>
            <a:off x="2317806" y="4690305"/>
            <a:ext cx="392619" cy="518307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F215CE81-8333-4E2E-9A0F-10D18697000A}"/>
              </a:ext>
            </a:extLst>
          </p:cNvPr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19" t="5452" r="36126" b="66725"/>
          <a:stretch>
            <a:fillRect/>
          </a:stretch>
        </p:blipFill>
        <p:spPr>
          <a:xfrm>
            <a:off x="1610295" y="4674837"/>
            <a:ext cx="512362" cy="549244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CEC5E7F7-BE11-4111-A37F-09606E2BABAC}"/>
              </a:ext>
            </a:extLst>
          </p:cNvPr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176"/>
          <a:stretch>
            <a:fillRect/>
          </a:stretch>
        </p:blipFill>
        <p:spPr>
          <a:xfrm>
            <a:off x="880801" y="5089598"/>
            <a:ext cx="1223223" cy="489123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B1F703E8-3093-4874-BC8B-26C979C03C61}"/>
              </a:ext>
            </a:extLst>
          </p:cNvPr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28" r="50945" b="5794"/>
          <a:stretch>
            <a:fillRect/>
          </a:stretch>
        </p:blipFill>
        <p:spPr>
          <a:xfrm>
            <a:off x="2247932" y="5172600"/>
            <a:ext cx="547511" cy="425002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ADCAD507-BDE9-4629-A7AC-774FA697BD10}"/>
              </a:ext>
            </a:extLst>
          </p:cNvPr>
          <p:cNvSpPr txBox="1"/>
          <p:nvPr>
            <p:custDataLst>
              <p:tags r:id="rId34"/>
            </p:custDataLst>
          </p:nvPr>
        </p:nvSpPr>
        <p:spPr>
          <a:xfrm>
            <a:off x="980907" y="5258101"/>
            <a:ext cx="4949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>
                <a:solidFill>
                  <a:srgbClr val="FF0000"/>
                </a:solidFill>
                <a:latin typeface="Arial Narrow" panose="020b0606020202030204" pitchFamily="34" charset="0"/>
              </a:rPr>
              <a:t>1 р.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8F5F896-3E96-499C-AB42-2E53DA9CE612}"/>
              </a:ext>
            </a:extLst>
          </p:cNvPr>
          <p:cNvSpPr txBox="1"/>
          <p:nvPr>
            <p:custDataLst>
              <p:tags r:id="rId35"/>
            </p:custDataLst>
          </p:nvPr>
        </p:nvSpPr>
        <p:spPr>
          <a:xfrm>
            <a:off x="1575992" y="5245716"/>
            <a:ext cx="4767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>
                <a:solidFill>
                  <a:srgbClr val="002060"/>
                </a:solidFill>
                <a:latin typeface="Arial Narrow" panose="020b0606020202030204" pitchFamily="34" charset="0"/>
              </a:rPr>
              <a:t>3 р</a:t>
            </a:r>
            <a:r>
              <a:rPr lang="ru-RU" sz="1600" b="1">
                <a:solidFill>
                  <a:srgbClr val="FF0000"/>
                </a:solidFill>
                <a:latin typeface="Arial Narrow" panose="020b0606020202030204" pitchFamily="34" charset="0"/>
              </a:rPr>
              <a:t>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6BD91FF-1B71-4426-A676-57CBDC87288F}"/>
              </a:ext>
            </a:extLst>
          </p:cNvPr>
          <p:cNvSpPr txBox="1"/>
          <p:nvPr>
            <p:custDataLst>
              <p:tags r:id="rId36"/>
            </p:custDataLst>
          </p:nvPr>
        </p:nvSpPr>
        <p:spPr>
          <a:xfrm rot="10800000" flipV="1">
            <a:off x="2320085" y="5240167"/>
            <a:ext cx="4819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>
                <a:solidFill>
                  <a:srgbClr val="FF0000"/>
                </a:solidFill>
                <a:latin typeface="Arial Narrow" panose="020b0606020202030204" pitchFamily="34" charset="0"/>
              </a:rPr>
              <a:t>5 р.</a:t>
            </a:r>
          </a:p>
        </p:txBody>
      </p:sp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27BA0C72-E93C-4213-A631-EAA6A9C75A65}"/>
              </a:ext>
            </a:extLst>
          </p:cNvPr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531" y="4177066"/>
            <a:ext cx="1625890" cy="501252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183FCE1A-3E02-4831-9AF4-A614514042F9}"/>
              </a:ext>
            </a:extLst>
          </p:cNvPr>
          <p:cNvSpPr txBox="1"/>
          <p:nvPr>
            <p:custDataLst>
              <p:tags r:id="rId39"/>
            </p:custDataLst>
          </p:nvPr>
        </p:nvSpPr>
        <p:spPr>
          <a:xfrm>
            <a:off x="1079076" y="4177922"/>
            <a:ext cx="157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>
                <a:solidFill>
                  <a:srgbClr val="0066FF"/>
                </a:solidFill>
                <a:latin typeface="Arial Narrow" panose="020b0606020202030204" pitchFamily="34" charset="0"/>
              </a:rPr>
              <a:t>Магазин игрушек</a:t>
            </a:r>
          </a:p>
        </p:txBody>
      </p:sp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E3ED89E2-FE89-4D99-B34D-3EE8CB684E4D}"/>
              </a:ext>
            </a:extLst>
          </p:cNvPr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4946" y="2428429"/>
            <a:ext cx="1329990" cy="425930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5F39A16A-F9A1-41FD-AC1C-26597D217FE9}"/>
              </a:ext>
            </a:extLst>
          </p:cNvPr>
          <p:cNvSpPr txBox="1"/>
          <p:nvPr>
            <p:custDataLst>
              <p:tags r:id="rId41"/>
            </p:custDataLst>
          </p:nvPr>
        </p:nvSpPr>
        <p:spPr>
          <a:xfrm>
            <a:off x="9809181" y="2426394"/>
            <a:ext cx="9898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>
                <a:solidFill>
                  <a:srgbClr val="0066FF"/>
                </a:solidFill>
                <a:latin typeface="Arial Narrow" panose="020b0606020202030204" pitchFamily="34" charset="0"/>
              </a:rPr>
              <a:t>Больница </a:t>
            </a: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F189E17B-0FF5-4E30-9462-2B08492577D7}"/>
              </a:ext>
            </a:extLst>
          </p:cNvPr>
          <p:cNvPicPr>
            <a:picLocks noChangeAspect="1"/>
          </p:cNvPicPr>
          <p:nvPr>
            <p:custDataLst>
              <p:tags r:id="rId44"/>
            </p:custDataLst>
          </p:nvPr>
        </p:nvPicPr>
        <p:blipFill>
          <a:blip r:embed="rId42">
            <a:extLst>
              <a:ext uri="{BEBA8EAE-BF5A-486C-A8C5-ECC9F3942E4B}">
                <a14:imgProps xmlns:a14="http://schemas.microsoft.com/office/drawing/2010/main">
                  <a14:imgLayer r:embed="rId43">
                    <a14:imgEffect>
                      <a14:backgroundRemoval t="12329" b="99848" l="29482" r="97112">
                        <a14:foregroundMark x1="47410" y1="23592" x2="47410" y2="23592"/>
                        <a14:foregroundMark x1="48406" y1="23592" x2="49502" y2="24049"/>
                        <a14:foregroundMark x1="49801" y1="24049" x2="52390" y2="25266"/>
                        <a14:foregroundMark x1="52490" y1="25266" x2="52490" y2="25266"/>
                        <a14:foregroundMark x1="53187" y1="26788" x2="53486" y2="29224"/>
                        <a14:foregroundMark x1="52092" y1="29376" x2="51594" y2="30441"/>
                        <a14:foregroundMark x1="50498" y1="31659" x2="49502" y2="31659"/>
                        <a14:foregroundMark x1="48904" y1="31355" x2="48406" y2="31355"/>
                        <a14:foregroundMark x1="43127" y1="22831" x2="43127" y2="22831"/>
                        <a14:foregroundMark x1="42729" y1="23288" x2="43426" y2="24049"/>
                        <a14:foregroundMark x1="46016" y1="16743" x2="46016" y2="16743"/>
                        <a14:foregroundMark x1="47410" y1="17047" x2="47410" y2="17047"/>
                        <a14:foregroundMark x1="47410" y1="17047" x2="47410" y2="17047"/>
                        <a14:foregroundMark x1="47211" y1="14764" x2="47211" y2="14764"/>
                        <a14:foregroundMark x1="47112" y1="15068" x2="47112" y2="15068"/>
                        <a14:foregroundMark x1="46912" y1="19178" x2="46912" y2="19178"/>
                        <a14:foregroundMark x1="46813" y1="19482" x2="46813" y2="19482"/>
                        <a14:foregroundMark x1="50498" y1="17656" x2="50498" y2="17656"/>
                        <a14:foregroundMark x1="50498" y1="17656" x2="50498" y2="17656"/>
                        <a14:foregroundMark x1="50000" y1="15830" x2="50000" y2="15830"/>
                        <a14:foregroundMark x1="50000" y1="15830" x2="50000" y2="15830"/>
                        <a14:foregroundMark x1="50100" y1="12329" x2="50100" y2="12329"/>
                        <a14:foregroundMark x1="50100" y1="12329" x2="50100" y2="12329"/>
                        <a14:foregroundMark x1="49801" y1="15221" x2="49801" y2="15221"/>
                        <a14:foregroundMark x1="50000" y1="14003" x2="50000" y2="14003"/>
                        <a14:foregroundMark x1="54781" y1="27702" x2="54781" y2="27702"/>
                        <a14:foregroundMark x1="54980" y1="24049" x2="54980" y2="24049"/>
                        <a14:foregroundMark x1="44024" y1="34551" x2="44024" y2="34551"/>
                        <a14:foregroundMark x1="42629" y1="32116" x2="42629" y2="32116"/>
                        <a14:foregroundMark x1="49004" y1="32572" x2="49004" y2="32572"/>
                        <a14:foregroundMark x1="52092" y1="34551" x2="52092" y2="34551"/>
                        <a14:foregroundMark x1="48506" y1="34551" x2="48506" y2="34551"/>
                        <a14:foregroundMark x1="47410" y1="38204" x2="47410" y2="38204"/>
                        <a14:foregroundMark x1="47112" y1="40183" x2="47112" y2="40183"/>
                        <a14:foregroundMark x1="92729" y1="38508" x2="92729" y2="38508"/>
                        <a14:foregroundMark x1="94024" y1="39726" x2="94024" y2="39726"/>
                        <a14:foregroundMark x1="97211" y1="45662" x2="97211" y2="45662"/>
                        <a14:foregroundMark x1="96813" y1="49924" x2="96813" y2="49924"/>
                        <a14:foregroundMark x1="89641" y1="87823" x2="89641" y2="87823"/>
                        <a14:foregroundMark x1="89641" y1="87671" x2="89641" y2="87671"/>
                        <a14:foregroundMark x1="84562" y1="87823" x2="84562" y2="87823"/>
                        <a14:foregroundMark x1="84562" y1="87823" x2="84562" y2="87823"/>
                        <a14:foregroundMark x1="84363" y1="92846" x2="84363" y2="97412"/>
                        <a14:foregroundMark x1="84861" y1="92998" x2="85657" y2="84779"/>
                        <a14:foregroundMark x1="72012" y1="98630" x2="72012" y2="98630"/>
                        <a14:foregroundMark x1="73307" y1="99391" x2="73307" y2="99391"/>
                        <a14:foregroundMark x1="46315" y1="25571" x2="46315" y2="25571"/>
                        <a14:foregroundMark x1="45219" y1="25571" x2="44522" y2="25723"/>
                        <a14:foregroundMark x1="43625" y1="29224" x2="43227" y2="30746"/>
                        <a14:foregroundMark x1="49502" y1="17199" x2="49502" y2="17199"/>
                        <a14:foregroundMark x1="50100" y1="20091" x2="50100" y2="20091"/>
                        <a14:foregroundMark x1="56076" y1="24049" x2="56076" y2="24049"/>
                        <a14:foregroundMark x1="56972" y1="23135" x2="56972" y2="23135"/>
                        <a14:foregroundMark x1="57470" y1="23896" x2="57470" y2="25114"/>
                        <a14:foregroundMark x1="50299" y1="36834" x2="50299" y2="36834"/>
                        <a14:foregroundMark x1="50299" y1="35769" x2="50299" y2="35769"/>
                        <a14:foregroundMark x1="51594" y1="33333" x2="51693" y2="34094"/>
                        <a14:foregroundMark x1="51693" y1="33333" x2="51096" y2="36986"/>
                        <a14:foregroundMark x1="48207" y1="40944" x2="46315" y2="41705"/>
                        <a14:foregroundMark x1="45020" y1="41705" x2="44223" y2="42922"/>
                        <a14:foregroundMark x1="43924" y1="42618" x2="43924" y2="42618"/>
                        <a14:foregroundMark x1="42729" y1="41248" x2="42629" y2="40487"/>
                        <a14:foregroundMark x1="41833" y1="33181" x2="41633" y2="35616"/>
                        <a14:foregroundMark x1="41633" y1="41248" x2="41833" y2="42161"/>
                        <a14:foregroundMark x1="55777" y1="32572" x2="55777" y2="32572"/>
                        <a14:foregroundMark x1="56076" y1="28919" x2="56076" y2="28919"/>
                        <a14:foregroundMark x1="54183" y1="31355" x2="54582" y2="31963"/>
                        <a14:foregroundMark x1="55378" y1="41248" x2="55080" y2="41857"/>
                        <a14:foregroundMark x1="44821" y1="61187" x2="44821" y2="61187"/>
                        <a14:foregroundMark x1="47112" y1="59817" x2="47112" y2="59817"/>
                        <a14:foregroundMark x1="48108" y1="59209" x2="49303" y2="59056"/>
                        <a14:foregroundMark x1="53187" y1="57839" x2="53187" y2="57839"/>
                        <a14:foregroundMark x1="54980" y1="58600" x2="55578" y2="59513"/>
                        <a14:foregroundMark x1="55279" y1="61187" x2="45518" y2="67580"/>
                        <a14:foregroundMark x1="45518" y1="67580" x2="43127" y2="67428"/>
                        <a14:foregroundMark x1="45518" y1="57078" x2="54283" y2="58752"/>
                        <a14:foregroundMark x1="54283" y1="58752" x2="55777" y2="70472"/>
                        <a14:foregroundMark x1="52689" y1="67580" x2="52689" y2="67580"/>
                        <a14:foregroundMark x1="57669" y1="61187" x2="57669" y2="61187"/>
                        <a14:foregroundMark x1="58267" y1="60578" x2="58267" y2="60578"/>
                        <a14:foregroundMark x1="58267" y1="60274" x2="58267" y2="60274"/>
                        <a14:foregroundMark x1="50598" y1="41248" x2="50598" y2="41248"/>
                        <a14:foregroundMark x1="56673" y1="61492" x2="56673" y2="61492"/>
                        <a14:foregroundMark x1="43725" y1="60578" x2="43725" y2="60578"/>
                        <a14:foregroundMark x1="44522" y1="59513" x2="44522" y2="59513"/>
                        <a14:foregroundMark x1="39243" y1="73212" x2="39243" y2="73212"/>
                        <a14:foregroundMark x1="43227" y1="71689" x2="43227" y2="71689"/>
                        <a14:foregroundMark x1="44422" y1="71689" x2="45518" y2="71689"/>
                        <a14:foregroundMark x1="47211" y1="72298" x2="47908" y2="73516"/>
                        <a14:foregroundMark x1="48904" y1="73516" x2="50797" y2="73516"/>
                        <a14:foregroundMark x1="52490" y1="71537" x2="52191" y2="72451"/>
                        <a14:foregroundMark x1="31574" y1="61948" x2="31574" y2="61948"/>
                        <a14:foregroundMark x1="32371" y1="61948" x2="32371" y2="61948"/>
                        <a14:foregroundMark x1="32171" y1="65145" x2="32171" y2="65145"/>
                        <a14:foregroundMark x1="31873" y1="67884" x2="31773" y2="68798"/>
                        <a14:foregroundMark x1="31773" y1="70776" x2="31873" y2="72451"/>
                        <a14:foregroundMark x1="31873" y1="72451" x2="31873" y2="72451"/>
                        <a14:foregroundMark x1="33466" y1="71537" x2="33466" y2="71537"/>
                        <a14:foregroundMark x1="33865" y1="71081" x2="33865" y2="71081"/>
                        <a14:foregroundMark x1="33865" y1="69102" x2="33865" y2="69102"/>
                        <a14:foregroundMark x1="32171" y1="70472" x2="32171" y2="70472"/>
                        <a14:foregroundMark x1="32669" y1="74886" x2="32669" y2="74886"/>
                        <a14:foregroundMark x1="33367" y1="74886" x2="33367" y2="74886"/>
                        <a14:foregroundMark x1="33964" y1="73668" x2="33964" y2="73668"/>
                        <a14:foregroundMark x1="37450" y1="63927" x2="37450" y2="63927"/>
                        <a14:foregroundMark x1="37849" y1="63927" x2="37849" y2="63927"/>
                        <a14:foregroundMark x1="40837" y1="64231" x2="40837" y2="64231"/>
                        <a14:foregroundMark x1="29980" y1="75951" x2="29980" y2="75951"/>
                        <a14:foregroundMark x1="32072" y1="75495" x2="33167" y2="76712"/>
                        <a14:foregroundMark x1="34163" y1="77626" x2="34163" y2="77626"/>
                        <a14:foregroundMark x1="38147" y1="77169" x2="38147" y2="77169"/>
                        <a14:foregroundMark x1="41036" y1="76408" x2="41036" y2="76408"/>
                        <a14:foregroundMark x1="45319" y1="76408" x2="45319" y2="76408"/>
                        <a14:foregroundMark x1="45319" y1="76408" x2="45319" y2="76408"/>
                        <a14:foregroundMark x1="48904" y1="77169" x2="48904" y2="77169"/>
                        <a14:foregroundMark x1="53984" y1="76865" x2="53984" y2="76865"/>
                        <a14:foregroundMark x1="55777" y1="80518" x2="55777" y2="80518"/>
                        <a14:foregroundMark x1="48108" y1="80061" x2="48108" y2="80061"/>
                        <a14:foregroundMark x1="50896" y1="79300" x2="51394" y2="79300"/>
                        <a14:foregroundMark x1="51594" y1="79300" x2="50598" y2="79300"/>
                        <a14:foregroundMark x1="33964" y1="82953" x2="32869" y2="83562"/>
                        <a14:foregroundMark x1="32171" y1="84475" x2="31574" y2="86910"/>
                        <a14:foregroundMark x1="32570" y1="87367" x2="33068" y2="91020"/>
                        <a14:foregroundMark x1="32869" y1="92085" x2="32869" y2="94977"/>
                        <a14:foregroundMark x1="41633" y1="89041" x2="42131" y2="88584"/>
                        <a14:foregroundMark x1="45319" y1="87367" x2="47211" y2="87671"/>
                        <a14:foregroundMark x1="51394" y1="87215" x2="51394" y2="87215"/>
                        <a14:foregroundMark x1="50797" y1="88584" x2="48406" y2="93303"/>
                        <a14:foregroundMark x1="46315" y1="94977" x2="41534" y2="95434"/>
                        <a14:foregroundMark x1="56076" y1="82496" x2="56076" y2="82496"/>
                        <a14:foregroundMark x1="39940" y1="21157" x2="39741" y2="21309"/>
                        <a14:foregroundMark x1="39741" y1="22374" x2="39741" y2="22374"/>
                        <a14:foregroundMark x1="39940" y1="24810" x2="39940" y2="24810"/>
                        <a14:foregroundMark x1="39542" y1="21309" x2="40040" y2="45053"/>
                        <a14:foregroundMark x1="58765" y1="21613" x2="58167" y2="46119"/>
                        <a14:foregroundMark x1="58665" y1="41705" x2="57968" y2="46880"/>
                        <a14:foregroundMark x1="39940" y1="39422" x2="39442" y2="47032"/>
                        <a14:foregroundMark x1="48904" y1="46271" x2="48904" y2="46271"/>
                        <a14:foregroundMark x1="57869" y1="47336" x2="49203" y2="48097"/>
                        <a14:foregroundMark x1="49203" y1="48097" x2="40339" y2="47489"/>
                        <a14:foregroundMark x1="40339" y1="47489" x2="40040" y2="47489"/>
                        <a14:foregroundMark x1="56076" y1="82801" x2="56076" y2="84018"/>
                        <a14:foregroundMark x1="56175" y1="84018" x2="56175" y2="84018"/>
                        <a14:foregroundMark x1="58267" y1="82344" x2="58167" y2="99848"/>
                        <a14:foregroundMark x1="56873" y1="86910" x2="56873" y2="86910"/>
                        <a14:foregroundMark x1="40239" y1="88889" x2="40239" y2="88889"/>
                        <a14:foregroundMark x1="38446" y1="86454" x2="37450" y2="86454"/>
                        <a14:foregroundMark x1="33068" y1="87215" x2="30578" y2="90563"/>
                        <a14:foregroundMark x1="30478" y1="90563" x2="30478" y2="90563"/>
                        <a14:foregroundMark x1="29681" y1="90411" x2="29482" y2="94673"/>
                        <a14:foregroundMark x1="29980" y1="94216" x2="32869" y2="95738"/>
                        <a14:foregroundMark x1="34163" y1="95282" x2="39243" y2="95890"/>
                        <a14:foregroundMark x1="41036" y1="93303" x2="43924" y2="93760"/>
                        <a14:foregroundMark x1="45618" y1="91020" x2="50100" y2="91020"/>
                        <a14:foregroundMark x1="53785" y1="87823" x2="55876" y2="89650"/>
                        <a14:foregroundMark x1="55777" y1="84932" x2="55279" y2="85997"/>
                        <a14:foregroundMark x1="36554" y1="73212" x2="36554" y2="73212"/>
                        <a14:foregroundMark x1="35857" y1="74886" x2="35757" y2="76712"/>
                        <a14:foregroundMark x1="35757" y1="76865" x2="35757" y2="76865"/>
                        <a14:foregroundMark x1="34661" y1="77169" x2="34661" y2="77169"/>
                        <a14:foregroundMark x1="40339" y1="76104" x2="44024" y2="77169"/>
                        <a14:foregroundMark x1="44821" y1="77169" x2="46016" y2="76865"/>
                        <a14:foregroundMark x1="49303" y1="76104" x2="50299" y2="76408"/>
                        <a14:foregroundMark x1="50299" y1="76408" x2="50299" y2="76408"/>
                        <a14:foregroundMark x1="50598" y1="76408" x2="50598" y2="764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559" t="8225"/>
          <a:stretch>
            <a:fillRect/>
          </a:stretch>
        </p:blipFill>
        <p:spPr>
          <a:xfrm flipH="1">
            <a:off x="8646589" y="2672998"/>
            <a:ext cx="1364297" cy="1148695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0EB5F225-7594-4B3D-84EB-273764B2A412}"/>
              </a:ext>
            </a:extLst>
          </p:cNvPr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097" y="5165685"/>
            <a:ext cx="780201" cy="933121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0636F42A-C6F9-433D-8AED-8E3E396723B9}"/>
              </a:ext>
            </a:extLst>
          </p:cNvPr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10371" y="2990674"/>
            <a:ext cx="626588" cy="86240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F1BAF639-5DA1-4D1A-BB51-DBA89875D0EB}"/>
              </a:ext>
            </a:extLst>
          </p:cNvPr>
          <p:cNvPicPr>
            <a:picLocks noChangeAspect="1"/>
          </p:cNvPicPr>
          <p:nvPr>
            <p:custDataLst>
              <p:tags r:id="rId51"/>
            </p:custDataLst>
          </p:nvPr>
        </p:nvPicPr>
        <p:blipFill>
          <a:blip r:embed="rId49">
            <a:extLst>
              <a:ext uri="{BEBA8EAE-BF5A-486C-A8C5-ECC9F3942E4B}">
                <a14:imgProps xmlns:a14="http://schemas.microsoft.com/office/drawing/2010/main">
                  <a14:imgLayer r:embed="rId50">
                    <a14:imgEffect>
                      <a14:backgroundRemoval t="1771" b="95000" l="10000" r="90000">
                        <a14:foregroundMark x1="58672" y1="9167" x2="58672" y2="9167"/>
                        <a14:foregroundMark x1="56445" y1="9167" x2="56445" y2="9167"/>
                        <a14:foregroundMark x1="56367" y1="9167" x2="52227" y2="6979"/>
                        <a14:foregroundMark x1="49375" y1="4063" x2="49375" y2="4063"/>
                        <a14:foregroundMark x1="51211" y1="3229" x2="51719" y2="2969"/>
                        <a14:foregroundMark x1="52930" y1="2813" x2="54844" y2="2969"/>
                        <a14:foregroundMark x1="51914" y1="2708" x2="49102" y2="1771"/>
                        <a14:foregroundMark x1="49180" y1="6458" x2="49180" y2="6458"/>
                        <a14:foregroundMark x1="47461" y1="6458" x2="47188" y2="6458"/>
                        <a14:foregroundMark x1="45859" y1="6979" x2="45547" y2="7396"/>
                        <a14:foregroundMark x1="45469" y1="7552" x2="45469" y2="7552"/>
                        <a14:foregroundMark x1="47578" y1="8490" x2="50117" y2="10781"/>
                        <a14:foregroundMark x1="51016" y1="10260" x2="49180" y2="10521"/>
                        <a14:foregroundMark x1="45039" y1="9844" x2="45039" y2="9844"/>
                        <a14:foregroundMark x1="45352" y1="9427" x2="45039" y2="9427"/>
                        <a14:foregroundMark x1="46680" y1="6615" x2="44141" y2="9583"/>
                        <a14:foregroundMark x1="58281" y1="15365" x2="58281" y2="15365"/>
                        <a14:foregroundMark x1="58984" y1="18438" x2="58984" y2="18438"/>
                        <a14:foregroundMark x1="59297" y1="16719" x2="59297" y2="16719"/>
                        <a14:foregroundMark x1="45469" y1="7135" x2="41602" y2="12135"/>
                        <a14:foregroundMark x1="41602" y1="12135" x2="41602" y2="13490"/>
                        <a14:foregroundMark x1="42305" y1="13750" x2="42305" y2="13750"/>
                        <a14:foregroundMark x1="42734" y1="13177" x2="42930" y2="12240"/>
                        <a14:foregroundMark x1="43750" y1="8594" x2="43750" y2="8594"/>
                        <a14:foregroundMark x1="43320" y1="8333" x2="43320" y2="8333"/>
                        <a14:foregroundMark x1="42422" y1="9010" x2="42422" y2="9427"/>
                        <a14:foregroundMark x1="41914" y1="11875" x2="41914" y2="11875"/>
                        <a14:foregroundMark x1="41328" y1="12240" x2="41016" y2="13333"/>
                        <a14:foregroundMark x1="41016" y1="15781" x2="41016" y2="15781"/>
                        <a14:foregroundMark x1="41016" y1="16406" x2="41016" y2="16406"/>
                        <a14:foregroundMark x1="40508" y1="17396" x2="40117" y2="18177"/>
                        <a14:foregroundMark x1="40195" y1="19375" x2="41016" y2="19792"/>
                        <a14:foregroundMark x1="41094" y1="16979" x2="41094" y2="16979"/>
                        <a14:foregroundMark x1="40195" y1="18177" x2="40195" y2="18177"/>
                        <a14:foregroundMark x1="40195" y1="18177" x2="40195" y2="18177"/>
                        <a14:foregroundMark x1="41094" y1="18073" x2="41094" y2="21823"/>
                        <a14:foregroundMark x1="41406" y1="21927" x2="41836" y2="21667"/>
                        <a14:foregroundMark x1="42031" y1="21667" x2="42031" y2="21667"/>
                        <a14:foregroundMark x1="42813" y1="21563" x2="43633" y2="21927"/>
                        <a14:foregroundMark x1="43828" y1="21927" x2="44141" y2="22083"/>
                        <a14:foregroundMark x1="44258" y1="22344" x2="44766" y2="23438"/>
                        <a14:foregroundMark x1="44961" y1="23438" x2="46172" y2="24219"/>
                        <a14:foregroundMark x1="46680" y1="24115" x2="48477" y2="25208"/>
                        <a14:foregroundMark x1="48984" y1="25469" x2="51094" y2="25990"/>
                        <a14:foregroundMark x1="52422" y1="25990" x2="53047" y2="26667"/>
                        <a14:foregroundMark x1="53242" y1="26146" x2="53242" y2="26146"/>
                        <a14:foregroundMark x1="53438" y1="26146" x2="54023" y2="25833"/>
                        <a14:foregroundMark x1="55234" y1="24115" x2="57578" y2="19010"/>
                        <a14:foregroundMark x1="60703" y1="18594" x2="60391" y2="19010"/>
                        <a14:foregroundMark x1="61406" y1="19271" x2="61602" y2="19792"/>
                        <a14:foregroundMark x1="62227" y1="19948" x2="62227" y2="19948"/>
                        <a14:foregroundMark x1="62031" y1="20208" x2="62031" y2="20208"/>
                        <a14:foregroundMark x1="61914" y1="20469" x2="61914" y2="20469"/>
                        <a14:foregroundMark x1="61914" y1="20625" x2="61914" y2="20625"/>
                        <a14:foregroundMark x1="61914" y1="20729" x2="61914" y2="20729"/>
                        <a14:foregroundMark x1="60898" y1="20885" x2="60625" y2="20885"/>
                        <a14:foregroundMark x1="60000" y1="20885" x2="60000" y2="20885"/>
                        <a14:foregroundMark x1="59805" y1="20729" x2="59805" y2="20729"/>
                        <a14:foregroundMark x1="60391" y1="20208" x2="61328" y2="20052"/>
                        <a14:foregroundMark x1="61094" y1="19948" x2="61328" y2="19531"/>
                        <a14:foregroundMark x1="60625" y1="19375" x2="62227" y2="20885"/>
                        <a14:foregroundMark x1="62617" y1="19948" x2="62617" y2="19948"/>
                        <a14:foregroundMark x1="62617" y1="19948" x2="62617" y2="19948"/>
                        <a14:foregroundMark x1="63047" y1="20208" x2="63047" y2="20208"/>
                        <a14:foregroundMark x1="63242" y1="20469" x2="63242" y2="20469"/>
                        <a14:foregroundMark x1="63242" y1="21302" x2="63438" y2="21927"/>
                        <a14:foregroundMark x1="63047" y1="22500" x2="63047" y2="23177"/>
                        <a14:foregroundMark x1="63047" y1="23281" x2="63047" y2="23698"/>
                        <a14:foregroundMark x1="62109" y1="26146" x2="62109" y2="26146"/>
                        <a14:foregroundMark x1="62617" y1="26250" x2="62617" y2="26250"/>
                        <a14:foregroundMark x1="62109" y1="27604" x2="62109" y2="27604"/>
                        <a14:foregroundMark x1="63438" y1="19688" x2="63438" y2="19688"/>
                        <a14:foregroundMark x1="63438" y1="19531" x2="63438" y2="19531"/>
                        <a14:foregroundMark x1="63555" y1="20052" x2="63555" y2="20052"/>
                        <a14:foregroundMark x1="63047" y1="18854" x2="63047" y2="18854"/>
                        <a14:foregroundMark x1="63320" y1="19948" x2="63750" y2="21302"/>
                        <a14:foregroundMark x1="63125" y1="21823" x2="63125" y2="21823"/>
                        <a14:foregroundMark x1="63125" y1="22240" x2="63125" y2="22240"/>
                        <a14:foregroundMark x1="62539" y1="19531" x2="62539" y2="25208"/>
                        <a14:foregroundMark x1="62109" y1="23594" x2="62109" y2="23594"/>
                        <a14:foregroundMark x1="62031" y1="22917" x2="62031" y2="22917"/>
                        <a14:foregroundMark x1="61602" y1="22917" x2="61602" y2="22917"/>
                        <a14:foregroundMark x1="62734" y1="23281" x2="62734" y2="23281"/>
                        <a14:foregroundMark x1="61836" y1="25208" x2="61836" y2="25208"/>
                        <a14:foregroundMark x1="61719" y1="26927" x2="61719" y2="26927"/>
                        <a14:foregroundMark x1="62109" y1="25833" x2="62109" y2="25833"/>
                        <a14:foregroundMark x1="62109" y1="26250" x2="62031" y2="26927"/>
                        <a14:foregroundMark x1="61328" y1="27083" x2="61094" y2="28698"/>
                        <a14:foregroundMark x1="61094" y1="28698" x2="60391" y2="28698"/>
                        <a14:foregroundMark x1="60313" y1="28802" x2="60313" y2="28802"/>
                        <a14:foregroundMark x1="46563" y1="32031" x2="46172" y2="32031"/>
                        <a14:foregroundMark x1="45977" y1="32188" x2="45664" y2="32344"/>
                        <a14:foregroundMark x1="45664" y1="33281" x2="45664" y2="33958"/>
                        <a14:foregroundMark x1="44961" y1="34479" x2="44531" y2="34740"/>
                        <a14:foregroundMark x1="44844" y1="34740" x2="45469" y2="34740"/>
                        <a14:foregroundMark x1="45664" y1="34479" x2="45664" y2="34479"/>
                        <a14:foregroundMark x1="45664" y1="34219" x2="45664" y2="34219"/>
                        <a14:foregroundMark x1="45977" y1="32188" x2="45977" y2="32188"/>
                        <a14:foregroundMark x1="45977" y1="32188" x2="44844" y2="31771"/>
                        <a14:foregroundMark x1="44844" y1="31771" x2="44844" y2="31771"/>
                        <a14:foregroundMark x1="44844" y1="33021" x2="44766" y2="33542"/>
                        <a14:foregroundMark x1="45469" y1="33646" x2="45469" y2="33646"/>
                        <a14:foregroundMark x1="45547" y1="33646" x2="45547" y2="33646"/>
                        <a14:foregroundMark x1="45664" y1="33646" x2="45664" y2="33646"/>
                        <a14:foregroundMark x1="45859" y1="33958" x2="45039" y2="34323"/>
                        <a14:foregroundMark x1="40703" y1="33646" x2="40703" y2="34219"/>
                        <a14:foregroundMark x1="40820" y1="34479" x2="41211" y2="34635"/>
                        <a14:foregroundMark x1="46172" y1="35000" x2="46172" y2="35000"/>
                        <a14:foregroundMark x1="45664" y1="33385" x2="45664" y2="33385"/>
                        <a14:foregroundMark x1="45547" y1="33125" x2="45547" y2="33125"/>
                        <a14:foregroundMark x1="45547" y1="33125" x2="45547" y2="33125"/>
                        <a14:foregroundMark x1="45547" y1="33125" x2="45156" y2="33542"/>
                        <a14:foregroundMark x1="45156" y1="33542" x2="45156" y2="33542"/>
                        <a14:foregroundMark x1="45156" y1="33542" x2="45156" y2="33542"/>
                        <a14:foregroundMark x1="45234" y1="34323" x2="45234" y2="35156"/>
                        <a14:foregroundMark x1="75234" y1="70573" x2="75234" y2="70573"/>
                        <a14:foregroundMark x1="73945" y1="73542" x2="73945" y2="73542"/>
                        <a14:foregroundMark x1="73945" y1="73542" x2="74336" y2="73385"/>
                        <a14:foregroundMark x1="75664" y1="73125" x2="77969" y2="72865"/>
                        <a14:foregroundMark x1="78672" y1="72708" x2="78906" y2="72865"/>
                        <a14:foregroundMark x1="78164" y1="72604" x2="78164" y2="72604"/>
                        <a14:foregroundMark x1="78164" y1="72604" x2="76367" y2="70729"/>
                        <a14:foregroundMark x1="76055" y1="70417" x2="76055" y2="70417"/>
                        <a14:foregroundMark x1="75352" y1="71250" x2="75234" y2="72865"/>
                        <a14:foregroundMark x1="72539" y1="72031" x2="72539" y2="72031"/>
                        <a14:foregroundMark x1="52031" y1="17760" x2="54141" y2="26927"/>
                        <a14:foregroundMark x1="54141" y1="26927" x2="54141" y2="26927"/>
                        <a14:foregroundMark x1="78398" y1="73021" x2="78672" y2="73542"/>
                        <a14:foregroundMark x1="78789" y1="73385" x2="79102" y2="71667"/>
                        <a14:foregroundMark x1="78906" y1="71771" x2="78398" y2="74635"/>
                        <a14:foregroundMark x1="78906" y1="70729" x2="78906" y2="70729"/>
                        <a14:foregroundMark x1="77070" y1="73802" x2="77891" y2="72031"/>
                        <a14:foregroundMark x1="78789" y1="69635" x2="77773" y2="71406"/>
                        <a14:foregroundMark x1="77070" y1="71510" x2="75469" y2="72031"/>
                        <a14:foregroundMark x1="75039" y1="71927" x2="74961" y2="73281"/>
                        <a14:foregroundMark x1="75039" y1="72865" x2="75156" y2="72031"/>
                        <a14:foregroundMark x1="75352" y1="72448" x2="75664" y2="71510"/>
                        <a14:foregroundMark x1="75742" y1="71406" x2="75352" y2="72604"/>
                        <a14:foregroundMark x1="75664" y1="71094" x2="76367" y2="72604"/>
                        <a14:foregroundMark x1="75859" y1="70990" x2="75352" y2="71250"/>
                        <a14:foregroundMark x1="74648" y1="71094" x2="74336" y2="72188"/>
                        <a14:foregroundMark x1="73750" y1="74063" x2="72734" y2="75000"/>
                        <a14:foregroundMark x1="75664" y1="70833" x2="74336" y2="72865"/>
                        <a14:foregroundMark x1="74023" y1="72448" x2="73945" y2="72031"/>
                        <a14:foregroundMark x1="73750" y1="72344" x2="73438" y2="73542"/>
                        <a14:foregroundMark x1="74531" y1="73802" x2="75742" y2="72708"/>
                        <a14:foregroundMark x1="75859" y1="72708" x2="75352" y2="72865"/>
                        <a14:foregroundMark x1="73828" y1="73125" x2="73242" y2="73802"/>
                        <a14:foregroundMark x1="73242" y1="73802" x2="73047" y2="74323"/>
                        <a14:foregroundMark x1="74648" y1="71771" x2="74141" y2="72031"/>
                        <a14:foregroundMark x1="74258" y1="71406" x2="76758" y2="73125"/>
                        <a14:foregroundMark x1="78281" y1="75417" x2="76680" y2="75417"/>
                        <a14:foregroundMark x1="74961" y1="75260" x2="74258" y2="74219"/>
                        <a14:foregroundMark x1="74258" y1="73021" x2="74258" y2="73021"/>
                        <a14:foregroundMark x1="74258" y1="72188" x2="72930" y2="73646"/>
                        <a14:foregroundMark x1="73750" y1="72448" x2="73945" y2="73542"/>
                        <a14:foregroundMark x1="73945" y1="73542" x2="73320" y2="74740"/>
                        <a14:foregroundMark x1="73633" y1="74635" x2="73438" y2="75156"/>
                        <a14:foregroundMark x1="72930" y1="75417" x2="73242" y2="91979"/>
                        <a14:foregroundMark x1="44492" y1="92552" x2="44492" y2="92552"/>
                        <a14:foregroundMark x1="45000" y1="93229" x2="45469" y2="92708"/>
                        <a14:foregroundMark x1="45898" y1="92135" x2="45898" y2="92135"/>
                        <a14:foregroundMark x1="66289" y1="94167" x2="65781" y2="95000"/>
                        <a14:foregroundMark x1="63672" y1="92135" x2="63672" y2="92135"/>
                        <a14:foregroundMark x1="82852" y1="77344" x2="82852" y2="77344"/>
                        <a14:foregroundMark x1="82969" y1="79896" x2="82969" y2="79896"/>
                        <a14:foregroundMark x1="82969" y1="79740" x2="82969" y2="797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0660">
            <a:off x="10113756" y="2630826"/>
            <a:ext cx="1383030" cy="1200660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5619D084-07E6-4BB3-A3AF-B499DC9033DA}"/>
              </a:ext>
            </a:extLst>
          </p:cNvPr>
          <p:cNvPicPr>
            <a:picLocks noChangeAspect="1"/>
          </p:cNvPicPr>
          <p:nvPr>
            <p:custDataLst>
              <p:tags r:id="rId53"/>
            </p:custDataLst>
          </p:nvPr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09260" y="2812810"/>
            <a:ext cx="527699" cy="676789"/>
          </a:xfrm>
          <a:prstGeom prst="rect">
            <a:avLst/>
          </a:prstGeom>
        </p:spPr>
      </p:pic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ED1A8AA4-80B8-4BC2-94D0-19DB3DD89F8E}"/>
              </a:ext>
            </a:extLst>
          </p:cNvPr>
          <p:cNvPicPr>
            <a:picLocks noChangeAspect="1"/>
          </p:cNvPicPr>
          <p:nvPr>
            <p:custDataLst>
              <p:tags r:id="rId55"/>
            </p:custDataLst>
          </p:nvPr>
        </p:nvPicPr>
        <p:blipFill>
          <a:blip r:embed="rId5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5406" y="4470010"/>
            <a:ext cx="2210095" cy="2210095"/>
          </a:xfrm>
          <a:prstGeom prst="rect">
            <a:avLst/>
          </a:prstGeom>
        </p:spPr>
      </p:pic>
      <p:pic>
        <p:nvPicPr>
          <p:cNvPr id="66" name="Рисунок 65">
            <a:extLst>
              <a:ext uri="{FF2B5EF4-FFF2-40B4-BE49-F238E27FC236}">
                <a16:creationId xmlns:a16="http://schemas.microsoft.com/office/drawing/2014/main" id="{06499A28-0133-4DA8-81B9-F29401976D09}"/>
              </a:ext>
            </a:extLst>
          </p:cNvPr>
          <p:cNvPicPr>
            <a:picLocks noChangeAspect="1"/>
          </p:cNvPicPr>
          <p:nvPr>
            <p:custDataLst>
              <p:tags r:id="rId57"/>
            </p:custDataLst>
          </p:nvPr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1623" y="4936198"/>
            <a:ext cx="1922965" cy="1336463"/>
          </a:xfrm>
          <a:prstGeom prst="rect">
            <a:avLst/>
          </a:prstGeom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D095D886-28C8-485D-B21B-9B57CC2F5286}"/>
              </a:ext>
            </a:extLst>
          </p:cNvPr>
          <p:cNvPicPr>
            <a:picLocks noChangeAspect="1"/>
          </p:cNvPicPr>
          <p:nvPr>
            <p:custDataLst>
              <p:tags r:id="rId59"/>
            </p:custDataLst>
          </p:nvPr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1928" y="5752538"/>
            <a:ext cx="2093043" cy="1052870"/>
          </a:xfrm>
          <a:prstGeom prst="rect">
            <a:avLst/>
          </a:prstGeom>
        </p:spPr>
      </p:pic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B7DE1144-583C-45C8-92C9-88E43BCA0976}"/>
              </a:ext>
            </a:extLst>
          </p:cNvPr>
          <p:cNvPicPr>
            <a:picLocks noChangeAspect="1"/>
          </p:cNvPicPr>
          <p:nvPr>
            <p:custDataLst>
              <p:tags r:id="rId61"/>
            </p:custDataLst>
          </p:nvPr>
        </p:nvPicPr>
        <p:blipFill>
          <a:blip r:embed="rId60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75047" y="4881778"/>
            <a:ext cx="1246382" cy="993989"/>
          </a:xfrm>
          <a:prstGeom prst="rect">
            <a:avLst/>
          </a:prstGeom>
        </p:spPr>
      </p:pic>
      <p:pic>
        <p:nvPicPr>
          <p:cNvPr id="68" name="Рисунок 67">
            <a:extLst>
              <a:ext uri="{FF2B5EF4-FFF2-40B4-BE49-F238E27FC236}">
                <a16:creationId xmlns:a16="http://schemas.microsoft.com/office/drawing/2014/main" id="{3E5A29A4-AD1A-4D19-A36C-771B0D4E4098}"/>
              </a:ext>
            </a:extLst>
          </p:cNvPr>
          <p:cNvPicPr>
            <a:picLocks noChangeAspect="1"/>
          </p:cNvPicPr>
          <p:nvPr>
            <p:custDataLst>
              <p:tags r:id="rId63"/>
            </p:custDataLst>
          </p:nvPr>
        </p:nvPicPr>
        <p:blipFill>
          <a:blip r:embed="rId6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2628" y="5700830"/>
            <a:ext cx="751922" cy="469951"/>
          </a:xfrm>
          <a:prstGeom prst="rect">
            <a:avLst/>
          </a:prstGeom>
        </p:spPr>
      </p:pic>
      <p:pic>
        <p:nvPicPr>
          <p:cNvPr id="69" name="Рисунок 68">
            <a:extLst>
              <a:ext uri="{FF2B5EF4-FFF2-40B4-BE49-F238E27FC236}">
                <a16:creationId xmlns:a16="http://schemas.microsoft.com/office/drawing/2014/main" id="{93FA8AD7-E930-4214-A6B9-62BFE23D9102}"/>
              </a:ext>
            </a:extLst>
          </p:cNvPr>
          <p:cNvPicPr>
            <a:picLocks noChangeAspect="1"/>
          </p:cNvPicPr>
          <p:nvPr>
            <p:custDataLst>
              <p:tags r:id="rId64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6261" y="4110918"/>
            <a:ext cx="1446663" cy="409884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1BDDEDBF-AAC0-467F-B68A-C1D34E104FC5}"/>
              </a:ext>
            </a:extLst>
          </p:cNvPr>
          <p:cNvSpPr txBox="1"/>
          <p:nvPr>
            <p:custDataLst>
              <p:tags r:id="rId65"/>
            </p:custDataLst>
          </p:nvPr>
        </p:nvSpPr>
        <p:spPr>
          <a:xfrm>
            <a:off x="9821408" y="4082308"/>
            <a:ext cx="1231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>
                <a:solidFill>
                  <a:srgbClr val="0066FF"/>
                </a:solidFill>
                <a:latin typeface="Arial Narrow" panose="020b0606020202030204" pitchFamily="34" charset="0"/>
              </a:rPr>
              <a:t>Дом Бабы Яги</a:t>
            </a:r>
          </a:p>
        </p:txBody>
      </p:sp>
      <p:pic>
        <p:nvPicPr>
          <p:cNvPr id="71" name="Рисунок 70">
            <a:extLst>
              <a:ext uri="{FF2B5EF4-FFF2-40B4-BE49-F238E27FC236}">
                <a16:creationId xmlns:a16="http://schemas.microsoft.com/office/drawing/2014/main" id="{4F587278-54E9-4B7E-A631-63D4233B1544}"/>
              </a:ext>
            </a:extLst>
          </p:cNvPr>
          <p:cNvPicPr>
            <a:picLocks noChangeAspect="1"/>
          </p:cNvPicPr>
          <p:nvPr>
            <p:custDataLst>
              <p:tags r:id="rId66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833" y="1766067"/>
            <a:ext cx="1329990" cy="425930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4601094C-335B-44CD-9338-AEDD167E4D53}"/>
              </a:ext>
            </a:extLst>
          </p:cNvPr>
          <p:cNvSpPr txBox="1"/>
          <p:nvPr>
            <p:custDataLst>
              <p:tags r:id="rId67"/>
            </p:custDataLst>
          </p:nvPr>
        </p:nvSpPr>
        <p:spPr>
          <a:xfrm>
            <a:off x="1633920" y="1776034"/>
            <a:ext cx="9898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>
                <a:solidFill>
                  <a:srgbClr val="0066FF"/>
                </a:solidFill>
                <a:latin typeface="Arial Narrow" panose="020b0606020202030204" pitchFamily="34" charset="0"/>
              </a:rPr>
              <a:t>Озеро </a:t>
            </a:r>
          </a:p>
        </p:txBody>
      </p:sp>
      <p:pic>
        <p:nvPicPr>
          <p:cNvPr id="74" name="Рисунок 73">
            <a:extLst>
              <a:ext uri="{FF2B5EF4-FFF2-40B4-BE49-F238E27FC236}">
                <a16:creationId xmlns:a16="http://schemas.microsoft.com/office/drawing/2014/main" id="{45043EC1-B287-4FBC-9945-D4CD08D64D1C}"/>
              </a:ext>
            </a:extLst>
          </p:cNvPr>
          <p:cNvPicPr>
            <a:picLocks noChangeAspect="1"/>
          </p:cNvPicPr>
          <p:nvPr>
            <p:custDataLst>
              <p:tags r:id="rId69"/>
            </p:custDataLst>
          </p:nvPr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0127" y="4309391"/>
            <a:ext cx="4205565" cy="2117020"/>
          </a:xfrm>
          <a:prstGeom prst="rect">
            <a:avLst/>
          </a:prstGeom>
        </p:spPr>
      </p:pic>
      <p:pic>
        <p:nvPicPr>
          <p:cNvPr id="76" name="Рисунок 75">
            <a:extLst>
              <a:ext uri="{FF2B5EF4-FFF2-40B4-BE49-F238E27FC236}">
                <a16:creationId xmlns:a16="http://schemas.microsoft.com/office/drawing/2014/main" id="{37C4662E-9B9F-4A35-823B-A5BA041C0F09}"/>
              </a:ext>
            </a:extLst>
          </p:cNvPr>
          <p:cNvPicPr>
            <a:picLocks noChangeAspect="1"/>
          </p:cNvPicPr>
          <p:nvPr>
            <p:custDataLst>
              <p:tags r:id="rId71"/>
            </p:custDataLst>
          </p:nvPr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447" y="5235149"/>
            <a:ext cx="1764030" cy="1295098"/>
          </a:xfrm>
          <a:prstGeom prst="rect">
            <a:avLst/>
          </a:prstGeom>
        </p:spPr>
      </p:pic>
      <p:pic>
        <p:nvPicPr>
          <p:cNvPr id="82" name="Рисунок 81">
            <a:extLst>
              <a:ext uri="{FF2B5EF4-FFF2-40B4-BE49-F238E27FC236}">
                <a16:creationId xmlns:a16="http://schemas.microsoft.com/office/drawing/2014/main" id="{5402F573-A6AF-414B-8F6A-301CB138775D}"/>
              </a:ext>
            </a:extLst>
          </p:cNvPr>
          <p:cNvPicPr>
            <a:picLocks noChangeAspect="1"/>
          </p:cNvPicPr>
          <p:nvPr>
            <p:custDataLst>
              <p:tags r:id="rId74"/>
            </p:custDataLst>
          </p:nvPr>
        </p:nvPicPr>
        <p:blipFill>
          <a:blip r:embed="rId72">
            <a:extLst>
              <a:ext uri="{BEBA8EAE-BF5A-486C-A8C5-ECC9F3942E4B}">
                <a14:imgProps xmlns:a14="http://schemas.microsoft.com/office/drawing/2010/main">
                  <a14:imgLayer r:embed="rId73">
                    <a14:imgEffect>
                      <a14:backgroundRemoval t="5375" b="93625" l="10000" r="90000">
                        <a14:foregroundMark x1="57444" y1="9125" x2="57444" y2="9125"/>
                        <a14:foregroundMark x1="43000" y1="5375" x2="43667" y2="5375"/>
                        <a14:foregroundMark x1="49333" y1="23000" x2="50444" y2="23500"/>
                        <a14:foregroundMark x1="49444" y1="22750" x2="49444" y2="22750"/>
                        <a14:foregroundMark x1="50444" y1="21500" x2="50444" y2="21500"/>
                        <a14:foregroundMark x1="50000" y1="20750" x2="50000" y2="20750"/>
                        <a14:foregroundMark x1="50000" y1="20750" x2="50000" y2="20750"/>
                        <a14:foregroundMark x1="58111" y1="91000" x2="58111" y2="91000"/>
                        <a14:foregroundMark x1="58111" y1="91000" x2="58111" y2="91000"/>
                        <a14:foregroundMark x1="39444" y1="93625" x2="39444" y2="93625"/>
                        <a14:foregroundMark x1="39444" y1="93625" x2="39444" y2="93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72408" y="4696922"/>
            <a:ext cx="2258712" cy="2007744"/>
          </a:xfrm>
          <a:prstGeom prst="rect">
            <a:avLst/>
          </a:prstGeom>
        </p:spPr>
      </p:pic>
      <p:pic>
        <p:nvPicPr>
          <p:cNvPr id="84" name="Рисунок 83">
            <a:extLst>
              <a:ext uri="{FF2B5EF4-FFF2-40B4-BE49-F238E27FC236}">
                <a16:creationId xmlns:a16="http://schemas.microsoft.com/office/drawing/2014/main" id="{3626B828-A3CC-4AD8-877A-8DF86F1F1E32}"/>
              </a:ext>
            </a:extLst>
          </p:cNvPr>
          <p:cNvPicPr>
            <a:picLocks noChangeAspect="1"/>
          </p:cNvPicPr>
          <p:nvPr>
            <p:custDataLst>
              <p:tags r:id="rId76"/>
            </p:custDataLst>
          </p:nvPr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08002" y="6127293"/>
            <a:ext cx="560581" cy="560581"/>
          </a:xfrm>
          <a:prstGeom prst="rect">
            <a:avLst/>
          </a:prstGeom>
        </p:spPr>
      </p:pic>
      <p:pic>
        <p:nvPicPr>
          <p:cNvPr id="80" name="Рисунок 79">
            <a:extLst>
              <a:ext uri="{FF2B5EF4-FFF2-40B4-BE49-F238E27FC236}">
                <a16:creationId xmlns:a16="http://schemas.microsoft.com/office/drawing/2014/main" id="{59390D40-373E-4FE1-A2EA-B02E6CDE0C00}"/>
              </a:ext>
            </a:extLst>
          </p:cNvPr>
          <p:cNvPicPr>
            <a:picLocks noChangeAspect="1"/>
          </p:cNvPicPr>
          <p:nvPr>
            <p:custDataLst>
              <p:tags r:id="rId78"/>
            </p:custDataLst>
          </p:nvPr>
        </p:nvPicPr>
        <p:blipFill>
          <a:blip r:embed="rId7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14909" y="5792834"/>
            <a:ext cx="779344" cy="911832"/>
          </a:xfrm>
          <a:prstGeom prst="rect">
            <a:avLst/>
          </a:prstGeom>
        </p:spPr>
      </p:pic>
      <p:pic>
        <p:nvPicPr>
          <p:cNvPr id="86" name="Рисунок 85">
            <a:extLst>
              <a:ext uri="{FF2B5EF4-FFF2-40B4-BE49-F238E27FC236}">
                <a16:creationId xmlns:a16="http://schemas.microsoft.com/office/drawing/2014/main" id="{139CFBD9-78F3-4D88-9281-F6193278EB47}"/>
              </a:ext>
            </a:extLst>
          </p:cNvPr>
          <p:cNvPicPr>
            <a:picLocks noChangeAspect="1"/>
          </p:cNvPicPr>
          <p:nvPr>
            <p:custDataLst>
              <p:tags r:id="rId80"/>
            </p:custDataLst>
          </p:nvPr>
        </p:nvPicPr>
        <p:blipFill>
          <a:blip r:embed="rId79"/>
          <a:stretch>
            <a:fillRect/>
          </a:stretch>
        </p:blipFill>
        <p:spPr>
          <a:xfrm>
            <a:off x="5108788" y="4093656"/>
            <a:ext cx="1627773" cy="499915"/>
          </a:xfrm>
          <a:prstGeom prst="rect">
            <a:avLst/>
          </a:prstGeom>
        </p:spPr>
      </p:pic>
      <p:sp>
        <p:nvSpPr>
          <p:cNvPr id="85" name="TextBox 84">
            <a:extLst>
              <a:ext uri="{FF2B5EF4-FFF2-40B4-BE49-F238E27FC236}">
                <a16:creationId xmlns:a16="http://schemas.microsoft.com/office/drawing/2014/main" id="{4BAE3AEE-4520-4526-8536-1B485226B883}"/>
              </a:ext>
            </a:extLst>
          </p:cNvPr>
          <p:cNvSpPr txBox="1"/>
          <p:nvPr>
            <p:custDataLst>
              <p:tags r:id="rId81"/>
            </p:custDataLst>
          </p:nvPr>
        </p:nvSpPr>
        <p:spPr>
          <a:xfrm>
            <a:off x="5135274" y="4110597"/>
            <a:ext cx="157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>
                <a:solidFill>
                  <a:srgbClr val="0066FF"/>
                </a:solidFill>
                <a:latin typeface="Arial Narrow" panose="020b0606020202030204" pitchFamily="34" charset="0"/>
              </a:rPr>
              <a:t>Библиотека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FA940C1-39F2-44A7-9EE3-D5174BC1890F}"/>
              </a:ext>
            </a:extLst>
          </p:cNvPr>
          <p:cNvSpPr txBox="1"/>
          <p:nvPr>
            <p:custDataLst>
              <p:tags r:id="rId82"/>
            </p:custDataLst>
          </p:nvPr>
        </p:nvSpPr>
        <p:spPr>
          <a:xfrm>
            <a:off x="6986920" y="4491757"/>
            <a:ext cx="3417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>
                <a:solidFill>
                  <a:srgbClr val="FF3399"/>
                </a:solidFill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FEEF0F-A100-4F3F-9251-3CF715B9E131}"/>
              </a:ext>
            </a:extLst>
          </p:cNvPr>
          <p:cNvSpPr txBox="1"/>
          <p:nvPr>
            <p:custDataLst>
              <p:tags r:id="rId83"/>
            </p:custDataLst>
          </p:nvPr>
        </p:nvSpPr>
        <p:spPr>
          <a:xfrm>
            <a:off x="2692390" y="3656049"/>
            <a:ext cx="331641" cy="598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>
                <a:solidFill>
                  <a:srgbClr val="FF3399"/>
                </a:solidFill>
                <a:latin typeface="Arial Narrow" panose="020b0606020202030204" pitchFamily="34" charset="0"/>
              </a:rPr>
              <a:t>3</a:t>
            </a:r>
          </a:p>
        </p:txBody>
      </p:sp>
      <p:cxnSp>
        <p:nvCxnSpPr>
          <p:cNvPr id="94" name="Прямая со стрелкой 93">
            <a:extLst>
              <a:ext uri="{FF2B5EF4-FFF2-40B4-BE49-F238E27FC236}">
                <a16:creationId xmlns:a16="http://schemas.microsoft.com/office/drawing/2014/main" id="{FAA5D6C6-8FD5-4115-91DE-F09954F93CE9}"/>
              </a:ext>
            </a:extLst>
          </p:cNvPr>
          <p:cNvCxnSpPr/>
          <p:nvPr>
            <p:custDataLst>
              <p:tags r:id="rId84"/>
            </p:custDataLst>
          </p:nvPr>
        </p:nvCxnSpPr>
        <p:spPr>
          <a:xfrm>
            <a:off x="3037000" y="3933373"/>
            <a:ext cx="6151600" cy="26427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 стрелкой 96">
            <a:extLst>
              <a:ext uri="{FF2B5EF4-FFF2-40B4-BE49-F238E27FC236}">
                <a16:creationId xmlns:a16="http://schemas.microsoft.com/office/drawing/2014/main" id="{0D03DD77-75A0-44C9-8E1B-02A23CB2785B}"/>
              </a:ext>
            </a:extLst>
          </p:cNvPr>
          <p:cNvCxnSpPr/>
          <p:nvPr>
            <p:custDataLst>
              <p:tags r:id="rId85"/>
            </p:custDataLst>
          </p:nvPr>
        </p:nvCxnSpPr>
        <p:spPr>
          <a:xfrm flipH="1">
            <a:off x="7369046" y="4296561"/>
            <a:ext cx="1955916" cy="53348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0A5FA0B4-AC72-47AF-B9B4-2ADFC3763835}"/>
              </a:ext>
            </a:extLst>
          </p:cNvPr>
          <p:cNvSpPr txBox="1"/>
          <p:nvPr>
            <p:custDataLst>
              <p:tags r:id="rId86"/>
            </p:custDataLst>
          </p:nvPr>
        </p:nvSpPr>
        <p:spPr>
          <a:xfrm>
            <a:off x="9201970" y="3871848"/>
            <a:ext cx="512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>
                <a:solidFill>
                  <a:srgbClr val="FF3399"/>
                </a:solidFill>
                <a:latin typeface="Arial Narrow" panose="020b060602020203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1014216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1F3558-2F42-4619-A701-D526C57F8EF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B06363-ED67-4E8A-8B89-43D990A2A72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97412" y="-174179"/>
            <a:ext cx="5108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>
                <a:solidFill>
                  <a:srgbClr val="FF3399"/>
                </a:solidFill>
                <a:latin typeface="Arial Narrow" panose="020b0606020202030204" pitchFamily="34" charset="0"/>
              </a:rPr>
              <a:t>4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3A60DA-67C6-4973-8E52-8DE258A6B361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404780" y="109252"/>
            <a:ext cx="4691219" cy="10513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154731-5669-4934-B3DE-2ED4C9A0A434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297150" y="75798"/>
            <a:ext cx="34122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>
                <a:solidFill>
                  <a:srgbClr val="0066FF"/>
                </a:solidFill>
                <a:latin typeface="Arial Narrow" panose="020b0606020202030204" pitchFamily="34" charset="0"/>
              </a:rPr>
              <a:t>Дом Бабы Яги</a:t>
            </a:r>
            <a:endParaRPr lang="ru-RU" sz="1200" b="1">
              <a:solidFill>
                <a:srgbClr val="0066FF"/>
              </a:solidFill>
              <a:latin typeface="Arial Narrow" panose="020b0606020202030204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AB327C6-7E5B-405C-BCD1-A6F8978C552D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284" y="75798"/>
            <a:ext cx="6583741" cy="658374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96E001E-8B3A-4C9B-A0B5-74CF88BE9160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8209" b="90000" l="9961" r="89941">
                        <a14:foregroundMark x1="53320" y1="8209" x2="53320" y2="8209"/>
                        <a14:foregroundMark x1="43359" y1="49104" x2="43359" y2="49104"/>
                        <a14:foregroundMark x1="45020" y1="53284" x2="45020" y2="53284"/>
                        <a14:foregroundMark x1="82617" y1="75373" x2="82617" y2="75373"/>
                        <a14:foregroundMark x1="85059" y1="73284" x2="85059" y2="73284"/>
                        <a14:foregroundMark x1="32617" y1="22239" x2="32617" y2="22239"/>
                        <a14:backgroundMark x1="39941" y1="76418" x2="39941" y2="76418"/>
                        <a14:backgroundMark x1="40234" y1="76716" x2="40234" y2="76716"/>
                        <a14:backgroundMark x1="40527" y1="76716" x2="40527" y2="76716"/>
                        <a14:backgroundMark x1="41113" y1="73284" x2="41699" y2="80896"/>
                        <a14:backgroundMark x1="41699" y1="80896" x2="49707" y2="81045"/>
                        <a14:backgroundMark x1="48926" y1="80299" x2="48926" y2="80299"/>
                        <a14:backgroundMark x1="64258" y1="57761" x2="64258" y2="57761"/>
                        <a14:backgroundMark x1="64551" y1="58060" x2="64551" y2="580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440" r="11580"/>
          <a:stretch>
            <a:fillRect/>
          </a:stretch>
        </p:blipFill>
        <p:spPr>
          <a:xfrm flipH="1">
            <a:off x="-1" y="1984917"/>
            <a:ext cx="5328853" cy="498233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41AA39A-CD1D-439B-AF41-9846D53D7388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4848" b="92955" l="9773" r="90000">
                        <a14:foregroundMark x1="63750" y1="6818" x2="63750" y2="6818"/>
                        <a14:foregroundMark x1="88864" y1="35455" x2="88864" y2="35455"/>
                        <a14:foregroundMark x1="9886" y1="70076" x2="9886" y2="70076"/>
                        <a14:foregroundMark x1="53750" y1="93030" x2="53750" y2="93030"/>
                        <a14:foregroundMark x1="60114" y1="4848" x2="60114" y2="4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852" y="2051824"/>
            <a:ext cx="3204117" cy="480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9994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1F3558-2F42-4619-A701-D526C57F8EF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B06363-ED67-4E8A-8B89-43D990A2A72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97412" y="-174179"/>
            <a:ext cx="5108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>
                <a:solidFill>
                  <a:srgbClr val="FF3399"/>
                </a:solidFill>
                <a:latin typeface="Arial Narrow" panose="020b0606020202030204" pitchFamily="34" charset="0"/>
              </a:rPr>
              <a:t>4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3A60DA-67C6-4973-8E52-8DE258A6B361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404780" y="109252"/>
            <a:ext cx="4691219" cy="10513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154731-5669-4934-B3DE-2ED4C9A0A434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683834" y="75798"/>
            <a:ext cx="4025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>
                <a:solidFill>
                  <a:srgbClr val="0066FF"/>
                </a:solidFill>
                <a:latin typeface="Arial Narrow" panose="020b0606020202030204" pitchFamily="34" charset="0"/>
              </a:rPr>
              <a:t>Дом Бабы Яги</a:t>
            </a:r>
            <a:endParaRPr lang="ru-RU" sz="1200" b="1">
              <a:solidFill>
                <a:srgbClr val="0066FF"/>
              </a:solidFill>
              <a:latin typeface="Arial Narrow" panose="020b060602020203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061CD5A-FC84-43CE-8144-07A7D49052F9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140"/>
          <a:stretch>
            <a:fillRect/>
          </a:stretch>
        </p:blipFill>
        <p:spPr>
          <a:xfrm>
            <a:off x="0" y="4505093"/>
            <a:ext cx="11630722" cy="320039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0438845-BAC2-4B3F-A91D-0C1AC29DDFEC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157" y="1419697"/>
            <a:ext cx="2704522" cy="4018606"/>
          </a:xfrm>
          <a:prstGeom prst="rect">
            <a:avLst/>
          </a:prstGeom>
          <a:scene3d>
            <a:camera prst="perspectiveContrastingRightFacing"/>
            <a:lightRig rig="threePt" dir="t"/>
          </a:scene3d>
          <a:sp3d>
            <a:bevelT prst="angle"/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0D9B58C-3649-4CA2-AFED-8D284E10DBAD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235" y="923098"/>
            <a:ext cx="3480471" cy="4515205"/>
          </a:xfrm>
          <a:prstGeom prst="rect">
            <a:avLst/>
          </a:prstGeom>
          <a:scene3d>
            <a:camera prst="perspectiveHeroicExtremeLeftFacing"/>
            <a:lightRig rig="threePt" dir="t"/>
          </a:scene3d>
          <a:sp3d>
            <a:bevelT prst="angle"/>
          </a:sp3d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689592A-CA12-42B1-A742-A28A0EDF3F9D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981" y="842500"/>
            <a:ext cx="3357270" cy="4545228"/>
          </a:xfrm>
          <a:prstGeom prst="rect">
            <a:avLst/>
          </a:prstGeom>
          <a:scene3d>
            <a:camera prst="perspectiveContrastingRightFacing"/>
            <a:lightRig rig="threePt" dir="t"/>
          </a:scene3d>
          <a:sp3d>
            <a:bevelT prst="angle"/>
          </a:sp3d>
        </p:spPr>
      </p:pic>
    </p:spTree>
    <p:extLst>
      <p:ext uri="{BB962C8B-B14F-4D97-AF65-F5344CB8AC3E}">
        <p14:creationId xmlns:p14="http://schemas.microsoft.com/office/powerpoint/2010/main" val="9232917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1F3558-2F42-4619-A701-D526C57F8EF2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-72552"/>
            <a:ext cx="12191999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C1EC30D-9FF8-4922-9A97-F23F3ADB88D4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91"/>
          <a:stretch>
            <a:fillRect/>
          </a:stretch>
        </p:blipFill>
        <p:spPr>
          <a:xfrm>
            <a:off x="4257964" y="0"/>
            <a:ext cx="3870036" cy="1244163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F52DE17-368F-4025-96D4-56F7A9D33759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463137" y="1163783"/>
            <a:ext cx="11222181" cy="5578764"/>
          </a:xfrm>
          <a:prstGeom prst="rect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3316E1-54EB-4D48-86CC-F4BFE9D17771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9022528" y="2159157"/>
            <a:ext cx="3971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>
                <a:solidFill>
                  <a:srgbClr val="FF3399"/>
                </a:solidFill>
                <a:latin typeface="Arial Narrow" panose="020b0606020202030204" pitchFamily="34" charset="0"/>
              </a:rPr>
              <a:t>2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E437233D-90C3-4521-9138-1D3727F78B78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295" y="1937098"/>
            <a:ext cx="2360350" cy="1516709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A44A7BFE-C38A-4D6A-89C8-201A48D0B83F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226" y="2595721"/>
            <a:ext cx="1150239" cy="878541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8D6CA674-1865-4771-BC7F-FFE39B027C6D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37331">
            <a:off x="1318290" y="2572712"/>
            <a:ext cx="1222490" cy="122249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81D8ACE4-79C2-4F3C-BC42-618F0D432187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75963" y="2012259"/>
            <a:ext cx="1546864" cy="154686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AB26BD1-E415-4D2D-AD75-E38AD119F324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1813269" y="3221845"/>
            <a:ext cx="540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>
                <a:solidFill>
                  <a:srgbClr val="FF3399"/>
                </a:solidFill>
                <a:latin typeface="Arial Narrow" panose="020b0606020202030204" pitchFamily="34" charset="0"/>
              </a:rPr>
              <a:t>1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3AE3033B-9970-4261-80FC-005A4709BFFD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6792" b="98868" l="420" r="94538">
                        <a14:foregroundMark x1="9524" y1="42830" x2="9524" y2="42830"/>
                        <a14:foregroundMark x1="9524" y1="42453" x2="9524" y2="42642"/>
                        <a14:foregroundMark x1="6303" y1="54906" x2="6303" y2="54906"/>
                        <a14:foregroundMark x1="6162" y1="54906" x2="6162" y2="54906"/>
                        <a14:foregroundMark x1="33473" y1="85472" x2="33473" y2="85472"/>
                        <a14:foregroundMark x1="33053" y1="85472" x2="32633" y2="85472"/>
                        <a14:foregroundMark x1="31092" y1="85472" x2="30112" y2="86226"/>
                        <a14:foregroundMark x1="29692" y1="86226" x2="28711" y2="86792"/>
                        <a14:foregroundMark x1="28291" y1="86792" x2="27311" y2="87547"/>
                        <a14:foregroundMark x1="25490" y1="88302" x2="24510" y2="88679"/>
                        <a14:foregroundMark x1="24370" y1="88868" x2="20028" y2="89434"/>
                        <a14:foregroundMark x1="6303" y1="93774" x2="6303" y2="93774"/>
                        <a14:foregroundMark x1="1821" y1="93396" x2="1821" y2="93396"/>
                        <a14:foregroundMark x1="1961" y1="93208" x2="2381" y2="93208"/>
                        <a14:foregroundMark x1="9384" y1="92075" x2="10784" y2="91132"/>
                        <a14:foregroundMark x1="13585" y1="89434" x2="14706" y2="89245"/>
                        <a14:foregroundMark x1="16106" y1="88491" x2="16106" y2="88491"/>
                        <a14:foregroundMark x1="2941" y1="93585" x2="2241" y2="93774"/>
                        <a14:foregroundMark x1="1821" y1="93962" x2="1261" y2="94528"/>
                        <a14:foregroundMark x1="1120" y1="95472" x2="980" y2="98491"/>
                        <a14:foregroundMark x1="1261" y1="98302" x2="2241" y2="98113"/>
                        <a14:foregroundMark x1="3081" y1="97736" x2="4482" y2="98868"/>
                        <a14:foregroundMark x1="94398" y1="96226" x2="94398" y2="96226"/>
                        <a14:foregroundMark x1="94538" y1="97170" x2="94538" y2="97170"/>
                        <a14:foregroundMark x1="40476" y1="6792" x2="40476" y2="67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6910"/>
          <a:stretch>
            <a:fillRect/>
          </a:stretch>
        </p:blipFill>
        <p:spPr>
          <a:xfrm flipH="1">
            <a:off x="8875316" y="3329907"/>
            <a:ext cx="2432824" cy="489122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364E7A6F-3487-48A2-9A00-AC367845F2C0}"/>
              </a:ext>
            </a:extLst>
          </p:cNvPr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2512" y="1873298"/>
            <a:ext cx="1404226" cy="1824786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821B0400-09B5-4AD4-BABE-AF8019C80D4A}"/>
              </a:ext>
            </a:extLst>
          </p:cNvPr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26" y="3618305"/>
            <a:ext cx="2898955" cy="2211485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A38B4CAD-6D6B-4FB1-B46F-4F38FBB0F2E1}"/>
              </a:ext>
            </a:extLst>
          </p:cNvPr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3" t="36601" r="49437" b="38219"/>
          <a:stretch>
            <a:fillRect/>
          </a:stretch>
        </p:blipFill>
        <p:spPr>
          <a:xfrm>
            <a:off x="964744" y="4830048"/>
            <a:ext cx="626282" cy="343564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0CF78B56-4876-453E-91B4-507A77145DC1}"/>
              </a:ext>
            </a:extLst>
          </p:cNvPr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86" t="67883" r="5986"/>
          <a:stretch>
            <a:fillRect/>
          </a:stretch>
        </p:blipFill>
        <p:spPr>
          <a:xfrm>
            <a:off x="2317806" y="4690305"/>
            <a:ext cx="392619" cy="518307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F215CE81-8333-4E2E-9A0F-10D18697000A}"/>
              </a:ext>
            </a:extLst>
          </p:cNvPr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19" t="5452" r="36126" b="66725"/>
          <a:stretch>
            <a:fillRect/>
          </a:stretch>
        </p:blipFill>
        <p:spPr>
          <a:xfrm>
            <a:off x="1610295" y="4674837"/>
            <a:ext cx="512362" cy="549244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CEC5E7F7-BE11-4111-A37F-09606E2BABAC}"/>
              </a:ext>
            </a:extLst>
          </p:cNvPr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176"/>
          <a:stretch>
            <a:fillRect/>
          </a:stretch>
        </p:blipFill>
        <p:spPr>
          <a:xfrm>
            <a:off x="880801" y="5089598"/>
            <a:ext cx="1223223" cy="489123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B1F703E8-3093-4874-BC8B-26C979C03C61}"/>
              </a:ext>
            </a:extLst>
          </p:cNvPr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28" r="50945" b="5794"/>
          <a:stretch>
            <a:fillRect/>
          </a:stretch>
        </p:blipFill>
        <p:spPr>
          <a:xfrm>
            <a:off x="2247932" y="5172600"/>
            <a:ext cx="547511" cy="425002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ADCAD507-BDE9-4629-A7AC-774FA697BD10}"/>
              </a:ext>
            </a:extLst>
          </p:cNvPr>
          <p:cNvSpPr txBox="1"/>
          <p:nvPr>
            <p:custDataLst>
              <p:tags r:id="rId34"/>
            </p:custDataLst>
          </p:nvPr>
        </p:nvSpPr>
        <p:spPr>
          <a:xfrm>
            <a:off x="980907" y="5258101"/>
            <a:ext cx="4949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>
                <a:solidFill>
                  <a:srgbClr val="FF0000"/>
                </a:solidFill>
                <a:latin typeface="Arial Narrow" panose="020b0606020202030204" pitchFamily="34" charset="0"/>
              </a:rPr>
              <a:t>1 р.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8F5F896-3E96-499C-AB42-2E53DA9CE612}"/>
              </a:ext>
            </a:extLst>
          </p:cNvPr>
          <p:cNvSpPr txBox="1"/>
          <p:nvPr>
            <p:custDataLst>
              <p:tags r:id="rId35"/>
            </p:custDataLst>
          </p:nvPr>
        </p:nvSpPr>
        <p:spPr>
          <a:xfrm>
            <a:off x="1575992" y="5245716"/>
            <a:ext cx="4767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>
                <a:solidFill>
                  <a:srgbClr val="002060"/>
                </a:solidFill>
                <a:latin typeface="Arial Narrow" panose="020b0606020202030204" pitchFamily="34" charset="0"/>
              </a:rPr>
              <a:t>3 р</a:t>
            </a:r>
            <a:r>
              <a:rPr lang="ru-RU" sz="1600" b="1">
                <a:solidFill>
                  <a:srgbClr val="FF0000"/>
                </a:solidFill>
                <a:latin typeface="Arial Narrow" panose="020b0606020202030204" pitchFamily="34" charset="0"/>
              </a:rPr>
              <a:t>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6BD91FF-1B71-4426-A676-57CBDC87288F}"/>
              </a:ext>
            </a:extLst>
          </p:cNvPr>
          <p:cNvSpPr txBox="1"/>
          <p:nvPr>
            <p:custDataLst>
              <p:tags r:id="rId36"/>
            </p:custDataLst>
          </p:nvPr>
        </p:nvSpPr>
        <p:spPr>
          <a:xfrm rot="10800000" flipV="1">
            <a:off x="2320085" y="5240167"/>
            <a:ext cx="4819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>
                <a:solidFill>
                  <a:srgbClr val="FF0000"/>
                </a:solidFill>
                <a:latin typeface="Arial Narrow" panose="020b0606020202030204" pitchFamily="34" charset="0"/>
              </a:rPr>
              <a:t>5 р.</a:t>
            </a:r>
          </a:p>
        </p:txBody>
      </p:sp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27BA0C72-E93C-4213-A631-EAA6A9C75A65}"/>
              </a:ext>
            </a:extLst>
          </p:cNvPr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531" y="4177066"/>
            <a:ext cx="1625890" cy="501252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183FCE1A-3E02-4831-9AF4-A614514042F9}"/>
              </a:ext>
            </a:extLst>
          </p:cNvPr>
          <p:cNvSpPr txBox="1"/>
          <p:nvPr>
            <p:custDataLst>
              <p:tags r:id="rId39"/>
            </p:custDataLst>
          </p:nvPr>
        </p:nvSpPr>
        <p:spPr>
          <a:xfrm>
            <a:off x="1079076" y="4177922"/>
            <a:ext cx="157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>
                <a:solidFill>
                  <a:srgbClr val="0066FF"/>
                </a:solidFill>
                <a:latin typeface="Arial Narrow" panose="020b0606020202030204" pitchFamily="34" charset="0"/>
              </a:rPr>
              <a:t>Магазин игрушек</a:t>
            </a:r>
          </a:p>
        </p:txBody>
      </p:sp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E3ED89E2-FE89-4D99-B34D-3EE8CB684E4D}"/>
              </a:ext>
            </a:extLst>
          </p:cNvPr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4946" y="2428429"/>
            <a:ext cx="1329990" cy="425930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5F39A16A-F9A1-41FD-AC1C-26597D217FE9}"/>
              </a:ext>
            </a:extLst>
          </p:cNvPr>
          <p:cNvSpPr txBox="1"/>
          <p:nvPr>
            <p:custDataLst>
              <p:tags r:id="rId41"/>
            </p:custDataLst>
          </p:nvPr>
        </p:nvSpPr>
        <p:spPr>
          <a:xfrm>
            <a:off x="9809181" y="2426394"/>
            <a:ext cx="9898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>
                <a:solidFill>
                  <a:srgbClr val="0066FF"/>
                </a:solidFill>
                <a:latin typeface="Arial Narrow" panose="020b0606020202030204" pitchFamily="34" charset="0"/>
              </a:rPr>
              <a:t>Больница </a:t>
            </a: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F189E17B-0FF5-4E30-9462-2B08492577D7}"/>
              </a:ext>
            </a:extLst>
          </p:cNvPr>
          <p:cNvPicPr>
            <a:picLocks noChangeAspect="1"/>
          </p:cNvPicPr>
          <p:nvPr>
            <p:custDataLst>
              <p:tags r:id="rId44"/>
            </p:custDataLst>
          </p:nvPr>
        </p:nvPicPr>
        <p:blipFill>
          <a:blip r:embed="rId42">
            <a:extLst>
              <a:ext uri="{BEBA8EAE-BF5A-486C-A8C5-ECC9F3942E4B}">
                <a14:imgProps xmlns:a14="http://schemas.microsoft.com/office/drawing/2010/main">
                  <a14:imgLayer r:embed="rId43">
                    <a14:imgEffect>
                      <a14:backgroundRemoval t="12329" b="99848" l="29482" r="97112">
                        <a14:foregroundMark x1="47410" y1="23592" x2="47410" y2="23592"/>
                        <a14:foregroundMark x1="48406" y1="23592" x2="49502" y2="24049"/>
                        <a14:foregroundMark x1="49801" y1="24049" x2="52390" y2="25266"/>
                        <a14:foregroundMark x1="52490" y1="25266" x2="52490" y2="25266"/>
                        <a14:foregroundMark x1="53187" y1="26788" x2="53486" y2="29224"/>
                        <a14:foregroundMark x1="52092" y1="29376" x2="51594" y2="30441"/>
                        <a14:foregroundMark x1="50498" y1="31659" x2="49502" y2="31659"/>
                        <a14:foregroundMark x1="48904" y1="31355" x2="48406" y2="31355"/>
                        <a14:foregroundMark x1="43127" y1="22831" x2="43127" y2="22831"/>
                        <a14:foregroundMark x1="42729" y1="23288" x2="43426" y2="24049"/>
                        <a14:foregroundMark x1="46016" y1="16743" x2="46016" y2="16743"/>
                        <a14:foregroundMark x1="47410" y1="17047" x2="47410" y2="17047"/>
                        <a14:foregroundMark x1="47410" y1="17047" x2="47410" y2="17047"/>
                        <a14:foregroundMark x1="47211" y1="14764" x2="47211" y2="14764"/>
                        <a14:foregroundMark x1="47112" y1="15068" x2="47112" y2="15068"/>
                        <a14:foregroundMark x1="46912" y1="19178" x2="46912" y2="19178"/>
                        <a14:foregroundMark x1="46813" y1="19482" x2="46813" y2="19482"/>
                        <a14:foregroundMark x1="50498" y1="17656" x2="50498" y2="17656"/>
                        <a14:foregroundMark x1="50498" y1="17656" x2="50498" y2="17656"/>
                        <a14:foregroundMark x1="50000" y1="15830" x2="50000" y2="15830"/>
                        <a14:foregroundMark x1="50000" y1="15830" x2="50000" y2="15830"/>
                        <a14:foregroundMark x1="50100" y1="12329" x2="50100" y2="12329"/>
                        <a14:foregroundMark x1="50100" y1="12329" x2="50100" y2="12329"/>
                        <a14:foregroundMark x1="49801" y1="15221" x2="49801" y2="15221"/>
                        <a14:foregroundMark x1="50000" y1="14003" x2="50000" y2="14003"/>
                        <a14:foregroundMark x1="54781" y1="27702" x2="54781" y2="27702"/>
                        <a14:foregroundMark x1="54980" y1="24049" x2="54980" y2="24049"/>
                        <a14:foregroundMark x1="44024" y1="34551" x2="44024" y2="34551"/>
                        <a14:foregroundMark x1="42629" y1="32116" x2="42629" y2="32116"/>
                        <a14:foregroundMark x1="49004" y1="32572" x2="49004" y2="32572"/>
                        <a14:foregroundMark x1="52092" y1="34551" x2="52092" y2="34551"/>
                        <a14:foregroundMark x1="48506" y1="34551" x2="48506" y2="34551"/>
                        <a14:foregroundMark x1="47410" y1="38204" x2="47410" y2="38204"/>
                        <a14:foregroundMark x1="47112" y1="40183" x2="47112" y2="40183"/>
                        <a14:foregroundMark x1="92729" y1="38508" x2="92729" y2="38508"/>
                        <a14:foregroundMark x1="94024" y1="39726" x2="94024" y2="39726"/>
                        <a14:foregroundMark x1="97211" y1="45662" x2="97211" y2="45662"/>
                        <a14:foregroundMark x1="96813" y1="49924" x2="96813" y2="49924"/>
                        <a14:foregroundMark x1="89641" y1="87823" x2="89641" y2="87823"/>
                        <a14:foregroundMark x1="89641" y1="87671" x2="89641" y2="87671"/>
                        <a14:foregroundMark x1="84562" y1="87823" x2="84562" y2="87823"/>
                        <a14:foregroundMark x1="84562" y1="87823" x2="84562" y2="87823"/>
                        <a14:foregroundMark x1="84363" y1="92846" x2="84363" y2="97412"/>
                        <a14:foregroundMark x1="84861" y1="92998" x2="85657" y2="84779"/>
                        <a14:foregroundMark x1="72012" y1="98630" x2="72012" y2="98630"/>
                        <a14:foregroundMark x1="73307" y1="99391" x2="73307" y2="99391"/>
                        <a14:foregroundMark x1="46315" y1="25571" x2="46315" y2="25571"/>
                        <a14:foregroundMark x1="45219" y1="25571" x2="44522" y2="25723"/>
                        <a14:foregroundMark x1="43625" y1="29224" x2="43227" y2="30746"/>
                        <a14:foregroundMark x1="49502" y1="17199" x2="49502" y2="17199"/>
                        <a14:foregroundMark x1="50100" y1="20091" x2="50100" y2="20091"/>
                        <a14:foregroundMark x1="56076" y1="24049" x2="56076" y2="24049"/>
                        <a14:foregroundMark x1="56972" y1="23135" x2="56972" y2="23135"/>
                        <a14:foregroundMark x1="57470" y1="23896" x2="57470" y2="25114"/>
                        <a14:foregroundMark x1="50299" y1="36834" x2="50299" y2="36834"/>
                        <a14:foregroundMark x1="50299" y1="35769" x2="50299" y2="35769"/>
                        <a14:foregroundMark x1="51594" y1="33333" x2="51693" y2="34094"/>
                        <a14:foregroundMark x1="51693" y1="33333" x2="51096" y2="36986"/>
                        <a14:foregroundMark x1="48207" y1="40944" x2="46315" y2="41705"/>
                        <a14:foregroundMark x1="45020" y1="41705" x2="44223" y2="42922"/>
                        <a14:foregroundMark x1="43924" y1="42618" x2="43924" y2="42618"/>
                        <a14:foregroundMark x1="42729" y1="41248" x2="42629" y2="40487"/>
                        <a14:foregroundMark x1="41833" y1="33181" x2="41633" y2="35616"/>
                        <a14:foregroundMark x1="41633" y1="41248" x2="41833" y2="42161"/>
                        <a14:foregroundMark x1="55777" y1="32572" x2="55777" y2="32572"/>
                        <a14:foregroundMark x1="56076" y1="28919" x2="56076" y2="28919"/>
                        <a14:foregroundMark x1="54183" y1="31355" x2="54582" y2="31963"/>
                        <a14:foregroundMark x1="55378" y1="41248" x2="55080" y2="41857"/>
                        <a14:foregroundMark x1="44821" y1="61187" x2="44821" y2="61187"/>
                        <a14:foregroundMark x1="47112" y1="59817" x2="47112" y2="59817"/>
                        <a14:foregroundMark x1="48108" y1="59209" x2="49303" y2="59056"/>
                        <a14:foregroundMark x1="53187" y1="57839" x2="53187" y2="57839"/>
                        <a14:foregroundMark x1="54980" y1="58600" x2="55578" y2="59513"/>
                        <a14:foregroundMark x1="55279" y1="61187" x2="45518" y2="67580"/>
                        <a14:foregroundMark x1="45518" y1="67580" x2="43127" y2="67428"/>
                        <a14:foregroundMark x1="45518" y1="57078" x2="54283" y2="58752"/>
                        <a14:foregroundMark x1="54283" y1="58752" x2="55777" y2="70472"/>
                        <a14:foregroundMark x1="52689" y1="67580" x2="52689" y2="67580"/>
                        <a14:foregroundMark x1="57669" y1="61187" x2="57669" y2="61187"/>
                        <a14:foregroundMark x1="58267" y1="60578" x2="58267" y2="60578"/>
                        <a14:foregroundMark x1="58267" y1="60274" x2="58267" y2="60274"/>
                        <a14:foregroundMark x1="50598" y1="41248" x2="50598" y2="41248"/>
                        <a14:foregroundMark x1="56673" y1="61492" x2="56673" y2="61492"/>
                        <a14:foregroundMark x1="43725" y1="60578" x2="43725" y2="60578"/>
                        <a14:foregroundMark x1="44522" y1="59513" x2="44522" y2="59513"/>
                        <a14:foregroundMark x1="39243" y1="73212" x2="39243" y2="73212"/>
                        <a14:foregroundMark x1="43227" y1="71689" x2="43227" y2="71689"/>
                        <a14:foregroundMark x1="44422" y1="71689" x2="45518" y2="71689"/>
                        <a14:foregroundMark x1="47211" y1="72298" x2="47908" y2="73516"/>
                        <a14:foregroundMark x1="48904" y1="73516" x2="50797" y2="73516"/>
                        <a14:foregroundMark x1="52490" y1="71537" x2="52191" y2="72451"/>
                        <a14:foregroundMark x1="31574" y1="61948" x2="31574" y2="61948"/>
                        <a14:foregroundMark x1="32371" y1="61948" x2="32371" y2="61948"/>
                        <a14:foregroundMark x1="32171" y1="65145" x2="32171" y2="65145"/>
                        <a14:foregroundMark x1="31873" y1="67884" x2="31773" y2="68798"/>
                        <a14:foregroundMark x1="31773" y1="70776" x2="31873" y2="72451"/>
                        <a14:foregroundMark x1="31873" y1="72451" x2="31873" y2="72451"/>
                        <a14:foregroundMark x1="33466" y1="71537" x2="33466" y2="71537"/>
                        <a14:foregroundMark x1="33865" y1="71081" x2="33865" y2="71081"/>
                        <a14:foregroundMark x1="33865" y1="69102" x2="33865" y2="69102"/>
                        <a14:foregroundMark x1="32171" y1="70472" x2="32171" y2="70472"/>
                        <a14:foregroundMark x1="32669" y1="74886" x2="32669" y2="74886"/>
                        <a14:foregroundMark x1="33367" y1="74886" x2="33367" y2="74886"/>
                        <a14:foregroundMark x1="33964" y1="73668" x2="33964" y2="73668"/>
                        <a14:foregroundMark x1="37450" y1="63927" x2="37450" y2="63927"/>
                        <a14:foregroundMark x1="37849" y1="63927" x2="37849" y2="63927"/>
                        <a14:foregroundMark x1="40837" y1="64231" x2="40837" y2="64231"/>
                        <a14:foregroundMark x1="29980" y1="75951" x2="29980" y2="75951"/>
                        <a14:foregroundMark x1="32072" y1="75495" x2="33167" y2="76712"/>
                        <a14:foregroundMark x1="34163" y1="77626" x2="34163" y2="77626"/>
                        <a14:foregroundMark x1="38147" y1="77169" x2="38147" y2="77169"/>
                        <a14:foregroundMark x1="41036" y1="76408" x2="41036" y2="76408"/>
                        <a14:foregroundMark x1="45319" y1="76408" x2="45319" y2="76408"/>
                        <a14:foregroundMark x1="45319" y1="76408" x2="45319" y2="76408"/>
                        <a14:foregroundMark x1="48904" y1="77169" x2="48904" y2="77169"/>
                        <a14:foregroundMark x1="53984" y1="76865" x2="53984" y2="76865"/>
                        <a14:foregroundMark x1="55777" y1="80518" x2="55777" y2="80518"/>
                        <a14:foregroundMark x1="48108" y1="80061" x2="48108" y2="80061"/>
                        <a14:foregroundMark x1="50896" y1="79300" x2="51394" y2="79300"/>
                        <a14:foregroundMark x1="51594" y1="79300" x2="50598" y2="79300"/>
                        <a14:foregroundMark x1="33964" y1="82953" x2="32869" y2="83562"/>
                        <a14:foregroundMark x1="32171" y1="84475" x2="31574" y2="86910"/>
                        <a14:foregroundMark x1="32570" y1="87367" x2="33068" y2="91020"/>
                        <a14:foregroundMark x1="32869" y1="92085" x2="32869" y2="94977"/>
                        <a14:foregroundMark x1="41633" y1="89041" x2="42131" y2="88584"/>
                        <a14:foregroundMark x1="45319" y1="87367" x2="47211" y2="87671"/>
                        <a14:foregroundMark x1="51394" y1="87215" x2="51394" y2="87215"/>
                        <a14:foregroundMark x1="50797" y1="88584" x2="48406" y2="93303"/>
                        <a14:foregroundMark x1="46315" y1="94977" x2="41534" y2="95434"/>
                        <a14:foregroundMark x1="56076" y1="82496" x2="56076" y2="82496"/>
                        <a14:foregroundMark x1="39940" y1="21157" x2="39741" y2="21309"/>
                        <a14:foregroundMark x1="39741" y1="22374" x2="39741" y2="22374"/>
                        <a14:foregroundMark x1="39940" y1="24810" x2="39940" y2="24810"/>
                        <a14:foregroundMark x1="39542" y1="21309" x2="40040" y2="45053"/>
                        <a14:foregroundMark x1="58765" y1="21613" x2="58167" y2="46119"/>
                        <a14:foregroundMark x1="58665" y1="41705" x2="57968" y2="46880"/>
                        <a14:foregroundMark x1="39940" y1="39422" x2="39442" y2="47032"/>
                        <a14:foregroundMark x1="48904" y1="46271" x2="48904" y2="46271"/>
                        <a14:foregroundMark x1="57869" y1="47336" x2="49203" y2="48097"/>
                        <a14:foregroundMark x1="49203" y1="48097" x2="40339" y2="47489"/>
                        <a14:foregroundMark x1="40339" y1="47489" x2="40040" y2="47489"/>
                        <a14:foregroundMark x1="56076" y1="82801" x2="56076" y2="84018"/>
                        <a14:foregroundMark x1="56175" y1="84018" x2="56175" y2="84018"/>
                        <a14:foregroundMark x1="58267" y1="82344" x2="58167" y2="99848"/>
                        <a14:foregroundMark x1="56873" y1="86910" x2="56873" y2="86910"/>
                        <a14:foregroundMark x1="40239" y1="88889" x2="40239" y2="88889"/>
                        <a14:foregroundMark x1="38446" y1="86454" x2="37450" y2="86454"/>
                        <a14:foregroundMark x1="33068" y1="87215" x2="30578" y2="90563"/>
                        <a14:foregroundMark x1="30478" y1="90563" x2="30478" y2="90563"/>
                        <a14:foregroundMark x1="29681" y1="90411" x2="29482" y2="94673"/>
                        <a14:foregroundMark x1="29980" y1="94216" x2="32869" y2="95738"/>
                        <a14:foregroundMark x1="34163" y1="95282" x2="39243" y2="95890"/>
                        <a14:foregroundMark x1="41036" y1="93303" x2="43924" y2="93760"/>
                        <a14:foregroundMark x1="45618" y1="91020" x2="50100" y2="91020"/>
                        <a14:foregroundMark x1="53785" y1="87823" x2="55876" y2="89650"/>
                        <a14:foregroundMark x1="55777" y1="84932" x2="55279" y2="85997"/>
                        <a14:foregroundMark x1="36554" y1="73212" x2="36554" y2="73212"/>
                        <a14:foregroundMark x1="35857" y1="74886" x2="35757" y2="76712"/>
                        <a14:foregroundMark x1="35757" y1="76865" x2="35757" y2="76865"/>
                        <a14:foregroundMark x1="34661" y1="77169" x2="34661" y2="77169"/>
                        <a14:foregroundMark x1="40339" y1="76104" x2="44024" y2="77169"/>
                        <a14:foregroundMark x1="44821" y1="77169" x2="46016" y2="76865"/>
                        <a14:foregroundMark x1="49303" y1="76104" x2="50299" y2="76408"/>
                        <a14:foregroundMark x1="50299" y1="76408" x2="50299" y2="76408"/>
                        <a14:foregroundMark x1="50598" y1="76408" x2="50598" y2="764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559" t="8225"/>
          <a:stretch>
            <a:fillRect/>
          </a:stretch>
        </p:blipFill>
        <p:spPr>
          <a:xfrm flipH="1">
            <a:off x="8646589" y="2672998"/>
            <a:ext cx="1364297" cy="1148695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0EB5F225-7594-4B3D-84EB-273764B2A412}"/>
              </a:ext>
            </a:extLst>
          </p:cNvPr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097" y="5165685"/>
            <a:ext cx="780201" cy="933121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0636F42A-C6F9-433D-8AED-8E3E396723B9}"/>
              </a:ext>
            </a:extLst>
          </p:cNvPr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10371" y="2990674"/>
            <a:ext cx="626588" cy="86240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F1BAF639-5DA1-4D1A-BB51-DBA89875D0EB}"/>
              </a:ext>
            </a:extLst>
          </p:cNvPr>
          <p:cNvPicPr>
            <a:picLocks noChangeAspect="1"/>
          </p:cNvPicPr>
          <p:nvPr>
            <p:custDataLst>
              <p:tags r:id="rId51"/>
            </p:custDataLst>
          </p:nvPr>
        </p:nvPicPr>
        <p:blipFill>
          <a:blip r:embed="rId49">
            <a:extLst>
              <a:ext uri="{BEBA8EAE-BF5A-486C-A8C5-ECC9F3942E4B}">
                <a14:imgProps xmlns:a14="http://schemas.microsoft.com/office/drawing/2010/main">
                  <a14:imgLayer r:embed="rId50">
                    <a14:imgEffect>
                      <a14:backgroundRemoval t="1771" b="95000" l="10000" r="90000">
                        <a14:foregroundMark x1="58672" y1="9167" x2="58672" y2="9167"/>
                        <a14:foregroundMark x1="56445" y1="9167" x2="56445" y2="9167"/>
                        <a14:foregroundMark x1="56367" y1="9167" x2="52227" y2="6979"/>
                        <a14:foregroundMark x1="49375" y1="4063" x2="49375" y2="4063"/>
                        <a14:foregroundMark x1="51211" y1="3229" x2="51719" y2="2969"/>
                        <a14:foregroundMark x1="52930" y1="2813" x2="54844" y2="2969"/>
                        <a14:foregroundMark x1="51914" y1="2708" x2="49102" y2="1771"/>
                        <a14:foregroundMark x1="49180" y1="6458" x2="49180" y2="6458"/>
                        <a14:foregroundMark x1="47461" y1="6458" x2="47188" y2="6458"/>
                        <a14:foregroundMark x1="45859" y1="6979" x2="45547" y2="7396"/>
                        <a14:foregroundMark x1="45469" y1="7552" x2="45469" y2="7552"/>
                        <a14:foregroundMark x1="47578" y1="8490" x2="50117" y2="10781"/>
                        <a14:foregroundMark x1="51016" y1="10260" x2="49180" y2="10521"/>
                        <a14:foregroundMark x1="45039" y1="9844" x2="45039" y2="9844"/>
                        <a14:foregroundMark x1="45352" y1="9427" x2="45039" y2="9427"/>
                        <a14:foregroundMark x1="46680" y1="6615" x2="44141" y2="9583"/>
                        <a14:foregroundMark x1="58281" y1="15365" x2="58281" y2="15365"/>
                        <a14:foregroundMark x1="58984" y1="18438" x2="58984" y2="18438"/>
                        <a14:foregroundMark x1="59297" y1="16719" x2="59297" y2="16719"/>
                        <a14:foregroundMark x1="45469" y1="7135" x2="41602" y2="12135"/>
                        <a14:foregroundMark x1="41602" y1="12135" x2="41602" y2="13490"/>
                        <a14:foregroundMark x1="42305" y1="13750" x2="42305" y2="13750"/>
                        <a14:foregroundMark x1="42734" y1="13177" x2="42930" y2="12240"/>
                        <a14:foregroundMark x1="43750" y1="8594" x2="43750" y2="8594"/>
                        <a14:foregroundMark x1="43320" y1="8333" x2="43320" y2="8333"/>
                        <a14:foregroundMark x1="42422" y1="9010" x2="42422" y2="9427"/>
                        <a14:foregroundMark x1="41914" y1="11875" x2="41914" y2="11875"/>
                        <a14:foregroundMark x1="41328" y1="12240" x2="41016" y2="13333"/>
                        <a14:foregroundMark x1="41016" y1="15781" x2="41016" y2="15781"/>
                        <a14:foregroundMark x1="41016" y1="16406" x2="41016" y2="16406"/>
                        <a14:foregroundMark x1="40508" y1="17396" x2="40117" y2="18177"/>
                        <a14:foregroundMark x1="40195" y1="19375" x2="41016" y2="19792"/>
                        <a14:foregroundMark x1="41094" y1="16979" x2="41094" y2="16979"/>
                        <a14:foregroundMark x1="40195" y1="18177" x2="40195" y2="18177"/>
                        <a14:foregroundMark x1="40195" y1="18177" x2="40195" y2="18177"/>
                        <a14:foregroundMark x1="41094" y1="18073" x2="41094" y2="21823"/>
                        <a14:foregroundMark x1="41406" y1="21927" x2="41836" y2="21667"/>
                        <a14:foregroundMark x1="42031" y1="21667" x2="42031" y2="21667"/>
                        <a14:foregroundMark x1="42813" y1="21563" x2="43633" y2="21927"/>
                        <a14:foregroundMark x1="43828" y1="21927" x2="44141" y2="22083"/>
                        <a14:foregroundMark x1="44258" y1="22344" x2="44766" y2="23438"/>
                        <a14:foregroundMark x1="44961" y1="23438" x2="46172" y2="24219"/>
                        <a14:foregroundMark x1="46680" y1="24115" x2="48477" y2="25208"/>
                        <a14:foregroundMark x1="48984" y1="25469" x2="51094" y2="25990"/>
                        <a14:foregroundMark x1="52422" y1="25990" x2="53047" y2="26667"/>
                        <a14:foregroundMark x1="53242" y1="26146" x2="53242" y2="26146"/>
                        <a14:foregroundMark x1="53438" y1="26146" x2="54023" y2="25833"/>
                        <a14:foregroundMark x1="55234" y1="24115" x2="57578" y2="19010"/>
                        <a14:foregroundMark x1="60703" y1="18594" x2="60391" y2="19010"/>
                        <a14:foregroundMark x1="61406" y1="19271" x2="61602" y2="19792"/>
                        <a14:foregroundMark x1="62227" y1="19948" x2="62227" y2="19948"/>
                        <a14:foregroundMark x1="62031" y1="20208" x2="62031" y2="20208"/>
                        <a14:foregroundMark x1="61914" y1="20469" x2="61914" y2="20469"/>
                        <a14:foregroundMark x1="61914" y1="20625" x2="61914" y2="20625"/>
                        <a14:foregroundMark x1="61914" y1="20729" x2="61914" y2="20729"/>
                        <a14:foregroundMark x1="60898" y1="20885" x2="60625" y2="20885"/>
                        <a14:foregroundMark x1="60000" y1="20885" x2="60000" y2="20885"/>
                        <a14:foregroundMark x1="59805" y1="20729" x2="59805" y2="20729"/>
                        <a14:foregroundMark x1="60391" y1="20208" x2="61328" y2="20052"/>
                        <a14:foregroundMark x1="61094" y1="19948" x2="61328" y2="19531"/>
                        <a14:foregroundMark x1="60625" y1="19375" x2="62227" y2="20885"/>
                        <a14:foregroundMark x1="62617" y1="19948" x2="62617" y2="19948"/>
                        <a14:foregroundMark x1="62617" y1="19948" x2="62617" y2="19948"/>
                        <a14:foregroundMark x1="63047" y1="20208" x2="63047" y2="20208"/>
                        <a14:foregroundMark x1="63242" y1="20469" x2="63242" y2="20469"/>
                        <a14:foregroundMark x1="63242" y1="21302" x2="63438" y2="21927"/>
                        <a14:foregroundMark x1="63047" y1="22500" x2="63047" y2="23177"/>
                        <a14:foregroundMark x1="63047" y1="23281" x2="63047" y2="23698"/>
                        <a14:foregroundMark x1="62109" y1="26146" x2="62109" y2="26146"/>
                        <a14:foregroundMark x1="62617" y1="26250" x2="62617" y2="26250"/>
                        <a14:foregroundMark x1="62109" y1="27604" x2="62109" y2="27604"/>
                        <a14:foregroundMark x1="63438" y1="19688" x2="63438" y2="19688"/>
                        <a14:foregroundMark x1="63438" y1="19531" x2="63438" y2="19531"/>
                        <a14:foregroundMark x1="63555" y1="20052" x2="63555" y2="20052"/>
                        <a14:foregroundMark x1="63047" y1="18854" x2="63047" y2="18854"/>
                        <a14:foregroundMark x1="63320" y1="19948" x2="63750" y2="21302"/>
                        <a14:foregroundMark x1="63125" y1="21823" x2="63125" y2="21823"/>
                        <a14:foregroundMark x1="63125" y1="22240" x2="63125" y2="22240"/>
                        <a14:foregroundMark x1="62539" y1="19531" x2="62539" y2="25208"/>
                        <a14:foregroundMark x1="62109" y1="23594" x2="62109" y2="23594"/>
                        <a14:foregroundMark x1="62031" y1="22917" x2="62031" y2="22917"/>
                        <a14:foregroundMark x1="61602" y1="22917" x2="61602" y2="22917"/>
                        <a14:foregroundMark x1="62734" y1="23281" x2="62734" y2="23281"/>
                        <a14:foregroundMark x1="61836" y1="25208" x2="61836" y2="25208"/>
                        <a14:foregroundMark x1="61719" y1="26927" x2="61719" y2="26927"/>
                        <a14:foregroundMark x1="62109" y1="25833" x2="62109" y2="25833"/>
                        <a14:foregroundMark x1="62109" y1="26250" x2="62031" y2="26927"/>
                        <a14:foregroundMark x1="61328" y1="27083" x2="61094" y2="28698"/>
                        <a14:foregroundMark x1="61094" y1="28698" x2="60391" y2="28698"/>
                        <a14:foregroundMark x1="60313" y1="28802" x2="60313" y2="28802"/>
                        <a14:foregroundMark x1="46563" y1="32031" x2="46172" y2="32031"/>
                        <a14:foregroundMark x1="45977" y1="32188" x2="45664" y2="32344"/>
                        <a14:foregroundMark x1="45664" y1="33281" x2="45664" y2="33958"/>
                        <a14:foregroundMark x1="44961" y1="34479" x2="44531" y2="34740"/>
                        <a14:foregroundMark x1="44844" y1="34740" x2="45469" y2="34740"/>
                        <a14:foregroundMark x1="45664" y1="34479" x2="45664" y2="34479"/>
                        <a14:foregroundMark x1="45664" y1="34219" x2="45664" y2="34219"/>
                        <a14:foregroundMark x1="45977" y1="32188" x2="45977" y2="32188"/>
                        <a14:foregroundMark x1="45977" y1="32188" x2="44844" y2="31771"/>
                        <a14:foregroundMark x1="44844" y1="31771" x2="44844" y2="31771"/>
                        <a14:foregroundMark x1="44844" y1="33021" x2="44766" y2="33542"/>
                        <a14:foregroundMark x1="45469" y1="33646" x2="45469" y2="33646"/>
                        <a14:foregroundMark x1="45547" y1="33646" x2="45547" y2="33646"/>
                        <a14:foregroundMark x1="45664" y1="33646" x2="45664" y2="33646"/>
                        <a14:foregroundMark x1="45859" y1="33958" x2="45039" y2="34323"/>
                        <a14:foregroundMark x1="40703" y1="33646" x2="40703" y2="34219"/>
                        <a14:foregroundMark x1="40820" y1="34479" x2="41211" y2="34635"/>
                        <a14:foregroundMark x1="46172" y1="35000" x2="46172" y2="35000"/>
                        <a14:foregroundMark x1="45664" y1="33385" x2="45664" y2="33385"/>
                        <a14:foregroundMark x1="45547" y1="33125" x2="45547" y2="33125"/>
                        <a14:foregroundMark x1="45547" y1="33125" x2="45547" y2="33125"/>
                        <a14:foregroundMark x1="45547" y1="33125" x2="45156" y2="33542"/>
                        <a14:foregroundMark x1="45156" y1="33542" x2="45156" y2="33542"/>
                        <a14:foregroundMark x1="45156" y1="33542" x2="45156" y2="33542"/>
                        <a14:foregroundMark x1="45234" y1="34323" x2="45234" y2="35156"/>
                        <a14:foregroundMark x1="75234" y1="70573" x2="75234" y2="70573"/>
                        <a14:foregroundMark x1="73945" y1="73542" x2="73945" y2="73542"/>
                        <a14:foregroundMark x1="73945" y1="73542" x2="74336" y2="73385"/>
                        <a14:foregroundMark x1="75664" y1="73125" x2="77969" y2="72865"/>
                        <a14:foregroundMark x1="78672" y1="72708" x2="78906" y2="72865"/>
                        <a14:foregroundMark x1="78164" y1="72604" x2="78164" y2="72604"/>
                        <a14:foregroundMark x1="78164" y1="72604" x2="76367" y2="70729"/>
                        <a14:foregroundMark x1="76055" y1="70417" x2="76055" y2="70417"/>
                        <a14:foregroundMark x1="75352" y1="71250" x2="75234" y2="72865"/>
                        <a14:foregroundMark x1="72539" y1="72031" x2="72539" y2="72031"/>
                        <a14:foregroundMark x1="52031" y1="17760" x2="54141" y2="26927"/>
                        <a14:foregroundMark x1="54141" y1="26927" x2="54141" y2="26927"/>
                        <a14:foregroundMark x1="78398" y1="73021" x2="78672" y2="73542"/>
                        <a14:foregroundMark x1="78789" y1="73385" x2="79102" y2="71667"/>
                        <a14:foregroundMark x1="78906" y1="71771" x2="78398" y2="74635"/>
                        <a14:foregroundMark x1="78906" y1="70729" x2="78906" y2="70729"/>
                        <a14:foregroundMark x1="77070" y1="73802" x2="77891" y2="72031"/>
                        <a14:foregroundMark x1="78789" y1="69635" x2="77773" y2="71406"/>
                        <a14:foregroundMark x1="77070" y1="71510" x2="75469" y2="72031"/>
                        <a14:foregroundMark x1="75039" y1="71927" x2="74961" y2="73281"/>
                        <a14:foregroundMark x1="75039" y1="72865" x2="75156" y2="72031"/>
                        <a14:foregroundMark x1="75352" y1="72448" x2="75664" y2="71510"/>
                        <a14:foregroundMark x1="75742" y1="71406" x2="75352" y2="72604"/>
                        <a14:foregroundMark x1="75664" y1="71094" x2="76367" y2="72604"/>
                        <a14:foregroundMark x1="75859" y1="70990" x2="75352" y2="71250"/>
                        <a14:foregroundMark x1="74648" y1="71094" x2="74336" y2="72188"/>
                        <a14:foregroundMark x1="73750" y1="74063" x2="72734" y2="75000"/>
                        <a14:foregroundMark x1="75664" y1="70833" x2="74336" y2="72865"/>
                        <a14:foregroundMark x1="74023" y1="72448" x2="73945" y2="72031"/>
                        <a14:foregroundMark x1="73750" y1="72344" x2="73438" y2="73542"/>
                        <a14:foregroundMark x1="74531" y1="73802" x2="75742" y2="72708"/>
                        <a14:foregroundMark x1="75859" y1="72708" x2="75352" y2="72865"/>
                        <a14:foregroundMark x1="73828" y1="73125" x2="73242" y2="73802"/>
                        <a14:foregroundMark x1="73242" y1="73802" x2="73047" y2="74323"/>
                        <a14:foregroundMark x1="74648" y1="71771" x2="74141" y2="72031"/>
                        <a14:foregroundMark x1="74258" y1="71406" x2="76758" y2="73125"/>
                        <a14:foregroundMark x1="78281" y1="75417" x2="76680" y2="75417"/>
                        <a14:foregroundMark x1="74961" y1="75260" x2="74258" y2="74219"/>
                        <a14:foregroundMark x1="74258" y1="73021" x2="74258" y2="73021"/>
                        <a14:foregroundMark x1="74258" y1="72188" x2="72930" y2="73646"/>
                        <a14:foregroundMark x1="73750" y1="72448" x2="73945" y2="73542"/>
                        <a14:foregroundMark x1="73945" y1="73542" x2="73320" y2="74740"/>
                        <a14:foregroundMark x1="73633" y1="74635" x2="73438" y2="75156"/>
                        <a14:foregroundMark x1="72930" y1="75417" x2="73242" y2="91979"/>
                        <a14:foregroundMark x1="44492" y1="92552" x2="44492" y2="92552"/>
                        <a14:foregroundMark x1="45000" y1="93229" x2="45469" y2="92708"/>
                        <a14:foregroundMark x1="45898" y1="92135" x2="45898" y2="92135"/>
                        <a14:foregroundMark x1="66289" y1="94167" x2="65781" y2="95000"/>
                        <a14:foregroundMark x1="63672" y1="92135" x2="63672" y2="92135"/>
                        <a14:foregroundMark x1="82852" y1="77344" x2="82852" y2="77344"/>
                        <a14:foregroundMark x1="82969" y1="79896" x2="82969" y2="79896"/>
                        <a14:foregroundMark x1="82969" y1="79740" x2="82969" y2="797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0660">
            <a:off x="10113756" y="2630826"/>
            <a:ext cx="1383030" cy="1200660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5619D084-07E6-4BB3-A3AF-B499DC9033DA}"/>
              </a:ext>
            </a:extLst>
          </p:cNvPr>
          <p:cNvPicPr>
            <a:picLocks noChangeAspect="1"/>
          </p:cNvPicPr>
          <p:nvPr>
            <p:custDataLst>
              <p:tags r:id="rId53"/>
            </p:custDataLst>
          </p:nvPr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09260" y="2812810"/>
            <a:ext cx="527699" cy="676789"/>
          </a:xfrm>
          <a:prstGeom prst="rect">
            <a:avLst/>
          </a:prstGeom>
        </p:spPr>
      </p:pic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ED1A8AA4-80B8-4BC2-94D0-19DB3DD89F8E}"/>
              </a:ext>
            </a:extLst>
          </p:cNvPr>
          <p:cNvPicPr>
            <a:picLocks noChangeAspect="1"/>
          </p:cNvPicPr>
          <p:nvPr>
            <p:custDataLst>
              <p:tags r:id="rId55"/>
            </p:custDataLst>
          </p:nvPr>
        </p:nvPicPr>
        <p:blipFill>
          <a:blip r:embed="rId5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5406" y="4470010"/>
            <a:ext cx="2210095" cy="2210095"/>
          </a:xfrm>
          <a:prstGeom prst="rect">
            <a:avLst/>
          </a:prstGeom>
        </p:spPr>
      </p:pic>
      <p:pic>
        <p:nvPicPr>
          <p:cNvPr id="66" name="Рисунок 65">
            <a:extLst>
              <a:ext uri="{FF2B5EF4-FFF2-40B4-BE49-F238E27FC236}">
                <a16:creationId xmlns:a16="http://schemas.microsoft.com/office/drawing/2014/main" id="{06499A28-0133-4DA8-81B9-F29401976D09}"/>
              </a:ext>
            </a:extLst>
          </p:cNvPr>
          <p:cNvPicPr>
            <a:picLocks noChangeAspect="1"/>
          </p:cNvPicPr>
          <p:nvPr>
            <p:custDataLst>
              <p:tags r:id="rId57"/>
            </p:custDataLst>
          </p:nvPr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1623" y="4936198"/>
            <a:ext cx="1922965" cy="1336463"/>
          </a:xfrm>
          <a:prstGeom prst="rect">
            <a:avLst/>
          </a:prstGeom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D095D886-28C8-485D-B21B-9B57CC2F5286}"/>
              </a:ext>
            </a:extLst>
          </p:cNvPr>
          <p:cNvPicPr>
            <a:picLocks noChangeAspect="1"/>
          </p:cNvPicPr>
          <p:nvPr>
            <p:custDataLst>
              <p:tags r:id="rId59"/>
            </p:custDataLst>
          </p:nvPr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1928" y="5752538"/>
            <a:ext cx="2093043" cy="1052870"/>
          </a:xfrm>
          <a:prstGeom prst="rect">
            <a:avLst/>
          </a:prstGeom>
        </p:spPr>
      </p:pic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B7DE1144-583C-45C8-92C9-88E43BCA0976}"/>
              </a:ext>
            </a:extLst>
          </p:cNvPr>
          <p:cNvPicPr>
            <a:picLocks noChangeAspect="1"/>
          </p:cNvPicPr>
          <p:nvPr>
            <p:custDataLst>
              <p:tags r:id="rId61"/>
            </p:custDataLst>
          </p:nvPr>
        </p:nvPicPr>
        <p:blipFill>
          <a:blip r:embed="rId60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75047" y="4881778"/>
            <a:ext cx="1246382" cy="993989"/>
          </a:xfrm>
          <a:prstGeom prst="rect">
            <a:avLst/>
          </a:prstGeom>
        </p:spPr>
      </p:pic>
      <p:pic>
        <p:nvPicPr>
          <p:cNvPr id="68" name="Рисунок 67">
            <a:extLst>
              <a:ext uri="{FF2B5EF4-FFF2-40B4-BE49-F238E27FC236}">
                <a16:creationId xmlns:a16="http://schemas.microsoft.com/office/drawing/2014/main" id="{3E5A29A4-AD1A-4D19-A36C-771B0D4E4098}"/>
              </a:ext>
            </a:extLst>
          </p:cNvPr>
          <p:cNvPicPr>
            <a:picLocks noChangeAspect="1"/>
          </p:cNvPicPr>
          <p:nvPr>
            <p:custDataLst>
              <p:tags r:id="rId63"/>
            </p:custDataLst>
          </p:nvPr>
        </p:nvPicPr>
        <p:blipFill>
          <a:blip r:embed="rId6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2628" y="5700830"/>
            <a:ext cx="751922" cy="469951"/>
          </a:xfrm>
          <a:prstGeom prst="rect">
            <a:avLst/>
          </a:prstGeom>
        </p:spPr>
      </p:pic>
      <p:pic>
        <p:nvPicPr>
          <p:cNvPr id="69" name="Рисунок 68">
            <a:extLst>
              <a:ext uri="{FF2B5EF4-FFF2-40B4-BE49-F238E27FC236}">
                <a16:creationId xmlns:a16="http://schemas.microsoft.com/office/drawing/2014/main" id="{93FA8AD7-E930-4214-A6B9-62BFE23D9102}"/>
              </a:ext>
            </a:extLst>
          </p:cNvPr>
          <p:cNvPicPr>
            <a:picLocks noChangeAspect="1"/>
          </p:cNvPicPr>
          <p:nvPr>
            <p:custDataLst>
              <p:tags r:id="rId64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6261" y="4110918"/>
            <a:ext cx="1446663" cy="409884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1BDDEDBF-AAC0-467F-B68A-C1D34E104FC5}"/>
              </a:ext>
            </a:extLst>
          </p:cNvPr>
          <p:cNvSpPr txBox="1"/>
          <p:nvPr>
            <p:custDataLst>
              <p:tags r:id="rId65"/>
            </p:custDataLst>
          </p:nvPr>
        </p:nvSpPr>
        <p:spPr>
          <a:xfrm>
            <a:off x="9821408" y="4082308"/>
            <a:ext cx="1231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>
                <a:solidFill>
                  <a:srgbClr val="0066FF"/>
                </a:solidFill>
                <a:latin typeface="Arial Narrow" panose="020b0606020202030204" pitchFamily="34" charset="0"/>
              </a:rPr>
              <a:t>Дом Бабы Яги</a:t>
            </a:r>
          </a:p>
        </p:txBody>
      </p:sp>
      <p:pic>
        <p:nvPicPr>
          <p:cNvPr id="71" name="Рисунок 70">
            <a:extLst>
              <a:ext uri="{FF2B5EF4-FFF2-40B4-BE49-F238E27FC236}">
                <a16:creationId xmlns:a16="http://schemas.microsoft.com/office/drawing/2014/main" id="{4F587278-54E9-4B7E-A631-63D4233B1544}"/>
              </a:ext>
            </a:extLst>
          </p:cNvPr>
          <p:cNvPicPr>
            <a:picLocks noChangeAspect="1"/>
          </p:cNvPicPr>
          <p:nvPr>
            <p:custDataLst>
              <p:tags r:id="rId66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833" y="1766067"/>
            <a:ext cx="1329990" cy="425930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4601094C-335B-44CD-9338-AEDD167E4D53}"/>
              </a:ext>
            </a:extLst>
          </p:cNvPr>
          <p:cNvSpPr txBox="1"/>
          <p:nvPr>
            <p:custDataLst>
              <p:tags r:id="rId67"/>
            </p:custDataLst>
          </p:nvPr>
        </p:nvSpPr>
        <p:spPr>
          <a:xfrm>
            <a:off x="1633920" y="1776034"/>
            <a:ext cx="9898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>
                <a:solidFill>
                  <a:srgbClr val="0066FF"/>
                </a:solidFill>
                <a:latin typeface="Arial Narrow" panose="020b0606020202030204" pitchFamily="34" charset="0"/>
              </a:rPr>
              <a:t>Озеро </a:t>
            </a:r>
          </a:p>
        </p:txBody>
      </p:sp>
      <p:pic>
        <p:nvPicPr>
          <p:cNvPr id="74" name="Рисунок 73">
            <a:extLst>
              <a:ext uri="{FF2B5EF4-FFF2-40B4-BE49-F238E27FC236}">
                <a16:creationId xmlns:a16="http://schemas.microsoft.com/office/drawing/2014/main" id="{45043EC1-B287-4FBC-9945-D4CD08D64D1C}"/>
              </a:ext>
            </a:extLst>
          </p:cNvPr>
          <p:cNvPicPr>
            <a:picLocks noChangeAspect="1"/>
          </p:cNvPicPr>
          <p:nvPr>
            <p:custDataLst>
              <p:tags r:id="rId69"/>
            </p:custDataLst>
          </p:nvPr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0127" y="4309391"/>
            <a:ext cx="4205565" cy="2117020"/>
          </a:xfrm>
          <a:prstGeom prst="rect">
            <a:avLst/>
          </a:prstGeom>
        </p:spPr>
      </p:pic>
      <p:pic>
        <p:nvPicPr>
          <p:cNvPr id="76" name="Рисунок 75">
            <a:extLst>
              <a:ext uri="{FF2B5EF4-FFF2-40B4-BE49-F238E27FC236}">
                <a16:creationId xmlns:a16="http://schemas.microsoft.com/office/drawing/2014/main" id="{37C4662E-9B9F-4A35-823B-A5BA041C0F09}"/>
              </a:ext>
            </a:extLst>
          </p:cNvPr>
          <p:cNvPicPr>
            <a:picLocks noChangeAspect="1"/>
          </p:cNvPicPr>
          <p:nvPr>
            <p:custDataLst>
              <p:tags r:id="rId71"/>
            </p:custDataLst>
          </p:nvPr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447" y="5235149"/>
            <a:ext cx="1764030" cy="1295098"/>
          </a:xfrm>
          <a:prstGeom prst="rect">
            <a:avLst/>
          </a:prstGeom>
        </p:spPr>
      </p:pic>
      <p:pic>
        <p:nvPicPr>
          <p:cNvPr id="82" name="Рисунок 81">
            <a:extLst>
              <a:ext uri="{FF2B5EF4-FFF2-40B4-BE49-F238E27FC236}">
                <a16:creationId xmlns:a16="http://schemas.microsoft.com/office/drawing/2014/main" id="{5402F573-A6AF-414B-8F6A-301CB138775D}"/>
              </a:ext>
            </a:extLst>
          </p:cNvPr>
          <p:cNvPicPr>
            <a:picLocks noChangeAspect="1"/>
          </p:cNvPicPr>
          <p:nvPr>
            <p:custDataLst>
              <p:tags r:id="rId74"/>
            </p:custDataLst>
          </p:nvPr>
        </p:nvPicPr>
        <p:blipFill>
          <a:blip r:embed="rId72">
            <a:extLst>
              <a:ext uri="{BEBA8EAE-BF5A-486C-A8C5-ECC9F3942E4B}">
                <a14:imgProps xmlns:a14="http://schemas.microsoft.com/office/drawing/2010/main">
                  <a14:imgLayer r:embed="rId73">
                    <a14:imgEffect>
                      <a14:backgroundRemoval t="5375" b="93625" l="10000" r="90000">
                        <a14:foregroundMark x1="57444" y1="9125" x2="57444" y2="9125"/>
                        <a14:foregroundMark x1="43000" y1="5375" x2="43667" y2="5375"/>
                        <a14:foregroundMark x1="49333" y1="23000" x2="50444" y2="23500"/>
                        <a14:foregroundMark x1="49444" y1="22750" x2="49444" y2="22750"/>
                        <a14:foregroundMark x1="50444" y1="21500" x2="50444" y2="21500"/>
                        <a14:foregroundMark x1="50000" y1="20750" x2="50000" y2="20750"/>
                        <a14:foregroundMark x1="50000" y1="20750" x2="50000" y2="20750"/>
                        <a14:foregroundMark x1="58111" y1="91000" x2="58111" y2="91000"/>
                        <a14:foregroundMark x1="58111" y1="91000" x2="58111" y2="91000"/>
                        <a14:foregroundMark x1="39444" y1="93625" x2="39444" y2="93625"/>
                        <a14:foregroundMark x1="39444" y1="93625" x2="39444" y2="93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61762" y="4717012"/>
            <a:ext cx="2258712" cy="2007744"/>
          </a:xfrm>
          <a:prstGeom prst="rect">
            <a:avLst/>
          </a:prstGeom>
        </p:spPr>
      </p:pic>
      <p:pic>
        <p:nvPicPr>
          <p:cNvPr id="84" name="Рисунок 83">
            <a:extLst>
              <a:ext uri="{FF2B5EF4-FFF2-40B4-BE49-F238E27FC236}">
                <a16:creationId xmlns:a16="http://schemas.microsoft.com/office/drawing/2014/main" id="{3626B828-A3CC-4AD8-877A-8DF86F1F1E32}"/>
              </a:ext>
            </a:extLst>
          </p:cNvPr>
          <p:cNvPicPr>
            <a:picLocks noChangeAspect="1"/>
          </p:cNvPicPr>
          <p:nvPr>
            <p:custDataLst>
              <p:tags r:id="rId76"/>
            </p:custDataLst>
          </p:nvPr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08002" y="6127293"/>
            <a:ext cx="560581" cy="560581"/>
          </a:xfrm>
          <a:prstGeom prst="rect">
            <a:avLst/>
          </a:prstGeom>
        </p:spPr>
      </p:pic>
      <p:pic>
        <p:nvPicPr>
          <p:cNvPr id="80" name="Рисунок 79">
            <a:extLst>
              <a:ext uri="{FF2B5EF4-FFF2-40B4-BE49-F238E27FC236}">
                <a16:creationId xmlns:a16="http://schemas.microsoft.com/office/drawing/2014/main" id="{59390D40-373E-4FE1-A2EA-B02E6CDE0C00}"/>
              </a:ext>
            </a:extLst>
          </p:cNvPr>
          <p:cNvPicPr>
            <a:picLocks noChangeAspect="1"/>
          </p:cNvPicPr>
          <p:nvPr>
            <p:custDataLst>
              <p:tags r:id="rId78"/>
            </p:custDataLst>
          </p:nvPr>
        </p:nvPicPr>
        <p:blipFill>
          <a:blip r:embed="rId7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14909" y="5792834"/>
            <a:ext cx="779344" cy="911832"/>
          </a:xfrm>
          <a:prstGeom prst="rect">
            <a:avLst/>
          </a:prstGeom>
        </p:spPr>
      </p:pic>
      <p:pic>
        <p:nvPicPr>
          <p:cNvPr id="86" name="Рисунок 85">
            <a:extLst>
              <a:ext uri="{FF2B5EF4-FFF2-40B4-BE49-F238E27FC236}">
                <a16:creationId xmlns:a16="http://schemas.microsoft.com/office/drawing/2014/main" id="{139CFBD9-78F3-4D88-9281-F6193278EB47}"/>
              </a:ext>
            </a:extLst>
          </p:cNvPr>
          <p:cNvPicPr>
            <a:picLocks noChangeAspect="1"/>
          </p:cNvPicPr>
          <p:nvPr>
            <p:custDataLst>
              <p:tags r:id="rId80"/>
            </p:custDataLst>
          </p:nvPr>
        </p:nvPicPr>
        <p:blipFill>
          <a:blip r:embed="rId79"/>
          <a:stretch>
            <a:fillRect/>
          </a:stretch>
        </p:blipFill>
        <p:spPr>
          <a:xfrm>
            <a:off x="5108788" y="4093656"/>
            <a:ext cx="1627773" cy="499915"/>
          </a:xfrm>
          <a:prstGeom prst="rect">
            <a:avLst/>
          </a:prstGeom>
        </p:spPr>
      </p:pic>
      <p:sp>
        <p:nvSpPr>
          <p:cNvPr id="85" name="TextBox 84">
            <a:extLst>
              <a:ext uri="{FF2B5EF4-FFF2-40B4-BE49-F238E27FC236}">
                <a16:creationId xmlns:a16="http://schemas.microsoft.com/office/drawing/2014/main" id="{4BAE3AEE-4520-4526-8536-1B485226B883}"/>
              </a:ext>
            </a:extLst>
          </p:cNvPr>
          <p:cNvSpPr txBox="1"/>
          <p:nvPr>
            <p:custDataLst>
              <p:tags r:id="rId81"/>
            </p:custDataLst>
          </p:nvPr>
        </p:nvSpPr>
        <p:spPr>
          <a:xfrm>
            <a:off x="5135274" y="4110597"/>
            <a:ext cx="157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>
                <a:solidFill>
                  <a:srgbClr val="0066FF"/>
                </a:solidFill>
                <a:latin typeface="Arial Narrow" panose="020b0606020202030204" pitchFamily="34" charset="0"/>
              </a:rPr>
              <a:t>Библиотека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FA940C1-39F2-44A7-9EE3-D5174BC1890F}"/>
              </a:ext>
            </a:extLst>
          </p:cNvPr>
          <p:cNvSpPr txBox="1"/>
          <p:nvPr>
            <p:custDataLst>
              <p:tags r:id="rId82"/>
            </p:custDataLst>
          </p:nvPr>
        </p:nvSpPr>
        <p:spPr>
          <a:xfrm>
            <a:off x="6986920" y="4491757"/>
            <a:ext cx="3417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>
                <a:solidFill>
                  <a:srgbClr val="FF3399"/>
                </a:solidFill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FEEF0F-A100-4F3F-9251-3CF715B9E131}"/>
              </a:ext>
            </a:extLst>
          </p:cNvPr>
          <p:cNvSpPr txBox="1"/>
          <p:nvPr>
            <p:custDataLst>
              <p:tags r:id="rId83"/>
            </p:custDataLst>
          </p:nvPr>
        </p:nvSpPr>
        <p:spPr>
          <a:xfrm>
            <a:off x="2692390" y="3656049"/>
            <a:ext cx="331641" cy="598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>
                <a:solidFill>
                  <a:srgbClr val="FF3399"/>
                </a:solidFill>
                <a:latin typeface="Arial Narrow" panose="020b0606020202030204" pitchFamily="34" charset="0"/>
              </a:rPr>
              <a:t>3</a:t>
            </a:r>
          </a:p>
        </p:txBody>
      </p:sp>
      <p:cxnSp>
        <p:nvCxnSpPr>
          <p:cNvPr id="97" name="Прямая со стрелкой 96">
            <a:extLst>
              <a:ext uri="{FF2B5EF4-FFF2-40B4-BE49-F238E27FC236}">
                <a16:creationId xmlns:a16="http://schemas.microsoft.com/office/drawing/2014/main" id="{0D03DD77-75A0-44C9-8E1B-02A23CB2785B}"/>
              </a:ext>
            </a:extLst>
          </p:cNvPr>
          <p:cNvCxnSpPr/>
          <p:nvPr>
            <p:custDataLst>
              <p:tags r:id="rId84"/>
            </p:custDataLst>
          </p:nvPr>
        </p:nvCxnSpPr>
        <p:spPr>
          <a:xfrm flipH="1">
            <a:off x="7369046" y="4296561"/>
            <a:ext cx="1955916" cy="53348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0A5FA0B4-AC72-47AF-B9B4-2ADFC3763835}"/>
              </a:ext>
            </a:extLst>
          </p:cNvPr>
          <p:cNvSpPr txBox="1"/>
          <p:nvPr>
            <p:custDataLst>
              <p:tags r:id="rId85"/>
            </p:custDataLst>
          </p:nvPr>
        </p:nvSpPr>
        <p:spPr>
          <a:xfrm>
            <a:off x="9201970" y="3871848"/>
            <a:ext cx="512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>
                <a:solidFill>
                  <a:srgbClr val="FF3399"/>
                </a:solidFill>
                <a:latin typeface="Arial Narrow" panose="020b060602020203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8472441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1F3558-2F42-4619-A701-D526C57F8EF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B06363-ED67-4E8A-8B89-43D990A2A72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97412" y="-174179"/>
            <a:ext cx="5108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>
                <a:solidFill>
                  <a:srgbClr val="FF3399"/>
                </a:solidFill>
                <a:latin typeface="Arial Narrow" panose="020b0606020202030204" pitchFamily="34" charset="0"/>
              </a:rPr>
              <a:t>5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3A60DA-67C6-4973-8E52-8DE258A6B361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2059" y="220764"/>
            <a:ext cx="5905151" cy="131810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154731-5669-4934-B3DE-2ED4C9A0A434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265405" y="250787"/>
            <a:ext cx="52847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>
                <a:solidFill>
                  <a:srgbClr val="0066FF"/>
                </a:solidFill>
                <a:latin typeface="Arial Narrow" panose="020b0606020202030204" pitchFamily="34" charset="0"/>
              </a:rPr>
              <a:t>Сказочная библиотека</a:t>
            </a:r>
            <a:endParaRPr lang="ru-RU" sz="1200" b="1">
              <a:solidFill>
                <a:srgbClr val="0066FF"/>
              </a:solidFill>
              <a:latin typeface="Arial Narrow" panose="020b060602020203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96580D6-AF1F-45F8-BB07-CAAC451EC07B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713047"/>
            <a:ext cx="9268691" cy="466121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01FE8E1-D371-49E0-A85D-2474E388B3B3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117" y="3315843"/>
            <a:ext cx="3924867" cy="288152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DD59FE0-86DF-4826-AB02-7BC714D0F985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86180" y="5128083"/>
            <a:ext cx="1759940" cy="175994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99C84B8-7280-400F-82C9-786ACB48C7D7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5375" b="93625" l="10000" r="90000">
                        <a14:foregroundMark x1="57444" y1="9125" x2="57444" y2="9125"/>
                        <a14:foregroundMark x1="43000" y1="5375" x2="43667" y2="5375"/>
                        <a14:foregroundMark x1="49333" y1="23000" x2="50444" y2="23500"/>
                        <a14:foregroundMark x1="49444" y1="22750" x2="49444" y2="22750"/>
                        <a14:foregroundMark x1="50444" y1="21500" x2="50444" y2="21500"/>
                        <a14:foregroundMark x1="50000" y1="20750" x2="50000" y2="20750"/>
                        <a14:foregroundMark x1="50000" y1="20750" x2="50000" y2="20750"/>
                        <a14:foregroundMark x1="58111" y1="91000" x2="58111" y2="91000"/>
                        <a14:foregroundMark x1="58111" y1="91000" x2="58111" y2="91000"/>
                        <a14:foregroundMark x1="39444" y1="93625" x2="39444" y2="93625"/>
                        <a14:foregroundMark x1="39444" y1="93625" x2="39444" y2="93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637" r="10823"/>
          <a:stretch>
            <a:fillRect/>
          </a:stretch>
        </p:blipFill>
        <p:spPr>
          <a:xfrm flipH="1">
            <a:off x="9880989" y="1538868"/>
            <a:ext cx="4933406" cy="565549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EAB4D59-DF19-44AE-9F3D-C5ECE2CC2385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923" b="99573" l="1250" r="94250">
                        <a14:foregroundMark x1="42500" y1="4915" x2="42500" y2="4915"/>
                        <a14:foregroundMark x1="49500" y1="17308" x2="49500" y2="17308"/>
                        <a14:foregroundMark x1="52250" y1="25214" x2="52250" y2="25214"/>
                        <a14:foregroundMark x1="52500" y1="16667" x2="52500" y2="16667"/>
                        <a14:foregroundMark x1="52500" y1="16453" x2="52500" y2="16453"/>
                        <a14:foregroundMark x1="49000" y1="15171" x2="47000" y2="15812"/>
                        <a14:foregroundMark x1="45000" y1="18376" x2="44250" y2="23077"/>
                        <a14:foregroundMark x1="54000" y1="11111" x2="54000" y2="11111"/>
                        <a14:foregroundMark x1="27750" y1="41880" x2="27750" y2="41880"/>
                        <a14:foregroundMark x1="32000" y1="52350" x2="32000" y2="52350"/>
                        <a14:foregroundMark x1="30000" y1="50855" x2="30000" y2="50855"/>
                        <a14:foregroundMark x1="29500" y1="50641" x2="29500" y2="50641"/>
                        <a14:foregroundMark x1="28750" y1="49145" x2="26000" y2="54060"/>
                        <a14:foregroundMark x1="24000" y1="55128" x2="22500" y2="55556"/>
                        <a14:foregroundMark x1="21500" y1="55342" x2="21500" y2="55342"/>
                        <a14:foregroundMark x1="10500" y1="46795" x2="10500" y2="46795"/>
                        <a14:foregroundMark x1="10500" y1="46795" x2="12000" y2="47222"/>
                        <a14:foregroundMark x1="14500" y1="46795" x2="14500" y2="46795"/>
                        <a14:foregroundMark x1="15250" y1="50214" x2="15250" y2="50214"/>
                        <a14:foregroundMark x1="26750" y1="42094" x2="26750" y2="42094"/>
                        <a14:foregroundMark x1="26750" y1="42094" x2="26750" y2="42094"/>
                        <a14:foregroundMark x1="6250" y1="35470" x2="6250" y2="35470"/>
                        <a14:foregroundMark x1="2750" y1="32906" x2="2750" y2="32906"/>
                        <a14:foregroundMark x1="2000" y1="39957" x2="2000" y2="39957"/>
                        <a14:foregroundMark x1="1250" y1="66239" x2="1250" y2="66239"/>
                        <a14:foregroundMark x1="18500" y1="56410" x2="18500" y2="56410"/>
                        <a14:foregroundMark x1="94250" y1="74145" x2="94250" y2="74145"/>
                        <a14:foregroundMark x1="92250" y1="72436" x2="92250" y2="72436"/>
                        <a14:foregroundMark x1="90750" y1="72863" x2="90750" y2="73718"/>
                        <a14:foregroundMark x1="92250" y1="73718" x2="90000" y2="74573"/>
                        <a14:foregroundMark x1="89000" y1="74573" x2="87750" y2="76068"/>
                        <a14:foregroundMark x1="87750" y1="76068" x2="87750" y2="76923"/>
                        <a14:foregroundMark x1="88250" y1="82051" x2="88250" y2="85043"/>
                        <a14:foregroundMark x1="88250" y1="85043" x2="88250" y2="85043"/>
                        <a14:foregroundMark x1="88500" y1="89103" x2="88500" y2="89103"/>
                        <a14:foregroundMark x1="85250" y1="90598" x2="84250" y2="91667"/>
                        <a14:foregroundMark x1="83500" y1="91880" x2="81500" y2="92735"/>
                        <a14:foregroundMark x1="80750" y1="92735" x2="80750" y2="95085"/>
                        <a14:foregroundMark x1="68500" y1="94231" x2="68500" y2="94231"/>
                        <a14:foregroundMark x1="43750" y1="99573" x2="43750" y2="99573"/>
                        <a14:foregroundMark x1="42500" y1="1923" x2="42500" y2="1923"/>
                        <a14:foregroundMark x1="88500" y1="70940" x2="88500" y2="70940"/>
                        <a14:foregroundMark x1="93000" y1="70085" x2="93000" y2="700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75118" y="5723988"/>
            <a:ext cx="2019928" cy="2363316"/>
          </a:xfrm>
          <a:prstGeom prst="rect">
            <a:avLst/>
          </a:prstGeom>
        </p:spPr>
      </p:pic>
      <p:pic>
        <p:nvPicPr>
          <p:cNvPr id="14" name="lay-schenka-dlya-kanala-arina-life-tv">
            <a:hlinkClick action="ppaction://media"/>
            <a:extLst>
              <a:ext uri="{FF2B5EF4-FFF2-40B4-BE49-F238E27FC236}">
                <a16:creationId xmlns:a16="http://schemas.microsoft.com/office/drawing/2014/main" id="{F53A180D-4E49-45C9-ACF4-70E549189DAB}"/>
              </a:ext>
            </a:extLst>
          </p:cNvPr>
          <p:cNvPicPr>
            <a:picLocks noChangeAspect="1"/>
          </p:cNvPicPr>
          <p:nvPr>
            <a:audioFile r:link="rId24"/>
            <p:custDataLst>
              <p:tags r:id="rId23"/>
            </p:custDataLst>
            <p:extLst>
              <p:ext uri="{DAA4B4D4-6D71-4841-9C94-3DE7FCFB9230}">
                <p14:media xmlns:p14="http://schemas.microsoft.com/office/powerpoint/2010/main" r:embed="rId25">
                  <p14:trim end="13000.9375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7804500" y="6259504"/>
            <a:ext cx="406400" cy="406400"/>
          </a:xfrm>
          <a:prstGeom prst="rect">
            <a:avLst/>
          </a:prstGeom>
        </p:spPr>
      </p:pic>
      <p:pic>
        <p:nvPicPr>
          <p:cNvPr id="15" name="рык льва">
            <a:hlinkClick action="ppaction://media"/>
            <a:extLst>
              <a:ext uri="{FF2B5EF4-FFF2-40B4-BE49-F238E27FC236}">
                <a16:creationId xmlns:a16="http://schemas.microsoft.com/office/drawing/2014/main" id="{9FC9C27C-024E-4057-862D-1BFB596B03E6}"/>
              </a:ext>
            </a:extLst>
          </p:cNvPr>
          <p:cNvPicPr>
            <a:picLocks noChangeAspect="1"/>
          </p:cNvPicPr>
          <p:nvPr>
            <a:audioFile r:link="rId27"/>
            <p:custDataLst>
              <p:tags r:id="rId26"/>
            </p:custDataLst>
            <p:extLst>
              <p:ext uri="{DAA4B4D4-6D71-4841-9C94-3DE7FCFB9230}">
                <p14:media xmlns:p14="http://schemas.microsoft.com/office/powerpoint/2010/main" r:embed="rId28">
                  <p14:trim end="3000.4375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5892800" y="32258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2695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1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927 -0.04213 L 0.03281 -0.03449 L 0.04831 -0.0456 C 0.05078 -0.05717 0.05339 -0.06828 0.0556 -0.08078 C 0.05729 -0.09097 0.05716 -0.09884 0.05833 -0.10902 C 0.05925 -0.11643 0.06003 -0.12361 0.06107 -0.13009 C 0.06159 -0.1331 0.06237 -0.13472 0.06289 -0.13703 C 0.06927 -0.17129 0.06133 -0.13819 0.07018 -0.17638 C 0.07878 -0.21296 0.06927 -0.17222 0.07761 -0.19745 C 0.0793 -0.20254 0.08034 -0.20995 0.08216 -0.21504 C 0.08373 -0.21967 0.08581 -0.22152 0.08763 -0.22569 C 0.08945 -0.23009 0.09128 -0.23518 0.0931 -0.23958 C 0.0944 -0.24328 0.09557 -0.24722 0.09675 -0.25023 C 0.09857 -0.25532 0.10065 -0.25879 0.10222 -0.26481 C 0.10469 -0.27384 0.10521 -0.27638 0.1086 -0.28588 C 0.11016 -0.29004 0.11172 -0.29236 0.11328 -0.29652 C 0.11511 -0.30208 0.11667 -0.30902 0.11875 -0.31412 C 0.12643 -0.33217 0.12891 -0.3331 0.13607 -0.34583 C 0.13854 -0.35023 0.14102 -0.35486 0.14336 -0.35972 C 0.14649 -0.36689 0.15 -0.37129 0.15248 -0.38148 C 0.15625 -0.3956 0.15703 -0.40162 0.16172 -0.40949 C 0.16289 -0.41157 0.16406 -0.41203 0.16537 -0.41319 C 0.16654 -0.41666 0.16771 -0.42013 0.16901 -0.42361 C 0.17318 -0.43518 0.1711 -0.42708 0.1763 -0.44467 C 0.17787 -0.45023 0.17969 -0.45972 0.18177 -0.46226 C 0.18932 -0.47199 0.18998 -0.46782 0.1974 -0.47291 C 0.19987 -0.475 0.20222 -0.47847 0.20469 -0.47986 L 0.21016 -0.48333 C 0.21719 -0.48148 0.22435 -0.48402 0.23112 -0.47638 C 0.23451 -0.47291 0.23633 -0.45787 0.23945 -0.45185 C 0.24466 -0.44166 0.24401 -0.44375 0.25039 -0.42708 C 0.25313 -0.42013 0.25625 -0.41504 0.2586 -0.40601 C 0.25925 -0.40347 0.25977 -0.40092 0.26042 -0.39907 C 0.26498 -0.38449 0.26406 -0.39189 0.26771 -0.37037 C 0.26849 -0.36643 0.26888 -0.36088 0.26953 -0.35625 C 0.2707 -0.3493 0.27201 -0.34213 0.27331 -0.33518 C 0.27409 -0.33055 0.27526 -0.32615 0.27604 -0.32106 C 0.27708 -0.31458 0.27787 -0.30694 0.27878 -0.3 C 0.27969 -0.29097 0.28073 -0.2699 0.28151 -0.26481 C 0.28203 -0.26018 0.28333 -0.25717 0.28425 -0.2537 C 0.28451 -0.2493 0.28464 -0.24421 0.28516 -0.23958 C 0.28581 -0.23425 0.2875 -0.22662 0.2888 -0.22199 C 0.28998 -0.21851 0.29115 -0.21412 0.29245 -0.21157 C 0.29336 -0.20995 0.30026 -0.20509 0.30065 -0.20439 C 0.30195 -0.20208 0.303 -0.19838 0.3043 -0.19745 C 0.30703 -0.1949 0.31263 -0.19398 0.31263 -0.19351 L 0.31263 -0.19398 L 0.31263 -0.19351" pathEditMode="relative" rAng="0" ptsTypes="AAAAAAAAAAAAAAAAAAAAAAAAAAAAAAAAAAAAAAAAAAAAAA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39" y="-2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93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35 -0.23356 L -0.02135 -0.2331 C -0.04271 -0.23981 -0.04128 -0.24213 -0.06536 -0.23634 C -0.06836 -0.23541 -0.07135 -0.23194 -0.07448 -0.23078 C -0.07747 -0.22916 -0.0806 -0.22893 -0.08359 -0.22801 C -0.08607 -0.22592 -0.08841 -0.22407 -0.09088 -0.22245 C -0.09557 -0.21967 -0.10443 -0.21713 -0.10833 -0.21689 C -0.11523 -0.21574 -0.12227 -0.21481 -0.1293 -0.21412 C -0.13424 -0.21134 -0.13919 -0.20972 -0.14388 -0.20578 C -0.14661 -0.20324 -0.1487 -0.19791 -0.1513 -0.19444 C -0.15299 -0.19213 -0.15495 -0.19097 -0.15677 -0.18912 C -0.1595 -0.18541 -0.16211 -0.18078 -0.16497 -0.17754 C -0.16888 -0.17361 -0.17292 -0.1706 -0.17682 -0.16643 C -0.18307 -0.15972 -0.19779 -0.14722 -0.2043 -0.12754 C -0.20586 -0.12268 -0.21185 -0.09652 -0.21341 -0.08842 C -0.21419 -0.08495 -0.21445 -0.08055 -0.21523 -0.07731 C -0.21719 -0.06851 -0.22031 -0.0618 -0.22161 -0.05185 C -0.2237 -0.0368 -0.22552 -0.02222 -0.22799 -0.0074 C -0.22904 -0.00138 -0.2306 0.00371 -0.23177 0.00926 C -0.23268 0.01412 -0.2332 0.01968 -0.2345 0.02315 C -0.23542 0.02639 -0.23685 0.02755 -0.23815 0.02871 C -0.24505 0.03681 -0.24883 0.03982 -0.25547 0.04537 C -0.25638 0.04746 -0.25716 0.05139 -0.2582 0.05116 C -0.28411 0.04862 -0.2849 0.04306 -0.30846 0.02315 C -0.30977 0.02246 -0.31094 0.02153 -0.31224 0.02037 C -0.31497 0.0213 -0.34088 0.02084 -0.35052 0.03149 C -0.35143 0.03264 -0.35182 0.03565 -0.35234 0.03704 C -0.35273 0.03426 -0.35325 0.03195 -0.35325 0.02871 C -0.35325 0.00834 -0.35234 -0.01203 -0.35234 -0.0324 L -0.34141 -0.02963" pathEditMode="relative" rAng="0" ptsTypes="AAAAAAAAAAAAAAAAAAAAAAAAAAAA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02" y="13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1F3558-2F42-4619-A701-D526C57F8EF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B06363-ED67-4E8A-8B89-43D990A2A72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97412" y="-174179"/>
            <a:ext cx="5108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>
                <a:solidFill>
                  <a:srgbClr val="FF3399"/>
                </a:solidFill>
                <a:latin typeface="Arial Narrow" panose="020b0606020202030204" pitchFamily="34" charset="0"/>
              </a:rPr>
              <a:t>5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3A60DA-67C6-4973-8E52-8DE258A6B361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241892" y="220765"/>
            <a:ext cx="5255698" cy="117313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154731-5669-4934-B3DE-2ED4C9A0A434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265405" y="250787"/>
            <a:ext cx="5284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>
                <a:solidFill>
                  <a:srgbClr val="0066FF"/>
                </a:solidFill>
                <a:latin typeface="Arial Narrow" panose="020b0606020202030204" pitchFamily="34" charset="0"/>
              </a:rPr>
              <a:t>Сказочная библиотека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891985C-DD15-4358-A1F4-12AF57D21D73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524095" y="1354927"/>
            <a:ext cx="9783242" cy="550307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A5031DA-5503-4334-AAE8-01E7D13D8673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524095" y="1396242"/>
            <a:ext cx="9649427" cy="542780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F30B4C2-4E89-4891-BA80-7B938B0B95BA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524094" y="1413219"/>
            <a:ext cx="9649427" cy="5427803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711909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1F3558-2F42-4619-A701-D526C57F8EF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B06363-ED67-4E8A-8B89-43D990A2A72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97412" y="-174179"/>
            <a:ext cx="5108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>
                <a:solidFill>
                  <a:srgbClr val="FF3399"/>
                </a:solidFill>
                <a:latin typeface="Arial Narrow" panose="020b0606020202030204" pitchFamily="34" charset="0"/>
              </a:rPr>
              <a:t>5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3A60DA-67C6-4973-8E52-8DE258A6B361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212874" y="220766"/>
            <a:ext cx="5284716" cy="105160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154731-5669-4934-B3DE-2ED4C9A0A434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583473" y="250787"/>
            <a:ext cx="4512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>
                <a:solidFill>
                  <a:srgbClr val="0066FF"/>
                </a:solidFill>
                <a:latin typeface="Arial Narrow" panose="020b0606020202030204" pitchFamily="34" charset="0"/>
              </a:rPr>
              <a:t>Сказочная библиотека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8A764C14-E509-492D-88B3-CD62146B1034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2241395" y="5280328"/>
            <a:ext cx="7442832" cy="146615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787E683C-3BCE-455C-99B7-51DF1E0B54C5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2330604" y="5320090"/>
            <a:ext cx="1371600" cy="1331398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AEA6FD6F-4485-4B45-A805-C5C28D4D1AE4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3816202" y="5321043"/>
            <a:ext cx="1371600" cy="133139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A5F09F4B-2CAB-4EA8-8746-412EF33DF095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5277011" y="5347708"/>
            <a:ext cx="1371600" cy="133139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9E2C702E-E503-4FF1-BD2D-A29D9013D285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6762609" y="5332194"/>
            <a:ext cx="1371600" cy="1331398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5B5DA10A-BB8F-4909-AAC8-C9D324F9C494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8223418" y="5316816"/>
            <a:ext cx="1371600" cy="133139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512757D-014E-4C25-B5A2-99CD11F10EF7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4808" b="91731" l="4667" r="97667">
                        <a14:foregroundMark x1="27333" y1="20000" x2="27333" y2="20000"/>
                        <a14:foregroundMark x1="27333" y1="20000" x2="35111" y2="21731"/>
                        <a14:foregroundMark x1="35111" y1="21731" x2="48667" y2="31538"/>
                        <a14:foregroundMark x1="48667" y1="31538" x2="57111" y2="45769"/>
                        <a14:foregroundMark x1="57111" y1="45769" x2="60889" y2="47308"/>
                        <a14:foregroundMark x1="90889" y1="30192" x2="90889" y2="30192"/>
                        <a14:foregroundMark x1="90889" y1="30192" x2="90889" y2="30192"/>
                        <a14:foregroundMark x1="95556" y1="27500" x2="95556" y2="27500"/>
                        <a14:foregroundMark x1="97667" y1="64423" x2="97667" y2="64423"/>
                        <a14:foregroundMark x1="66000" y1="92115" x2="66000" y2="92115"/>
                        <a14:foregroundMark x1="48111" y1="4808" x2="48111" y2="4808"/>
                        <a14:foregroundMark x1="7556" y1="30962" x2="7556" y2="30962"/>
                        <a14:foregroundMark x1="4667" y1="35962" x2="4667" y2="359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55" y="1786218"/>
            <a:ext cx="5559809" cy="3212334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DDCC47F-F41E-4E74-8818-6096028767F4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9904" y="0"/>
            <a:ext cx="2199753" cy="225367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9B4B4E0D-A4F6-4FB0-9654-BDD4972AC542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75316" y="1471370"/>
            <a:ext cx="2541701" cy="2397141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E1B6764-76E5-4C41-AC55-D62B41DAC0B1}"/>
              </a:ext>
            </a:extLst>
          </p:cNvPr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 rot="398148">
            <a:off x="9820875" y="1784553"/>
            <a:ext cx="2649257" cy="2518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0252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1F3558-2F42-4619-A701-D526C57F8EF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55504AC-8FA6-4680-8643-89413EE5172C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829" y="-21339"/>
            <a:ext cx="9181171" cy="687933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002AC5C-0203-4A27-9590-A1A4DEBC2D5D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32" t="8909" r="17683" b="34861"/>
          <a:stretch>
            <a:fillRect/>
          </a:stretch>
        </p:blipFill>
        <p:spPr>
          <a:xfrm>
            <a:off x="3055433" y="1371600"/>
            <a:ext cx="4321457" cy="5507739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9DFED4F-B669-45EE-91B1-46ACA37800FE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795" y="0"/>
            <a:ext cx="7694342" cy="1515813"/>
          </a:xfrm>
          <a:prstGeom prst="rect">
            <a:avLst/>
          </a:prstGeom>
        </p:spPr>
      </p:pic>
      <p:pic>
        <p:nvPicPr>
          <p:cNvPr id="8" name="Для сказки - Звук волшебства (www.hotplayer.ru)">
            <a:hlinkClick action="ppaction://media"/>
            <a:extLst>
              <a:ext uri="{FF2B5EF4-FFF2-40B4-BE49-F238E27FC236}">
                <a16:creationId xmlns:a16="http://schemas.microsoft.com/office/drawing/2014/main" id="{192C4146-DAF5-45E7-B995-87E959F6DEDD}"/>
              </a:ext>
            </a:extLst>
          </p:cNvPr>
          <p:cNvPicPr>
            <a:picLocks noChangeAspect="1"/>
          </p:cNvPicPr>
          <p:nvPr>
            <a:audioFile r:link="rId14"/>
            <p:custDataLst>
              <p:tags r:id="rId13"/>
            </p:custDataLst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72947" y="625907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6518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7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1F3558-2F42-4619-A701-D526C57F8EF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8AC806A-DEE2-4577-8AE4-965206EFAF96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56117" y="233007"/>
            <a:ext cx="5284716" cy="105160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00578DA-E6D1-41A6-BD07-4CD16C0B6B90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57201" y="250787"/>
            <a:ext cx="45194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>
                <a:solidFill>
                  <a:srgbClr val="0066FF"/>
                </a:solidFill>
                <a:latin typeface="Arial Narrow" panose="020b0606020202030204" pitchFamily="34" charset="0"/>
              </a:rPr>
              <a:t>Сказочная библиотека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B09F4DA-D244-4513-9A4C-387BB8B747C5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929" b="35000" l="4748" r="97923">
                        <a14:foregroundMark x1="93472" y1="20357" x2="93472" y2="20357"/>
                        <a14:foregroundMark x1="97923" y1="21786" x2="97923" y2="21786"/>
                        <a14:foregroundMark x1="8605" y1="19286" x2="8605" y2="19286"/>
                        <a14:foregroundMark x1="4748" y1="20357" x2="4748" y2="20357"/>
                        <a14:backgroundMark x1="25223" y1="24286" x2="25223" y2="242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0569"/>
          <a:stretch>
            <a:fillRect/>
          </a:stretch>
        </p:blipFill>
        <p:spPr>
          <a:xfrm>
            <a:off x="4950781" y="1366960"/>
            <a:ext cx="7126116" cy="196482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35A093D-3C7C-429B-991C-B2B5E51BB754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929" b="35000" l="4748" r="97923">
                        <a14:foregroundMark x1="93472" y1="20357" x2="93472" y2="20357"/>
                        <a14:foregroundMark x1="97923" y1="21786" x2="97923" y2="21786"/>
                        <a14:foregroundMark x1="8605" y1="19286" x2="8605" y2="19286"/>
                        <a14:foregroundMark x1="4748" y1="20357" x2="4748" y2="20357"/>
                        <a14:backgroundMark x1="25223" y1="24286" x2="25223" y2="242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0569"/>
          <a:stretch>
            <a:fillRect/>
          </a:stretch>
        </p:blipFill>
        <p:spPr>
          <a:xfrm>
            <a:off x="4976675" y="3290084"/>
            <a:ext cx="7241219" cy="291369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462A8E1-F7FD-4835-9B95-04FE53C42A30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0898" y="108964"/>
            <a:ext cx="1710910" cy="2219558"/>
          </a:xfrm>
          <a:prstGeom prst="rect">
            <a:avLst/>
          </a:prstGeom>
          <a:scene3d>
            <a:camera prst="perspectiveHeroicExtremeLeftFacing"/>
            <a:lightRig rig="threePt" dir="t"/>
          </a:scene3d>
          <a:sp3d>
            <a:bevelT prst="angle"/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467A380-5075-4576-89BD-50400AE5B79E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4396" y="2510686"/>
            <a:ext cx="1569309" cy="2071695"/>
          </a:xfrm>
          <a:prstGeom prst="rect">
            <a:avLst/>
          </a:prstGeom>
          <a:scene3d>
            <a:camera prst="perspectiveContrastingRightFacing"/>
            <a:lightRig rig="threePt" dir="t"/>
          </a:scene3d>
          <a:sp3d>
            <a:bevelT prst="angle"/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CD907D0-8A57-4814-AEB4-7E72021550ED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060" y="192796"/>
            <a:ext cx="1710909" cy="2098583"/>
          </a:xfrm>
          <a:prstGeom prst="rect">
            <a:avLst/>
          </a:prstGeom>
          <a:effectLst>
            <a:softEdge rad="63500"/>
          </a:effectLst>
          <a:scene3d>
            <a:camera prst="perspectiveContrastingRightFacing"/>
            <a:lightRig rig="threePt" dir="t"/>
          </a:scene3d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28B656A-537D-4603-9BCE-8227AC65C906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5" r="22990"/>
          <a:stretch>
            <a:fillRect/>
          </a:stretch>
        </p:blipFill>
        <p:spPr>
          <a:xfrm>
            <a:off x="10391614" y="2540077"/>
            <a:ext cx="1663448" cy="2158664"/>
          </a:xfrm>
          <a:prstGeom prst="rect">
            <a:avLst/>
          </a:prstGeom>
          <a:effectLst>
            <a:softEdge rad="63500"/>
          </a:effectLst>
          <a:scene3d>
            <a:camera prst="perspectiveHeroicExtremeLeftFacing"/>
            <a:lightRig rig="threePt" dir="t"/>
          </a:scene3d>
          <a:sp3d>
            <a:bevelT prst="angle"/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6EFAF5B-7B98-4235-9E03-DECC95E46076}"/>
              </a:ext>
            </a:extLst>
          </p:cNvPr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2733" y="2313466"/>
            <a:ext cx="1516914" cy="225395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CC5ECCE-4DC3-4CA6-B737-AC87E613CB8F}"/>
              </a:ext>
            </a:extLst>
          </p:cNvPr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368"/>
          <a:stretch>
            <a:fillRect/>
          </a:stretch>
        </p:blipFill>
        <p:spPr>
          <a:xfrm>
            <a:off x="-89209" y="952324"/>
            <a:ext cx="5270649" cy="698298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00CA2EA-146B-4ED6-9F75-7EB15BCE5DE9}"/>
              </a:ext>
            </a:extLst>
          </p:cNvPr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6"/>
          <a:stretch>
            <a:fillRect/>
          </a:stretch>
        </p:blipFill>
        <p:spPr>
          <a:xfrm flipH="1">
            <a:off x="242655" y="4073261"/>
            <a:ext cx="2416770" cy="277226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738D068-BA00-451A-9444-DE3FE7F626E3}"/>
              </a:ext>
            </a:extLst>
          </p:cNvPr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28"/>
          <a:stretch>
            <a:fillRect/>
          </a:stretch>
        </p:blipFill>
        <p:spPr>
          <a:xfrm>
            <a:off x="1059804" y="5346793"/>
            <a:ext cx="1246207" cy="146081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7852062-E6B6-4BF7-A643-D9CD6B973274}"/>
              </a:ext>
            </a:extLst>
          </p:cNvPr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0"/>
          <a:stretch>
            <a:fillRect/>
          </a:stretch>
        </p:blipFill>
        <p:spPr>
          <a:xfrm flipH="1">
            <a:off x="3412285" y="4091766"/>
            <a:ext cx="1858364" cy="278401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8206543-2A4A-4A0C-A187-66B2A0F7BAD6}"/>
              </a:ext>
            </a:extLst>
          </p:cNvPr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2"/>
          <a:stretch>
            <a:fillRect/>
          </a:stretch>
        </p:blipFill>
        <p:spPr>
          <a:xfrm>
            <a:off x="5238930" y="843082"/>
            <a:ext cx="1751641" cy="209858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AE9D356E-778E-43FC-BC82-6C87A5B3B691}"/>
              </a:ext>
            </a:extLst>
          </p:cNvPr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4"/>
          <a:stretch>
            <a:fillRect/>
          </a:stretch>
        </p:blipFill>
        <p:spPr>
          <a:xfrm>
            <a:off x="5908172" y="3948701"/>
            <a:ext cx="3028873" cy="302887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F310DAA-5D34-44D6-9E48-2A00A5D4F9E5}"/>
              </a:ext>
            </a:extLst>
          </p:cNvPr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6"/>
          <a:stretch>
            <a:fillRect/>
          </a:stretch>
        </p:blipFill>
        <p:spPr>
          <a:xfrm>
            <a:off x="8820615" y="4097521"/>
            <a:ext cx="3231702" cy="2842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3598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4 0.17014 L -0.00534 0.17037 C -0.0082 0.1625 -0.01068 0.15463 -0.01367 0.14722 C -0.0151 0.14375 -0.02448 0.12963 -0.02461 0.1294 C -0.02552 0.12778 -0.0263 0.12593 -0.02734 0.12454 C -0.02904 0.12199 -0.03112 0.1206 -0.03281 0.11806 C -0.04349 0.10208 -0.03503 0.11042 -0.04297 0.10347 C -0.05156 0.08403 -0.03997 0.10787 -0.05482 0.08704 C -0.06094 0.07847 -0.06602 0.06806 -0.07214 0.05949 C -0.07617 0.05393 -0.08073 0.05 -0.08503 0.04491 C -0.08659 0.04282 -0.08815 0.04074 -0.08958 0.03843 C -0.09063 0.03634 -0.09115 0.03356 -0.09232 0.03194 C -0.09987 0.02153 -0.10065 0.02245 -0.10872 0.01875 C -0.11055 0.01667 -0.11224 0.01389 -0.11419 0.01227 C -0.13828 -0.00671 -0.12773 0.00486 -0.15078 -0.01042 C -0.15833 -0.01528 -0.16576 -0.02037 -0.17279 -0.02662 C -0.17526 -0.02894 -0.1776 -0.03148 -0.18008 -0.0331 C -0.18607 -0.0375 -0.19219 -0.04144 -0.19844 -0.04468 C -0.22331 -0.05764 -0.24948 -0.06389 -0.27344 -0.08194 C -0.28346 -0.08958 -0.29336 -0.09769 -0.30365 -0.10463 C -0.31419 -0.11181 -0.32513 -0.11667 -0.33555 -0.12431 C -0.34779 -0.1331 -0.353 -0.13889 -0.36211 -0.14861 C -0.36341 -0.15394 -0.36615 -0.15903 -0.36576 -0.16482 C -0.36523 -0.17523 -0.36497 -0.18565 -0.36393 -0.19583 C -0.36367 -0.19815 -0.36263 -0.2 -0.36211 -0.20232 C -0.36055 -0.2088 -0.35846 -0.21505 -0.35755 -0.22176 C -0.35729 -0.22384 -0.35703 -0.22616 -0.35664 -0.22824 C -0.3556 -0.2331 -0.35456 -0.23565 -0.353 -0.23958 C -0.35195 -0.24676 -0.35208 -0.24398 -0.35208 -0.24769 L -0.35208 -0.24745" pathEditMode="relative" rAng="0" ptsTypes="AAAAAAAAAAAAAAAAAAAAAAAAAAAA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34" y="-20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06 2.22222E-06 L -4.16667E-06 0.00046 C 0.00026 -0.00533 -0.00013 -0.01042 0.00092 -0.01505 C 0.00261 -0.02338 0.00573 -0.03033 0.00821 -0.0382 C 0.02045 -0.07778 0.00521 -0.03172 0.02553 -0.08797 C 0.02813 -0.09491 0.03047 -0.10232 0.03282 -0.10926 C 0.03373 -0.11204 0.03503 -0.11459 0.03555 -0.11759 C 0.03803 -0.12917 0.04024 -0.14097 0.04297 -0.15255 C 0.04519 -0.16181 0.04792 -0.17107 0.05026 -0.18056 C 0.05365 -0.19491 0.05664 -0.20926 0.06029 -0.22338 C 0.06224 -0.23102 0.06485 -0.23773 0.06667 -0.24514 C 0.06941 -0.25648 0.07123 -0.26829 0.07396 -0.27986 C 0.07644 -0.29005 0.07982 -0.29931 0.0823 -0.30972 C 0.08646 -0.32755 0.08972 -0.3463 0.09414 -0.36412 C 0.09896 -0.38403 0.10339 -0.4044 0.10873 -0.42384 C 0.11459 -0.44468 0.1211 -0.46505 0.12618 -0.48681 C 0.12709 -0.49051 0.12787 -0.49445 0.12891 -0.49838 C 0.12943 -0.5007 0.13021 -0.50255 0.13073 -0.50486 C 0.13138 -0.50787 0.13164 -0.51065 0.13256 -0.5132 C 0.13321 -0.51528 0.13451 -0.51621 0.13529 -0.51806 C 0.13855 -0.52639 0.14154 -0.53426 0.14441 -0.54306 C 0.14623 -0.54838 0.14675 -0.55672 0.14987 -0.55949 C 0.15352 -0.56273 0.1573 -0.56574 0.16094 -0.56945 C 0.19545 -0.60556 0.16237 -0.57477 0.17826 -0.5875 C 0.18008 -0.58912 0.18178 -0.59167 0.18373 -0.59236 C 0.18607 -0.59398 0.18868 -0.59375 0.19102 -0.59422 L 0.19662 -0.59722 L 0.19662 -0.59722" pathEditMode="relative" rAng="0" ptsTypes="AAAAAAAAAAAAAAAAAAAAAAAAAAAA"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31" y="-29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6 0.06111 L 0.0056 0.06134 C 0.00651 0.05509 0.00651 0.04838 0.00833 0.04305 C 0.01081 0.03565 0.01419 0.02847 0.01836 0.02361 C 0.02422 0.0169 0.05234 0.00162 0.05768 -0.00232 C 0.06276 -0.00648 0.06745 -0.01204 0.07227 -0.01713 C 0.08138 -0.02662 0.08633 -0.03519 0.09518 -0.04792 C 0.09883 -0.05324 0.10365 -0.05695 0.10612 -0.06412 C 0.11836 -0.09908 0.10456 -0.06204 0.11432 -0.0838 C 0.12643 -0.11065 0.10638 -0.07153 0.12435 -0.1081 C 0.12643 -0.11204 0.12878 -0.11551 0.13086 -0.11945 C 0.13893 -0.13565 0.11966 -0.10463 0.13815 -0.13565 C 0.14193 -0.14213 0.14622 -0.14723 0.15 -0.15371 C 0.1526 -0.1581 0.15443 -0.16412 0.15729 -0.16829 C 0.16484 -0.1794 0.17318 -0.18912 0.18112 -0.19908 C 0.18372 -0.20255 0.18672 -0.20533 0.18932 -0.20903 C 0.20417 -0.2294 0.19075 -0.21181 0.20664 -0.2301 C 0.21224 -0.23635 0.21732 -0.24422 0.22318 -0.24954 C 0.24115 -0.26551 0.24922 -0.27361 0.26797 -0.28704 C 0.28073 -0.29607 0.29362 -0.30417 0.30638 -0.31297 C 0.31185 -0.31667 0.31745 -0.32014 0.32279 -0.32431 C 0.325 -0.32593 0.32695 -0.32824 0.3293 -0.32917 C 0.33255 -0.33079 0.33594 -0.33125 0.33932 -0.33241 C 0.3474 -0.33565 0.3345 -0.33704 0.35391 -0.33889 C 0.37253 -0.34074 0.39115 -0.34005 0.40977 -0.34051 C 0.40937 -0.33889 0.40924 -0.33727 0.40872 -0.33565 C 0.40716 -0.33056 0.40469 -0.32685 0.40234 -0.32269 L 0.40234 -0.32246" pathEditMode="relative" rAng="0" ptsTypes="AAAAAAAAAAAAAAAAAAAAAAAAAA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08" y="-20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12 0.07917 L -0.00612 0.0794 C -0.00247 0.07362 0.00091 0.06783 0.00482 0.06274 C 0.01289 0.05232 0.02448 0.04422 0.0332 0.03843 C 0.04219 0.03218 0.05482 0.02408 0.0651 0.02061 C 0.0694 0.01899 0.0737 0.01829 0.078 0.01737 L 0.12279 0.00741 C 0.12617 0.00579 0.12956 0.00463 0.13281 0.00255 C 0.13359 0.00186 0.13451 -0.00046 0.13555 -0.00069 C 0.16211 -0.00231 0.18867 -0.00162 0.2151 -0.00231 C 0.31875 -0.01203 0.21602 -0.00347 0.378 -0.01041 C 0.40417 -0.01157 0.43047 -0.01365 0.45664 -0.01527 C 0.52135 -0.0243 0.46081 -0.01388 0.53984 -0.03472 C 0.55872 -0.03981 0.57787 -0.04189 0.59662 -0.04768 C 0.62318 -0.05625 0.66523 -0.07523 0.69076 -0.0949 C 0.70065 -0.10277 0.7099 -0.11388 0.71901 -0.1243 C 0.725 -0.13078 0.7375 -0.14768 0.74297 -0.15671 C 0.74701 -0.16388 0.75091 -0.17199 0.75456 -0.17962 C 0.76419 -0.21782 0.75208 -0.17013 0.76289 -0.20879 C 0.76367 -0.21134 0.76406 -0.21435 0.76458 -0.21689 C 0.76654 -0.22407 0.76836 -0.23125 0.77005 -0.23796 C 0.77682 -0.26087 0.77839 -0.26458 0.78672 -0.28356 C 0.78841 -0.2875 0.7901 -0.29166 0.79206 -0.2949 C 0.79362 -0.29699 0.79518 -0.29837 0.79675 -0.29976 C 0.7987 -0.30162 0.80039 -0.3037 0.80234 -0.30462 C 0.8056 -0.30648 0.80755 -0.30625 0.81042 -0.30625 L 0.81042 -0.30601" pathEditMode="relative" rAng="0" ptsTypes="AAAAAAAAAAAAAAAAAAAAAAAAAAA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33" y="-1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59 0.04815 L -0.01159 0.04838 C -0.00833 0.04306 -0.00482 0.03843 -0.00156 0.03333 C 0.00039 0.03033 0.00156 0.0257 0.00391 0.02361 C 0.02279 0.00602 0.03919 -0.00694 0.05964 -0.01366 C 0.06419 -0.01528 0.06888 -0.01481 0.07344 -0.01528 C 0.08099 -0.01805 0.08867 -0.02014 0.09622 -0.02361 C 0.0974 -0.02407 0.09792 -0.02662 0.09896 -0.02685 C 0.12279 -0.0294 0.14662 -0.03009 0.17031 -0.03171 C 0.26628 -0.04861 0.27044 -0.04051 0.35964 -0.08866 C 0.38516 -0.10231 0.41146 -0.11412 0.43464 -0.13727 C 0.47604 -0.17893 0.45026 -0.15417 0.5207 -0.21389 C 0.52526 -0.21759 0.52969 -0.22222 0.53438 -0.22523 C 0.5569 -0.23935 0.57136 -0.24699 0.59297 -0.26898 C 0.60052 -0.27685 0.60625 -0.28935 0.61393 -0.29676 C 0.62018 -0.30278 0.65807 -0.33079 0.6707 -0.34051 L 0.69714 -0.3618 C 0.70378 -0.3669 0.71081 -0.3706 0.71732 -0.37639 C 0.72031 -0.37917 0.72331 -0.38217 0.72643 -0.38449 C 0.73958 -0.39467 0.73464 -0.39028 0.74479 -0.39583 C 0.76172 -0.40532 0.74961 -0.39977 0.76302 -0.40555 C 0.76615 -0.40393 0.7694 -0.4037 0.77214 -0.40069 C 0.77331 -0.39954 0.77357 -0.39653 0.77396 -0.39421 C 0.775 -0.38866 0.77487 -0.3875 0.77487 -0.38287 L 0.77487 -0.38264" pathEditMode="relative" rAng="0" ptsTypes="AAAAAAAAAAAAAAAAAAAAAAAAA">
                                      <p:cBhvr>
                                        <p:cTn id="3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323" y="-2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91 0.01944 L 0.00091 0.01967 C 0.0069 0.00416 0.01211 -0.0125 0.01914 -0.02616 C 0.02227 -0.03218 0.02696 -0.03542 0.03099 -0.03912 C 0.04675 -0.05348 0.0444 -0.05047 0.05847 -0.05695 C 0.06068 -0.05811 0.06276 -0.05903 0.06485 -0.06019 C 0.06849 -0.06227 0.07214 -0.06505 0.07591 -0.06667 C 0.08503 -0.07061 0.09089 -0.07153 0.09961 -0.07315 C 0.10456 -0.07061 0.10964 -0.06899 0.11433 -0.06505 C 0.11563 -0.06389 0.11589 -0.06042 0.11706 -0.05857 C 0.11771 -0.05764 0.11888 -0.05764 0.11979 -0.05695 C 0.12097 -0.05602 0.12214 -0.05487 0.12344 -0.05371 C 0.13216 -0.03519 0.12448 -0.04977 0.13073 -0.04074 C 0.13138 -0.03982 0.13177 -0.03797 0.13255 -0.0375 C 0.13737 -0.03565 0.14232 -0.03588 0.14727 -0.03588 L 0.14727 -0.03565 L 0.14727 -0.03588 L 0.14727 -0.03565" pathEditMode="relative" rAng="0" ptsTypes="AAAAAAAAAAAAAAAAAA">
                                      <p:cBhvr>
                                        <p:cTn id="4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18" y="-4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1F3558-2F42-4619-A701-D526C57F8EF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-72552"/>
            <a:ext cx="12191999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C1EC30D-9FF8-4922-9A97-F23F3ADB88D4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91"/>
          <a:stretch>
            <a:fillRect/>
          </a:stretch>
        </p:blipFill>
        <p:spPr>
          <a:xfrm>
            <a:off x="4974435" y="270292"/>
            <a:ext cx="3833596" cy="1067333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F52DE17-368F-4025-96D4-56F7A9D33759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63137" y="1710519"/>
            <a:ext cx="11222181" cy="5032027"/>
          </a:xfrm>
          <a:prstGeom prst="rect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5FA0B4-AC72-47AF-B9B4-2ADFC3763835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9201970" y="3871848"/>
            <a:ext cx="512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>
                <a:solidFill>
                  <a:srgbClr val="FF3399"/>
                </a:solidFill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3316E1-54EB-4D48-86CC-F4BFE9D17771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9022528" y="2159157"/>
            <a:ext cx="3971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>
                <a:solidFill>
                  <a:srgbClr val="FF3399"/>
                </a:solidFill>
                <a:latin typeface="Arial Narrow" panose="020b0606020202030204" pitchFamily="34" charset="0"/>
              </a:rPr>
              <a:t>2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E437233D-90C3-4521-9138-1D3727F78B78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295" y="1937098"/>
            <a:ext cx="2360350" cy="1516709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A44A7BFE-C38A-4D6A-89C8-201A48D0B83F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226" y="2595721"/>
            <a:ext cx="1150239" cy="878541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8D6CA674-1865-4771-BC7F-FFE39B027C6D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37331">
            <a:off x="1318290" y="2572712"/>
            <a:ext cx="1222490" cy="122249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81D8ACE4-79C2-4F3C-BC42-618F0D432187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75963" y="2012259"/>
            <a:ext cx="1546864" cy="154686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AB26BD1-E415-4D2D-AD75-E38AD119F324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1813269" y="3221845"/>
            <a:ext cx="510831" cy="588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>
                <a:solidFill>
                  <a:srgbClr val="FF3399"/>
                </a:solidFill>
                <a:latin typeface="Arial Narrow" panose="020b0606020202030204" pitchFamily="34" charset="0"/>
              </a:rPr>
              <a:t>1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3AE3033B-9970-4261-80FC-005A4709BFFD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6792" b="98868" l="420" r="94538">
                        <a14:foregroundMark x1="9524" y1="42830" x2="9524" y2="42830"/>
                        <a14:foregroundMark x1="9524" y1="42453" x2="9524" y2="42642"/>
                        <a14:foregroundMark x1="6303" y1="54906" x2="6303" y2="54906"/>
                        <a14:foregroundMark x1="6162" y1="54906" x2="6162" y2="54906"/>
                        <a14:foregroundMark x1="33473" y1="85472" x2="33473" y2="85472"/>
                        <a14:foregroundMark x1="33053" y1="85472" x2="32633" y2="85472"/>
                        <a14:foregroundMark x1="31092" y1="85472" x2="30112" y2="86226"/>
                        <a14:foregroundMark x1="29692" y1="86226" x2="28711" y2="86792"/>
                        <a14:foregroundMark x1="28291" y1="86792" x2="27311" y2="87547"/>
                        <a14:foregroundMark x1="25490" y1="88302" x2="24510" y2="88679"/>
                        <a14:foregroundMark x1="24370" y1="88868" x2="20028" y2="89434"/>
                        <a14:foregroundMark x1="6303" y1="93774" x2="6303" y2="93774"/>
                        <a14:foregroundMark x1="1821" y1="93396" x2="1821" y2="93396"/>
                        <a14:foregroundMark x1="1961" y1="93208" x2="2381" y2="93208"/>
                        <a14:foregroundMark x1="9384" y1="92075" x2="10784" y2="91132"/>
                        <a14:foregroundMark x1="13585" y1="89434" x2="14706" y2="89245"/>
                        <a14:foregroundMark x1="16106" y1="88491" x2="16106" y2="88491"/>
                        <a14:foregroundMark x1="2941" y1="93585" x2="2241" y2="93774"/>
                        <a14:foregroundMark x1="1821" y1="93962" x2="1261" y2="94528"/>
                        <a14:foregroundMark x1="1120" y1="95472" x2="980" y2="98491"/>
                        <a14:foregroundMark x1="1261" y1="98302" x2="2241" y2="98113"/>
                        <a14:foregroundMark x1="3081" y1="97736" x2="4482" y2="98868"/>
                        <a14:foregroundMark x1="94398" y1="96226" x2="94398" y2="96226"/>
                        <a14:foregroundMark x1="94538" y1="97170" x2="94538" y2="97170"/>
                        <a14:foregroundMark x1="40476" y1="6792" x2="40476" y2="67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6910"/>
          <a:stretch>
            <a:fillRect/>
          </a:stretch>
        </p:blipFill>
        <p:spPr>
          <a:xfrm flipH="1">
            <a:off x="8875316" y="3329907"/>
            <a:ext cx="2432824" cy="489122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364E7A6F-3487-48A2-9A00-AC367845F2C0}"/>
              </a:ext>
            </a:extLst>
          </p:cNvPr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2512" y="1873298"/>
            <a:ext cx="1404226" cy="1824786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821B0400-09B5-4AD4-BABE-AF8019C80D4A}"/>
              </a:ext>
            </a:extLst>
          </p:cNvPr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26" y="3618305"/>
            <a:ext cx="2898955" cy="2211485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A38B4CAD-6D6B-4FB1-B46F-4F38FBB0F2E1}"/>
              </a:ext>
            </a:extLst>
          </p:cNvPr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3" t="36601" r="49437" b="38219"/>
          <a:stretch>
            <a:fillRect/>
          </a:stretch>
        </p:blipFill>
        <p:spPr>
          <a:xfrm>
            <a:off x="964744" y="4830048"/>
            <a:ext cx="626282" cy="343564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0CF78B56-4876-453E-91B4-507A77145DC1}"/>
              </a:ext>
            </a:extLst>
          </p:cNvPr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86" t="67883" r="5986"/>
          <a:stretch>
            <a:fillRect/>
          </a:stretch>
        </p:blipFill>
        <p:spPr>
          <a:xfrm>
            <a:off x="2317806" y="4690305"/>
            <a:ext cx="392619" cy="518307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F215CE81-8333-4E2E-9A0F-10D18697000A}"/>
              </a:ext>
            </a:extLst>
          </p:cNvPr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19" t="5452" r="36126" b="66725"/>
          <a:stretch>
            <a:fillRect/>
          </a:stretch>
        </p:blipFill>
        <p:spPr>
          <a:xfrm>
            <a:off x="1610295" y="4674837"/>
            <a:ext cx="512362" cy="549244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CEC5E7F7-BE11-4111-A37F-09606E2BABAC}"/>
              </a:ext>
            </a:extLst>
          </p:cNvPr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176"/>
          <a:stretch>
            <a:fillRect/>
          </a:stretch>
        </p:blipFill>
        <p:spPr>
          <a:xfrm>
            <a:off x="880801" y="5089598"/>
            <a:ext cx="1223223" cy="489123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B1F703E8-3093-4874-BC8B-26C979C03C61}"/>
              </a:ext>
            </a:extLst>
          </p:cNvPr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28" r="50945" b="5794"/>
          <a:stretch>
            <a:fillRect/>
          </a:stretch>
        </p:blipFill>
        <p:spPr>
          <a:xfrm>
            <a:off x="2247932" y="5172600"/>
            <a:ext cx="547511" cy="425002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ADCAD507-BDE9-4629-A7AC-774FA697BD10}"/>
              </a:ext>
            </a:extLst>
          </p:cNvPr>
          <p:cNvSpPr txBox="1"/>
          <p:nvPr>
            <p:custDataLst>
              <p:tags r:id="rId34"/>
            </p:custDataLst>
          </p:nvPr>
        </p:nvSpPr>
        <p:spPr>
          <a:xfrm>
            <a:off x="980907" y="5258101"/>
            <a:ext cx="4949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>
                <a:solidFill>
                  <a:srgbClr val="FF0000"/>
                </a:solidFill>
                <a:latin typeface="Arial Narrow" panose="020b0606020202030204" pitchFamily="34" charset="0"/>
              </a:rPr>
              <a:t>1 р.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8F5F896-3E96-499C-AB42-2E53DA9CE612}"/>
              </a:ext>
            </a:extLst>
          </p:cNvPr>
          <p:cNvSpPr txBox="1"/>
          <p:nvPr>
            <p:custDataLst>
              <p:tags r:id="rId35"/>
            </p:custDataLst>
          </p:nvPr>
        </p:nvSpPr>
        <p:spPr>
          <a:xfrm>
            <a:off x="1575992" y="5245716"/>
            <a:ext cx="4767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>
                <a:solidFill>
                  <a:srgbClr val="002060"/>
                </a:solidFill>
                <a:latin typeface="Arial Narrow" panose="020b0606020202030204" pitchFamily="34" charset="0"/>
              </a:rPr>
              <a:t>3 р</a:t>
            </a:r>
            <a:r>
              <a:rPr lang="ru-RU" sz="1600" b="1">
                <a:solidFill>
                  <a:srgbClr val="FF0000"/>
                </a:solidFill>
                <a:latin typeface="Arial Narrow" panose="020b0606020202030204" pitchFamily="34" charset="0"/>
              </a:rPr>
              <a:t>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6BD91FF-1B71-4426-A676-57CBDC87288F}"/>
              </a:ext>
            </a:extLst>
          </p:cNvPr>
          <p:cNvSpPr txBox="1"/>
          <p:nvPr>
            <p:custDataLst>
              <p:tags r:id="rId36"/>
            </p:custDataLst>
          </p:nvPr>
        </p:nvSpPr>
        <p:spPr>
          <a:xfrm rot="10800000" flipV="1">
            <a:off x="2320085" y="5240167"/>
            <a:ext cx="4819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>
                <a:solidFill>
                  <a:srgbClr val="FF0000"/>
                </a:solidFill>
                <a:latin typeface="Arial Narrow" panose="020b0606020202030204" pitchFamily="34" charset="0"/>
              </a:rPr>
              <a:t>5 р.</a:t>
            </a:r>
          </a:p>
        </p:txBody>
      </p:sp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27BA0C72-E93C-4213-A631-EAA6A9C75A65}"/>
              </a:ext>
            </a:extLst>
          </p:cNvPr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531" y="4177066"/>
            <a:ext cx="1625890" cy="501252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183FCE1A-3E02-4831-9AF4-A614514042F9}"/>
              </a:ext>
            </a:extLst>
          </p:cNvPr>
          <p:cNvSpPr txBox="1"/>
          <p:nvPr>
            <p:custDataLst>
              <p:tags r:id="rId39"/>
            </p:custDataLst>
          </p:nvPr>
        </p:nvSpPr>
        <p:spPr>
          <a:xfrm>
            <a:off x="1079076" y="4177922"/>
            <a:ext cx="157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>
                <a:solidFill>
                  <a:srgbClr val="0066FF"/>
                </a:solidFill>
                <a:latin typeface="Arial Narrow" panose="020b0606020202030204" pitchFamily="34" charset="0"/>
              </a:rPr>
              <a:t>Магазин игрушек</a:t>
            </a:r>
          </a:p>
        </p:txBody>
      </p:sp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E3ED89E2-FE89-4D99-B34D-3EE8CB684E4D}"/>
              </a:ext>
            </a:extLst>
          </p:cNvPr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4946" y="2428429"/>
            <a:ext cx="1329990" cy="425930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5F39A16A-F9A1-41FD-AC1C-26597D217FE9}"/>
              </a:ext>
            </a:extLst>
          </p:cNvPr>
          <p:cNvSpPr txBox="1"/>
          <p:nvPr>
            <p:custDataLst>
              <p:tags r:id="rId41"/>
            </p:custDataLst>
          </p:nvPr>
        </p:nvSpPr>
        <p:spPr>
          <a:xfrm>
            <a:off x="9809181" y="2426394"/>
            <a:ext cx="9898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>
                <a:solidFill>
                  <a:srgbClr val="0066FF"/>
                </a:solidFill>
                <a:latin typeface="Arial Narrow" panose="020b0606020202030204" pitchFamily="34" charset="0"/>
              </a:rPr>
              <a:t>Больница </a:t>
            </a: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F189E17B-0FF5-4E30-9462-2B08492577D7}"/>
              </a:ext>
            </a:extLst>
          </p:cNvPr>
          <p:cNvPicPr>
            <a:picLocks noChangeAspect="1"/>
          </p:cNvPicPr>
          <p:nvPr>
            <p:custDataLst>
              <p:tags r:id="rId44"/>
            </p:custDataLst>
          </p:nvPr>
        </p:nvPicPr>
        <p:blipFill>
          <a:blip r:embed="rId42">
            <a:extLst>
              <a:ext uri="{BEBA8EAE-BF5A-486C-A8C5-ECC9F3942E4B}">
                <a14:imgProps xmlns:a14="http://schemas.microsoft.com/office/drawing/2010/main">
                  <a14:imgLayer r:embed="rId43">
                    <a14:imgEffect>
                      <a14:backgroundRemoval t="12329" b="99848" l="29482" r="97112">
                        <a14:foregroundMark x1="47410" y1="23592" x2="47410" y2="23592"/>
                        <a14:foregroundMark x1="48406" y1="23592" x2="49502" y2="24049"/>
                        <a14:foregroundMark x1="49801" y1="24049" x2="52390" y2="25266"/>
                        <a14:foregroundMark x1="52490" y1="25266" x2="52490" y2="25266"/>
                        <a14:foregroundMark x1="53187" y1="26788" x2="53486" y2="29224"/>
                        <a14:foregroundMark x1="52092" y1="29376" x2="51594" y2="30441"/>
                        <a14:foregroundMark x1="50498" y1="31659" x2="49502" y2="31659"/>
                        <a14:foregroundMark x1="48904" y1="31355" x2="48406" y2="31355"/>
                        <a14:foregroundMark x1="43127" y1="22831" x2="43127" y2="22831"/>
                        <a14:foregroundMark x1="42729" y1="23288" x2="43426" y2="24049"/>
                        <a14:foregroundMark x1="46016" y1="16743" x2="46016" y2="16743"/>
                        <a14:foregroundMark x1="47410" y1="17047" x2="47410" y2="17047"/>
                        <a14:foregroundMark x1="47410" y1="17047" x2="47410" y2="17047"/>
                        <a14:foregroundMark x1="47211" y1="14764" x2="47211" y2="14764"/>
                        <a14:foregroundMark x1="47112" y1="15068" x2="47112" y2="15068"/>
                        <a14:foregroundMark x1="46912" y1="19178" x2="46912" y2="19178"/>
                        <a14:foregroundMark x1="46813" y1="19482" x2="46813" y2="19482"/>
                        <a14:foregroundMark x1="50498" y1="17656" x2="50498" y2="17656"/>
                        <a14:foregroundMark x1="50498" y1="17656" x2="50498" y2="17656"/>
                        <a14:foregroundMark x1="50000" y1="15830" x2="50000" y2="15830"/>
                        <a14:foregroundMark x1="50000" y1="15830" x2="50000" y2="15830"/>
                        <a14:foregroundMark x1="50100" y1="12329" x2="50100" y2="12329"/>
                        <a14:foregroundMark x1="50100" y1="12329" x2="50100" y2="12329"/>
                        <a14:foregroundMark x1="49801" y1="15221" x2="49801" y2="15221"/>
                        <a14:foregroundMark x1="50000" y1="14003" x2="50000" y2="14003"/>
                        <a14:foregroundMark x1="54781" y1="27702" x2="54781" y2="27702"/>
                        <a14:foregroundMark x1="54980" y1="24049" x2="54980" y2="24049"/>
                        <a14:foregroundMark x1="44024" y1="34551" x2="44024" y2="34551"/>
                        <a14:foregroundMark x1="42629" y1="32116" x2="42629" y2="32116"/>
                        <a14:foregroundMark x1="49004" y1="32572" x2="49004" y2="32572"/>
                        <a14:foregroundMark x1="52092" y1="34551" x2="52092" y2="34551"/>
                        <a14:foregroundMark x1="48506" y1="34551" x2="48506" y2="34551"/>
                        <a14:foregroundMark x1="47410" y1="38204" x2="47410" y2="38204"/>
                        <a14:foregroundMark x1="47112" y1="40183" x2="47112" y2="40183"/>
                        <a14:foregroundMark x1="92729" y1="38508" x2="92729" y2="38508"/>
                        <a14:foregroundMark x1="94024" y1="39726" x2="94024" y2="39726"/>
                        <a14:foregroundMark x1="97211" y1="45662" x2="97211" y2="45662"/>
                        <a14:foregroundMark x1="96813" y1="49924" x2="96813" y2="49924"/>
                        <a14:foregroundMark x1="89641" y1="87823" x2="89641" y2="87823"/>
                        <a14:foregroundMark x1="89641" y1="87671" x2="89641" y2="87671"/>
                        <a14:foregroundMark x1="84562" y1="87823" x2="84562" y2="87823"/>
                        <a14:foregroundMark x1="84562" y1="87823" x2="84562" y2="87823"/>
                        <a14:foregroundMark x1="84363" y1="92846" x2="84363" y2="97412"/>
                        <a14:foregroundMark x1="84861" y1="92998" x2="85657" y2="84779"/>
                        <a14:foregroundMark x1="72012" y1="98630" x2="72012" y2="98630"/>
                        <a14:foregroundMark x1="73307" y1="99391" x2="73307" y2="99391"/>
                        <a14:foregroundMark x1="46315" y1="25571" x2="46315" y2="25571"/>
                        <a14:foregroundMark x1="45219" y1="25571" x2="44522" y2="25723"/>
                        <a14:foregroundMark x1="43625" y1="29224" x2="43227" y2="30746"/>
                        <a14:foregroundMark x1="49502" y1="17199" x2="49502" y2="17199"/>
                        <a14:foregroundMark x1="50100" y1="20091" x2="50100" y2="20091"/>
                        <a14:foregroundMark x1="56076" y1="24049" x2="56076" y2="24049"/>
                        <a14:foregroundMark x1="56972" y1="23135" x2="56972" y2="23135"/>
                        <a14:foregroundMark x1="57470" y1="23896" x2="57470" y2="25114"/>
                        <a14:foregroundMark x1="50299" y1="36834" x2="50299" y2="36834"/>
                        <a14:foregroundMark x1="50299" y1="35769" x2="50299" y2="35769"/>
                        <a14:foregroundMark x1="51594" y1="33333" x2="51693" y2="34094"/>
                        <a14:foregroundMark x1="51693" y1="33333" x2="51096" y2="36986"/>
                        <a14:foregroundMark x1="48207" y1="40944" x2="46315" y2="41705"/>
                        <a14:foregroundMark x1="45020" y1="41705" x2="44223" y2="42922"/>
                        <a14:foregroundMark x1="43924" y1="42618" x2="43924" y2="42618"/>
                        <a14:foregroundMark x1="42729" y1="41248" x2="42629" y2="40487"/>
                        <a14:foregroundMark x1="41833" y1="33181" x2="41633" y2="35616"/>
                        <a14:foregroundMark x1="41633" y1="41248" x2="41833" y2="42161"/>
                        <a14:foregroundMark x1="55777" y1="32572" x2="55777" y2="32572"/>
                        <a14:foregroundMark x1="56076" y1="28919" x2="56076" y2="28919"/>
                        <a14:foregroundMark x1="54183" y1="31355" x2="54582" y2="31963"/>
                        <a14:foregroundMark x1="55378" y1="41248" x2="55080" y2="41857"/>
                        <a14:foregroundMark x1="44821" y1="61187" x2="44821" y2="61187"/>
                        <a14:foregroundMark x1="47112" y1="59817" x2="47112" y2="59817"/>
                        <a14:foregroundMark x1="48108" y1="59209" x2="49303" y2="59056"/>
                        <a14:foregroundMark x1="53187" y1="57839" x2="53187" y2="57839"/>
                        <a14:foregroundMark x1="54980" y1="58600" x2="55578" y2="59513"/>
                        <a14:foregroundMark x1="55279" y1="61187" x2="45518" y2="67580"/>
                        <a14:foregroundMark x1="45518" y1="67580" x2="43127" y2="67428"/>
                        <a14:foregroundMark x1="45518" y1="57078" x2="54283" y2="58752"/>
                        <a14:foregroundMark x1="54283" y1="58752" x2="55777" y2="70472"/>
                        <a14:foregroundMark x1="52689" y1="67580" x2="52689" y2="67580"/>
                        <a14:foregroundMark x1="57669" y1="61187" x2="57669" y2="61187"/>
                        <a14:foregroundMark x1="58267" y1="60578" x2="58267" y2="60578"/>
                        <a14:foregroundMark x1="58267" y1="60274" x2="58267" y2="60274"/>
                        <a14:foregroundMark x1="50598" y1="41248" x2="50598" y2="41248"/>
                        <a14:foregroundMark x1="56673" y1="61492" x2="56673" y2="61492"/>
                        <a14:foregroundMark x1="43725" y1="60578" x2="43725" y2="60578"/>
                        <a14:foregroundMark x1="44522" y1="59513" x2="44522" y2="59513"/>
                        <a14:foregroundMark x1="39243" y1="73212" x2="39243" y2="73212"/>
                        <a14:foregroundMark x1="43227" y1="71689" x2="43227" y2="71689"/>
                        <a14:foregroundMark x1="44422" y1="71689" x2="45518" y2="71689"/>
                        <a14:foregroundMark x1="47211" y1="72298" x2="47908" y2="73516"/>
                        <a14:foregroundMark x1="48904" y1="73516" x2="50797" y2="73516"/>
                        <a14:foregroundMark x1="52490" y1="71537" x2="52191" y2="72451"/>
                        <a14:foregroundMark x1="31574" y1="61948" x2="31574" y2="61948"/>
                        <a14:foregroundMark x1="32371" y1="61948" x2="32371" y2="61948"/>
                        <a14:foregroundMark x1="32171" y1="65145" x2="32171" y2="65145"/>
                        <a14:foregroundMark x1="31873" y1="67884" x2="31773" y2="68798"/>
                        <a14:foregroundMark x1="31773" y1="70776" x2="31873" y2="72451"/>
                        <a14:foregroundMark x1="31873" y1="72451" x2="31873" y2="72451"/>
                        <a14:foregroundMark x1="33466" y1="71537" x2="33466" y2="71537"/>
                        <a14:foregroundMark x1="33865" y1="71081" x2="33865" y2="71081"/>
                        <a14:foregroundMark x1="33865" y1="69102" x2="33865" y2="69102"/>
                        <a14:foregroundMark x1="32171" y1="70472" x2="32171" y2="70472"/>
                        <a14:foregroundMark x1="32669" y1="74886" x2="32669" y2="74886"/>
                        <a14:foregroundMark x1="33367" y1="74886" x2="33367" y2="74886"/>
                        <a14:foregroundMark x1="33964" y1="73668" x2="33964" y2="73668"/>
                        <a14:foregroundMark x1="37450" y1="63927" x2="37450" y2="63927"/>
                        <a14:foregroundMark x1="37849" y1="63927" x2="37849" y2="63927"/>
                        <a14:foregroundMark x1="40837" y1="64231" x2="40837" y2="64231"/>
                        <a14:foregroundMark x1="29980" y1="75951" x2="29980" y2="75951"/>
                        <a14:foregroundMark x1="32072" y1="75495" x2="33167" y2="76712"/>
                        <a14:foregroundMark x1="34163" y1="77626" x2="34163" y2="77626"/>
                        <a14:foregroundMark x1="38147" y1="77169" x2="38147" y2="77169"/>
                        <a14:foregroundMark x1="41036" y1="76408" x2="41036" y2="76408"/>
                        <a14:foregroundMark x1="45319" y1="76408" x2="45319" y2="76408"/>
                        <a14:foregroundMark x1="45319" y1="76408" x2="45319" y2="76408"/>
                        <a14:foregroundMark x1="48904" y1="77169" x2="48904" y2="77169"/>
                        <a14:foregroundMark x1="53984" y1="76865" x2="53984" y2="76865"/>
                        <a14:foregroundMark x1="55777" y1="80518" x2="55777" y2="80518"/>
                        <a14:foregroundMark x1="48108" y1="80061" x2="48108" y2="80061"/>
                        <a14:foregroundMark x1="50896" y1="79300" x2="51394" y2="79300"/>
                        <a14:foregroundMark x1="51594" y1="79300" x2="50598" y2="79300"/>
                        <a14:foregroundMark x1="33964" y1="82953" x2="32869" y2="83562"/>
                        <a14:foregroundMark x1="32171" y1="84475" x2="31574" y2="86910"/>
                        <a14:foregroundMark x1="32570" y1="87367" x2="33068" y2="91020"/>
                        <a14:foregroundMark x1="32869" y1="92085" x2="32869" y2="94977"/>
                        <a14:foregroundMark x1="41633" y1="89041" x2="42131" y2="88584"/>
                        <a14:foregroundMark x1="45319" y1="87367" x2="47211" y2="87671"/>
                        <a14:foregroundMark x1="51394" y1="87215" x2="51394" y2="87215"/>
                        <a14:foregroundMark x1="50797" y1="88584" x2="48406" y2="93303"/>
                        <a14:foregroundMark x1="46315" y1="94977" x2="41534" y2="95434"/>
                        <a14:foregroundMark x1="56076" y1="82496" x2="56076" y2="82496"/>
                        <a14:foregroundMark x1="39940" y1="21157" x2="39741" y2="21309"/>
                        <a14:foregroundMark x1="39741" y1="22374" x2="39741" y2="22374"/>
                        <a14:foregroundMark x1="39940" y1="24810" x2="39940" y2="24810"/>
                        <a14:foregroundMark x1="39542" y1="21309" x2="40040" y2="45053"/>
                        <a14:foregroundMark x1="58765" y1="21613" x2="58167" y2="46119"/>
                        <a14:foregroundMark x1="58665" y1="41705" x2="57968" y2="46880"/>
                        <a14:foregroundMark x1="39940" y1="39422" x2="39442" y2="47032"/>
                        <a14:foregroundMark x1="48904" y1="46271" x2="48904" y2="46271"/>
                        <a14:foregroundMark x1="57869" y1="47336" x2="49203" y2="48097"/>
                        <a14:foregroundMark x1="49203" y1="48097" x2="40339" y2="47489"/>
                        <a14:foregroundMark x1="40339" y1="47489" x2="40040" y2="47489"/>
                        <a14:foregroundMark x1="56076" y1="82801" x2="56076" y2="84018"/>
                        <a14:foregroundMark x1="56175" y1="84018" x2="56175" y2="84018"/>
                        <a14:foregroundMark x1="58267" y1="82344" x2="58167" y2="99848"/>
                        <a14:foregroundMark x1="56873" y1="86910" x2="56873" y2="86910"/>
                        <a14:foregroundMark x1="40239" y1="88889" x2="40239" y2="88889"/>
                        <a14:foregroundMark x1="38446" y1="86454" x2="37450" y2="86454"/>
                        <a14:foregroundMark x1="33068" y1="87215" x2="30578" y2="90563"/>
                        <a14:foregroundMark x1="30478" y1="90563" x2="30478" y2="90563"/>
                        <a14:foregroundMark x1="29681" y1="90411" x2="29482" y2="94673"/>
                        <a14:foregroundMark x1="29980" y1="94216" x2="32869" y2="95738"/>
                        <a14:foregroundMark x1="34163" y1="95282" x2="39243" y2="95890"/>
                        <a14:foregroundMark x1="41036" y1="93303" x2="43924" y2="93760"/>
                        <a14:foregroundMark x1="45618" y1="91020" x2="50100" y2="91020"/>
                        <a14:foregroundMark x1="53785" y1="87823" x2="55876" y2="89650"/>
                        <a14:foregroundMark x1="55777" y1="84932" x2="55279" y2="85997"/>
                        <a14:foregroundMark x1="36554" y1="73212" x2="36554" y2="73212"/>
                        <a14:foregroundMark x1="35857" y1="74886" x2="35757" y2="76712"/>
                        <a14:foregroundMark x1="35757" y1="76865" x2="35757" y2="76865"/>
                        <a14:foregroundMark x1="34661" y1="77169" x2="34661" y2="77169"/>
                        <a14:foregroundMark x1="40339" y1="76104" x2="44024" y2="77169"/>
                        <a14:foregroundMark x1="44821" y1="77169" x2="46016" y2="76865"/>
                        <a14:foregroundMark x1="49303" y1="76104" x2="50299" y2="76408"/>
                        <a14:foregroundMark x1="50299" y1="76408" x2="50299" y2="76408"/>
                        <a14:foregroundMark x1="50598" y1="76408" x2="50598" y2="764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559" t="8225"/>
          <a:stretch>
            <a:fillRect/>
          </a:stretch>
        </p:blipFill>
        <p:spPr>
          <a:xfrm flipH="1">
            <a:off x="8646589" y="2672998"/>
            <a:ext cx="1364297" cy="1148695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0EB5F225-7594-4B3D-84EB-273764B2A412}"/>
              </a:ext>
            </a:extLst>
          </p:cNvPr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097" y="5165685"/>
            <a:ext cx="780201" cy="933121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0636F42A-C6F9-433D-8AED-8E3E396723B9}"/>
              </a:ext>
            </a:extLst>
          </p:cNvPr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10371" y="2990674"/>
            <a:ext cx="626588" cy="86240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F1BAF639-5DA1-4D1A-BB51-DBA89875D0EB}"/>
              </a:ext>
            </a:extLst>
          </p:cNvPr>
          <p:cNvPicPr>
            <a:picLocks noChangeAspect="1"/>
          </p:cNvPicPr>
          <p:nvPr>
            <p:custDataLst>
              <p:tags r:id="rId51"/>
            </p:custDataLst>
          </p:nvPr>
        </p:nvPicPr>
        <p:blipFill>
          <a:blip r:embed="rId49">
            <a:extLst>
              <a:ext uri="{BEBA8EAE-BF5A-486C-A8C5-ECC9F3942E4B}">
                <a14:imgProps xmlns:a14="http://schemas.microsoft.com/office/drawing/2010/main">
                  <a14:imgLayer r:embed="rId50">
                    <a14:imgEffect>
                      <a14:backgroundRemoval t="1771" b="95000" l="10000" r="90000">
                        <a14:foregroundMark x1="58672" y1="9167" x2="58672" y2="9167"/>
                        <a14:foregroundMark x1="56445" y1="9167" x2="56445" y2="9167"/>
                        <a14:foregroundMark x1="56367" y1="9167" x2="52227" y2="6979"/>
                        <a14:foregroundMark x1="49375" y1="4063" x2="49375" y2="4063"/>
                        <a14:foregroundMark x1="51211" y1="3229" x2="51719" y2="2969"/>
                        <a14:foregroundMark x1="52930" y1="2813" x2="54844" y2="2969"/>
                        <a14:foregroundMark x1="51914" y1="2708" x2="49102" y2="1771"/>
                        <a14:foregroundMark x1="49180" y1="6458" x2="49180" y2="6458"/>
                        <a14:foregroundMark x1="47461" y1="6458" x2="47188" y2="6458"/>
                        <a14:foregroundMark x1="45859" y1="6979" x2="45547" y2="7396"/>
                        <a14:foregroundMark x1="45469" y1="7552" x2="45469" y2="7552"/>
                        <a14:foregroundMark x1="47578" y1="8490" x2="50117" y2="10781"/>
                        <a14:foregroundMark x1="51016" y1="10260" x2="49180" y2="10521"/>
                        <a14:foregroundMark x1="45039" y1="9844" x2="45039" y2="9844"/>
                        <a14:foregroundMark x1="45352" y1="9427" x2="45039" y2="9427"/>
                        <a14:foregroundMark x1="46680" y1="6615" x2="44141" y2="9583"/>
                        <a14:foregroundMark x1="58281" y1="15365" x2="58281" y2="15365"/>
                        <a14:foregroundMark x1="58984" y1="18438" x2="58984" y2="18438"/>
                        <a14:foregroundMark x1="59297" y1="16719" x2="59297" y2="16719"/>
                        <a14:foregroundMark x1="45469" y1="7135" x2="41602" y2="12135"/>
                        <a14:foregroundMark x1="41602" y1="12135" x2="41602" y2="13490"/>
                        <a14:foregroundMark x1="42305" y1="13750" x2="42305" y2="13750"/>
                        <a14:foregroundMark x1="42734" y1="13177" x2="42930" y2="12240"/>
                        <a14:foregroundMark x1="43750" y1="8594" x2="43750" y2="8594"/>
                        <a14:foregroundMark x1="43320" y1="8333" x2="43320" y2="8333"/>
                        <a14:foregroundMark x1="42422" y1="9010" x2="42422" y2="9427"/>
                        <a14:foregroundMark x1="41914" y1="11875" x2="41914" y2="11875"/>
                        <a14:foregroundMark x1="41328" y1="12240" x2="41016" y2="13333"/>
                        <a14:foregroundMark x1="41016" y1="15781" x2="41016" y2="15781"/>
                        <a14:foregroundMark x1="41016" y1="16406" x2="41016" y2="16406"/>
                        <a14:foregroundMark x1="40508" y1="17396" x2="40117" y2="18177"/>
                        <a14:foregroundMark x1="40195" y1="19375" x2="41016" y2="19792"/>
                        <a14:foregroundMark x1="41094" y1="16979" x2="41094" y2="16979"/>
                        <a14:foregroundMark x1="40195" y1="18177" x2="40195" y2="18177"/>
                        <a14:foregroundMark x1="40195" y1="18177" x2="40195" y2="18177"/>
                        <a14:foregroundMark x1="41094" y1="18073" x2="41094" y2="21823"/>
                        <a14:foregroundMark x1="41406" y1="21927" x2="41836" y2="21667"/>
                        <a14:foregroundMark x1="42031" y1="21667" x2="42031" y2="21667"/>
                        <a14:foregroundMark x1="42813" y1="21563" x2="43633" y2="21927"/>
                        <a14:foregroundMark x1="43828" y1="21927" x2="44141" y2="22083"/>
                        <a14:foregroundMark x1="44258" y1="22344" x2="44766" y2="23438"/>
                        <a14:foregroundMark x1="44961" y1="23438" x2="46172" y2="24219"/>
                        <a14:foregroundMark x1="46680" y1="24115" x2="48477" y2="25208"/>
                        <a14:foregroundMark x1="48984" y1="25469" x2="51094" y2="25990"/>
                        <a14:foregroundMark x1="52422" y1="25990" x2="53047" y2="26667"/>
                        <a14:foregroundMark x1="53242" y1="26146" x2="53242" y2="26146"/>
                        <a14:foregroundMark x1="53438" y1="26146" x2="54023" y2="25833"/>
                        <a14:foregroundMark x1="55234" y1="24115" x2="57578" y2="19010"/>
                        <a14:foregroundMark x1="60703" y1="18594" x2="60391" y2="19010"/>
                        <a14:foregroundMark x1="61406" y1="19271" x2="61602" y2="19792"/>
                        <a14:foregroundMark x1="62227" y1="19948" x2="62227" y2="19948"/>
                        <a14:foregroundMark x1="62031" y1="20208" x2="62031" y2="20208"/>
                        <a14:foregroundMark x1="61914" y1="20469" x2="61914" y2="20469"/>
                        <a14:foregroundMark x1="61914" y1="20625" x2="61914" y2="20625"/>
                        <a14:foregroundMark x1="61914" y1="20729" x2="61914" y2="20729"/>
                        <a14:foregroundMark x1="60898" y1="20885" x2="60625" y2="20885"/>
                        <a14:foregroundMark x1="60000" y1="20885" x2="60000" y2="20885"/>
                        <a14:foregroundMark x1="59805" y1="20729" x2="59805" y2="20729"/>
                        <a14:foregroundMark x1="60391" y1="20208" x2="61328" y2="20052"/>
                        <a14:foregroundMark x1="61094" y1="19948" x2="61328" y2="19531"/>
                        <a14:foregroundMark x1="60625" y1="19375" x2="62227" y2="20885"/>
                        <a14:foregroundMark x1="62617" y1="19948" x2="62617" y2="19948"/>
                        <a14:foregroundMark x1="62617" y1="19948" x2="62617" y2="19948"/>
                        <a14:foregroundMark x1="63047" y1="20208" x2="63047" y2="20208"/>
                        <a14:foregroundMark x1="63242" y1="20469" x2="63242" y2="20469"/>
                        <a14:foregroundMark x1="63242" y1="21302" x2="63438" y2="21927"/>
                        <a14:foregroundMark x1="63047" y1="22500" x2="63047" y2="23177"/>
                        <a14:foregroundMark x1="63047" y1="23281" x2="63047" y2="23698"/>
                        <a14:foregroundMark x1="62109" y1="26146" x2="62109" y2="26146"/>
                        <a14:foregroundMark x1="62617" y1="26250" x2="62617" y2="26250"/>
                        <a14:foregroundMark x1="62109" y1="27604" x2="62109" y2="27604"/>
                        <a14:foregroundMark x1="63438" y1="19688" x2="63438" y2="19688"/>
                        <a14:foregroundMark x1="63438" y1="19531" x2="63438" y2="19531"/>
                        <a14:foregroundMark x1="63555" y1="20052" x2="63555" y2="20052"/>
                        <a14:foregroundMark x1="63047" y1="18854" x2="63047" y2="18854"/>
                        <a14:foregroundMark x1="63320" y1="19948" x2="63750" y2="21302"/>
                        <a14:foregroundMark x1="63125" y1="21823" x2="63125" y2="21823"/>
                        <a14:foregroundMark x1="63125" y1="22240" x2="63125" y2="22240"/>
                        <a14:foregroundMark x1="62539" y1="19531" x2="62539" y2="25208"/>
                        <a14:foregroundMark x1="62109" y1="23594" x2="62109" y2="23594"/>
                        <a14:foregroundMark x1="62031" y1="22917" x2="62031" y2="22917"/>
                        <a14:foregroundMark x1="61602" y1="22917" x2="61602" y2="22917"/>
                        <a14:foregroundMark x1="62734" y1="23281" x2="62734" y2="23281"/>
                        <a14:foregroundMark x1="61836" y1="25208" x2="61836" y2="25208"/>
                        <a14:foregroundMark x1="61719" y1="26927" x2="61719" y2="26927"/>
                        <a14:foregroundMark x1="62109" y1="25833" x2="62109" y2="25833"/>
                        <a14:foregroundMark x1="62109" y1="26250" x2="62031" y2="26927"/>
                        <a14:foregroundMark x1="61328" y1="27083" x2="61094" y2="28698"/>
                        <a14:foregroundMark x1="61094" y1="28698" x2="60391" y2="28698"/>
                        <a14:foregroundMark x1="60313" y1="28802" x2="60313" y2="28802"/>
                        <a14:foregroundMark x1="46563" y1="32031" x2="46172" y2="32031"/>
                        <a14:foregroundMark x1="45977" y1="32188" x2="45664" y2="32344"/>
                        <a14:foregroundMark x1="45664" y1="33281" x2="45664" y2="33958"/>
                        <a14:foregroundMark x1="44961" y1="34479" x2="44531" y2="34740"/>
                        <a14:foregroundMark x1="44844" y1="34740" x2="45469" y2="34740"/>
                        <a14:foregroundMark x1="45664" y1="34479" x2="45664" y2="34479"/>
                        <a14:foregroundMark x1="45664" y1="34219" x2="45664" y2="34219"/>
                        <a14:foregroundMark x1="45977" y1="32188" x2="45977" y2="32188"/>
                        <a14:foregroundMark x1="45977" y1="32188" x2="44844" y2="31771"/>
                        <a14:foregroundMark x1="44844" y1="31771" x2="44844" y2="31771"/>
                        <a14:foregroundMark x1="44844" y1="33021" x2="44766" y2="33542"/>
                        <a14:foregroundMark x1="45469" y1="33646" x2="45469" y2="33646"/>
                        <a14:foregroundMark x1="45547" y1="33646" x2="45547" y2="33646"/>
                        <a14:foregroundMark x1="45664" y1="33646" x2="45664" y2="33646"/>
                        <a14:foregroundMark x1="45859" y1="33958" x2="45039" y2="34323"/>
                        <a14:foregroundMark x1="40703" y1="33646" x2="40703" y2="34219"/>
                        <a14:foregroundMark x1="40820" y1="34479" x2="41211" y2="34635"/>
                        <a14:foregroundMark x1="46172" y1="35000" x2="46172" y2="35000"/>
                        <a14:foregroundMark x1="45664" y1="33385" x2="45664" y2="33385"/>
                        <a14:foregroundMark x1="45547" y1="33125" x2="45547" y2="33125"/>
                        <a14:foregroundMark x1="45547" y1="33125" x2="45547" y2="33125"/>
                        <a14:foregroundMark x1="45547" y1="33125" x2="45156" y2="33542"/>
                        <a14:foregroundMark x1="45156" y1="33542" x2="45156" y2="33542"/>
                        <a14:foregroundMark x1="45156" y1="33542" x2="45156" y2="33542"/>
                        <a14:foregroundMark x1="45234" y1="34323" x2="45234" y2="35156"/>
                        <a14:foregroundMark x1="75234" y1="70573" x2="75234" y2="70573"/>
                        <a14:foregroundMark x1="73945" y1="73542" x2="73945" y2="73542"/>
                        <a14:foregroundMark x1="73945" y1="73542" x2="74336" y2="73385"/>
                        <a14:foregroundMark x1="75664" y1="73125" x2="77969" y2="72865"/>
                        <a14:foregroundMark x1="78672" y1="72708" x2="78906" y2="72865"/>
                        <a14:foregroundMark x1="78164" y1="72604" x2="78164" y2="72604"/>
                        <a14:foregroundMark x1="78164" y1="72604" x2="76367" y2="70729"/>
                        <a14:foregroundMark x1="76055" y1="70417" x2="76055" y2="70417"/>
                        <a14:foregroundMark x1="75352" y1="71250" x2="75234" y2="72865"/>
                        <a14:foregroundMark x1="72539" y1="72031" x2="72539" y2="72031"/>
                        <a14:foregroundMark x1="52031" y1="17760" x2="54141" y2="26927"/>
                        <a14:foregroundMark x1="54141" y1="26927" x2="54141" y2="26927"/>
                        <a14:foregroundMark x1="78398" y1="73021" x2="78672" y2="73542"/>
                        <a14:foregroundMark x1="78789" y1="73385" x2="79102" y2="71667"/>
                        <a14:foregroundMark x1="78906" y1="71771" x2="78398" y2="74635"/>
                        <a14:foregroundMark x1="78906" y1="70729" x2="78906" y2="70729"/>
                        <a14:foregroundMark x1="77070" y1="73802" x2="77891" y2="72031"/>
                        <a14:foregroundMark x1="78789" y1="69635" x2="77773" y2="71406"/>
                        <a14:foregroundMark x1="77070" y1="71510" x2="75469" y2="72031"/>
                        <a14:foregroundMark x1="75039" y1="71927" x2="74961" y2="73281"/>
                        <a14:foregroundMark x1="75039" y1="72865" x2="75156" y2="72031"/>
                        <a14:foregroundMark x1="75352" y1="72448" x2="75664" y2="71510"/>
                        <a14:foregroundMark x1="75742" y1="71406" x2="75352" y2="72604"/>
                        <a14:foregroundMark x1="75664" y1="71094" x2="76367" y2="72604"/>
                        <a14:foregroundMark x1="75859" y1="70990" x2="75352" y2="71250"/>
                        <a14:foregroundMark x1="74648" y1="71094" x2="74336" y2="72188"/>
                        <a14:foregroundMark x1="73750" y1="74063" x2="72734" y2="75000"/>
                        <a14:foregroundMark x1="75664" y1="70833" x2="74336" y2="72865"/>
                        <a14:foregroundMark x1="74023" y1="72448" x2="73945" y2="72031"/>
                        <a14:foregroundMark x1="73750" y1="72344" x2="73438" y2="73542"/>
                        <a14:foregroundMark x1="74531" y1="73802" x2="75742" y2="72708"/>
                        <a14:foregroundMark x1="75859" y1="72708" x2="75352" y2="72865"/>
                        <a14:foregroundMark x1="73828" y1="73125" x2="73242" y2="73802"/>
                        <a14:foregroundMark x1="73242" y1="73802" x2="73047" y2="74323"/>
                        <a14:foregroundMark x1="74648" y1="71771" x2="74141" y2="72031"/>
                        <a14:foregroundMark x1="74258" y1="71406" x2="76758" y2="73125"/>
                        <a14:foregroundMark x1="78281" y1="75417" x2="76680" y2="75417"/>
                        <a14:foregroundMark x1="74961" y1="75260" x2="74258" y2="74219"/>
                        <a14:foregroundMark x1="74258" y1="73021" x2="74258" y2="73021"/>
                        <a14:foregroundMark x1="74258" y1="72188" x2="72930" y2="73646"/>
                        <a14:foregroundMark x1="73750" y1="72448" x2="73945" y2="73542"/>
                        <a14:foregroundMark x1="73945" y1="73542" x2="73320" y2="74740"/>
                        <a14:foregroundMark x1="73633" y1="74635" x2="73438" y2="75156"/>
                        <a14:foregroundMark x1="72930" y1="75417" x2="73242" y2="91979"/>
                        <a14:foregroundMark x1="44492" y1="92552" x2="44492" y2="92552"/>
                        <a14:foregroundMark x1="45000" y1="93229" x2="45469" y2="92708"/>
                        <a14:foregroundMark x1="45898" y1="92135" x2="45898" y2="92135"/>
                        <a14:foregroundMark x1="66289" y1="94167" x2="65781" y2="95000"/>
                        <a14:foregroundMark x1="63672" y1="92135" x2="63672" y2="92135"/>
                        <a14:foregroundMark x1="82852" y1="77344" x2="82852" y2="77344"/>
                        <a14:foregroundMark x1="82969" y1="79896" x2="82969" y2="79896"/>
                        <a14:foregroundMark x1="82969" y1="79740" x2="82969" y2="797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0660">
            <a:off x="10113756" y="2630826"/>
            <a:ext cx="1383030" cy="1200660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5619D084-07E6-4BB3-A3AF-B499DC9033DA}"/>
              </a:ext>
            </a:extLst>
          </p:cNvPr>
          <p:cNvPicPr>
            <a:picLocks noChangeAspect="1"/>
          </p:cNvPicPr>
          <p:nvPr>
            <p:custDataLst>
              <p:tags r:id="rId53"/>
            </p:custDataLst>
          </p:nvPr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09260" y="2812810"/>
            <a:ext cx="527699" cy="676789"/>
          </a:xfrm>
          <a:prstGeom prst="rect">
            <a:avLst/>
          </a:prstGeom>
        </p:spPr>
      </p:pic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ED1A8AA4-80B8-4BC2-94D0-19DB3DD89F8E}"/>
              </a:ext>
            </a:extLst>
          </p:cNvPr>
          <p:cNvPicPr>
            <a:picLocks noChangeAspect="1"/>
          </p:cNvPicPr>
          <p:nvPr>
            <p:custDataLst>
              <p:tags r:id="rId55"/>
            </p:custDataLst>
          </p:nvPr>
        </p:nvPicPr>
        <p:blipFill>
          <a:blip r:embed="rId5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5406" y="4470010"/>
            <a:ext cx="2210095" cy="2210095"/>
          </a:xfrm>
          <a:prstGeom prst="rect">
            <a:avLst/>
          </a:prstGeom>
        </p:spPr>
      </p:pic>
      <p:pic>
        <p:nvPicPr>
          <p:cNvPr id="66" name="Рисунок 65">
            <a:extLst>
              <a:ext uri="{FF2B5EF4-FFF2-40B4-BE49-F238E27FC236}">
                <a16:creationId xmlns:a16="http://schemas.microsoft.com/office/drawing/2014/main" id="{06499A28-0133-4DA8-81B9-F29401976D09}"/>
              </a:ext>
            </a:extLst>
          </p:cNvPr>
          <p:cNvPicPr>
            <a:picLocks noChangeAspect="1"/>
          </p:cNvPicPr>
          <p:nvPr>
            <p:custDataLst>
              <p:tags r:id="rId57"/>
            </p:custDataLst>
          </p:nvPr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1623" y="4936198"/>
            <a:ext cx="1922965" cy="1336463"/>
          </a:xfrm>
          <a:prstGeom prst="rect">
            <a:avLst/>
          </a:prstGeom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D095D886-28C8-485D-B21B-9B57CC2F5286}"/>
              </a:ext>
            </a:extLst>
          </p:cNvPr>
          <p:cNvPicPr>
            <a:picLocks noChangeAspect="1"/>
          </p:cNvPicPr>
          <p:nvPr>
            <p:custDataLst>
              <p:tags r:id="rId59"/>
            </p:custDataLst>
          </p:nvPr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1928" y="5752538"/>
            <a:ext cx="2093043" cy="1052870"/>
          </a:xfrm>
          <a:prstGeom prst="rect">
            <a:avLst/>
          </a:prstGeom>
        </p:spPr>
      </p:pic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B7DE1144-583C-45C8-92C9-88E43BCA0976}"/>
              </a:ext>
            </a:extLst>
          </p:cNvPr>
          <p:cNvPicPr>
            <a:picLocks noChangeAspect="1"/>
          </p:cNvPicPr>
          <p:nvPr>
            <p:custDataLst>
              <p:tags r:id="rId61"/>
            </p:custDataLst>
          </p:nvPr>
        </p:nvPicPr>
        <p:blipFill>
          <a:blip r:embed="rId60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75047" y="4881778"/>
            <a:ext cx="1246382" cy="993989"/>
          </a:xfrm>
          <a:prstGeom prst="rect">
            <a:avLst/>
          </a:prstGeom>
        </p:spPr>
      </p:pic>
      <p:pic>
        <p:nvPicPr>
          <p:cNvPr id="68" name="Рисунок 67">
            <a:extLst>
              <a:ext uri="{FF2B5EF4-FFF2-40B4-BE49-F238E27FC236}">
                <a16:creationId xmlns:a16="http://schemas.microsoft.com/office/drawing/2014/main" id="{3E5A29A4-AD1A-4D19-A36C-771B0D4E4098}"/>
              </a:ext>
            </a:extLst>
          </p:cNvPr>
          <p:cNvPicPr>
            <a:picLocks noChangeAspect="1"/>
          </p:cNvPicPr>
          <p:nvPr>
            <p:custDataLst>
              <p:tags r:id="rId63"/>
            </p:custDataLst>
          </p:nvPr>
        </p:nvPicPr>
        <p:blipFill>
          <a:blip r:embed="rId6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2628" y="5700830"/>
            <a:ext cx="751922" cy="469951"/>
          </a:xfrm>
          <a:prstGeom prst="rect">
            <a:avLst/>
          </a:prstGeom>
        </p:spPr>
      </p:pic>
      <p:pic>
        <p:nvPicPr>
          <p:cNvPr id="69" name="Рисунок 68">
            <a:extLst>
              <a:ext uri="{FF2B5EF4-FFF2-40B4-BE49-F238E27FC236}">
                <a16:creationId xmlns:a16="http://schemas.microsoft.com/office/drawing/2014/main" id="{93FA8AD7-E930-4214-A6B9-62BFE23D9102}"/>
              </a:ext>
            </a:extLst>
          </p:cNvPr>
          <p:cNvPicPr>
            <a:picLocks noChangeAspect="1"/>
          </p:cNvPicPr>
          <p:nvPr>
            <p:custDataLst>
              <p:tags r:id="rId64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6261" y="4110918"/>
            <a:ext cx="1446663" cy="409884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1BDDEDBF-AAC0-467F-B68A-C1D34E104FC5}"/>
              </a:ext>
            </a:extLst>
          </p:cNvPr>
          <p:cNvSpPr txBox="1"/>
          <p:nvPr>
            <p:custDataLst>
              <p:tags r:id="rId65"/>
            </p:custDataLst>
          </p:nvPr>
        </p:nvSpPr>
        <p:spPr>
          <a:xfrm>
            <a:off x="9821408" y="4082308"/>
            <a:ext cx="1231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>
                <a:solidFill>
                  <a:srgbClr val="0066FF"/>
                </a:solidFill>
                <a:latin typeface="Arial Narrow" panose="020b0606020202030204" pitchFamily="34" charset="0"/>
              </a:rPr>
              <a:t>Дом Бабы Яги</a:t>
            </a:r>
          </a:p>
        </p:txBody>
      </p:sp>
      <p:pic>
        <p:nvPicPr>
          <p:cNvPr id="71" name="Рисунок 70">
            <a:extLst>
              <a:ext uri="{FF2B5EF4-FFF2-40B4-BE49-F238E27FC236}">
                <a16:creationId xmlns:a16="http://schemas.microsoft.com/office/drawing/2014/main" id="{4F587278-54E9-4B7E-A631-63D4233B1544}"/>
              </a:ext>
            </a:extLst>
          </p:cNvPr>
          <p:cNvPicPr>
            <a:picLocks noChangeAspect="1"/>
          </p:cNvPicPr>
          <p:nvPr>
            <p:custDataLst>
              <p:tags r:id="rId66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833" y="1766067"/>
            <a:ext cx="1329990" cy="425930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4601094C-335B-44CD-9338-AEDD167E4D53}"/>
              </a:ext>
            </a:extLst>
          </p:cNvPr>
          <p:cNvSpPr txBox="1"/>
          <p:nvPr>
            <p:custDataLst>
              <p:tags r:id="rId67"/>
            </p:custDataLst>
          </p:nvPr>
        </p:nvSpPr>
        <p:spPr>
          <a:xfrm>
            <a:off x="1633920" y="1776034"/>
            <a:ext cx="9898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>
                <a:solidFill>
                  <a:srgbClr val="0066FF"/>
                </a:solidFill>
                <a:latin typeface="Arial Narrow" panose="020b0606020202030204" pitchFamily="34" charset="0"/>
              </a:rPr>
              <a:t>Озеро </a:t>
            </a:r>
          </a:p>
        </p:txBody>
      </p:sp>
      <p:pic>
        <p:nvPicPr>
          <p:cNvPr id="74" name="Рисунок 73">
            <a:extLst>
              <a:ext uri="{FF2B5EF4-FFF2-40B4-BE49-F238E27FC236}">
                <a16:creationId xmlns:a16="http://schemas.microsoft.com/office/drawing/2014/main" id="{45043EC1-B287-4FBC-9945-D4CD08D64D1C}"/>
              </a:ext>
            </a:extLst>
          </p:cNvPr>
          <p:cNvPicPr>
            <a:picLocks noChangeAspect="1"/>
          </p:cNvPicPr>
          <p:nvPr>
            <p:custDataLst>
              <p:tags r:id="rId69"/>
            </p:custDataLst>
          </p:nvPr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0127" y="4309391"/>
            <a:ext cx="4205565" cy="2117020"/>
          </a:xfrm>
          <a:prstGeom prst="rect">
            <a:avLst/>
          </a:prstGeom>
        </p:spPr>
      </p:pic>
      <p:pic>
        <p:nvPicPr>
          <p:cNvPr id="76" name="Рисунок 75">
            <a:extLst>
              <a:ext uri="{FF2B5EF4-FFF2-40B4-BE49-F238E27FC236}">
                <a16:creationId xmlns:a16="http://schemas.microsoft.com/office/drawing/2014/main" id="{37C4662E-9B9F-4A35-823B-A5BA041C0F09}"/>
              </a:ext>
            </a:extLst>
          </p:cNvPr>
          <p:cNvPicPr>
            <a:picLocks noChangeAspect="1"/>
          </p:cNvPicPr>
          <p:nvPr>
            <p:custDataLst>
              <p:tags r:id="rId71"/>
            </p:custDataLst>
          </p:nvPr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447" y="5235149"/>
            <a:ext cx="1764030" cy="1295098"/>
          </a:xfrm>
          <a:prstGeom prst="rect">
            <a:avLst/>
          </a:prstGeom>
        </p:spPr>
      </p:pic>
      <p:pic>
        <p:nvPicPr>
          <p:cNvPr id="82" name="Рисунок 81">
            <a:extLst>
              <a:ext uri="{FF2B5EF4-FFF2-40B4-BE49-F238E27FC236}">
                <a16:creationId xmlns:a16="http://schemas.microsoft.com/office/drawing/2014/main" id="{5402F573-A6AF-414B-8F6A-301CB138775D}"/>
              </a:ext>
            </a:extLst>
          </p:cNvPr>
          <p:cNvPicPr>
            <a:picLocks noChangeAspect="1"/>
          </p:cNvPicPr>
          <p:nvPr>
            <p:custDataLst>
              <p:tags r:id="rId74"/>
            </p:custDataLst>
          </p:nvPr>
        </p:nvPicPr>
        <p:blipFill>
          <a:blip r:embed="rId72">
            <a:extLst>
              <a:ext uri="{BEBA8EAE-BF5A-486C-A8C5-ECC9F3942E4B}">
                <a14:imgProps xmlns:a14="http://schemas.microsoft.com/office/drawing/2010/main">
                  <a14:imgLayer r:embed="rId73">
                    <a14:imgEffect>
                      <a14:backgroundRemoval t="5375" b="93625" l="10000" r="90000">
                        <a14:foregroundMark x1="57444" y1="9125" x2="57444" y2="9125"/>
                        <a14:foregroundMark x1="43000" y1="5375" x2="43667" y2="5375"/>
                        <a14:foregroundMark x1="49333" y1="23000" x2="50444" y2="23500"/>
                        <a14:foregroundMark x1="49444" y1="22750" x2="49444" y2="22750"/>
                        <a14:foregroundMark x1="50444" y1="21500" x2="50444" y2="21500"/>
                        <a14:foregroundMark x1="50000" y1="20750" x2="50000" y2="20750"/>
                        <a14:foregroundMark x1="50000" y1="20750" x2="50000" y2="20750"/>
                        <a14:foregroundMark x1="58111" y1="91000" x2="58111" y2="91000"/>
                        <a14:foregroundMark x1="58111" y1="91000" x2="58111" y2="91000"/>
                        <a14:foregroundMark x1="39444" y1="93625" x2="39444" y2="93625"/>
                        <a14:foregroundMark x1="39444" y1="93625" x2="39444" y2="93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72408" y="4696922"/>
            <a:ext cx="2258712" cy="2007744"/>
          </a:xfrm>
          <a:prstGeom prst="rect">
            <a:avLst/>
          </a:prstGeom>
        </p:spPr>
      </p:pic>
      <p:pic>
        <p:nvPicPr>
          <p:cNvPr id="84" name="Рисунок 83">
            <a:extLst>
              <a:ext uri="{FF2B5EF4-FFF2-40B4-BE49-F238E27FC236}">
                <a16:creationId xmlns:a16="http://schemas.microsoft.com/office/drawing/2014/main" id="{3626B828-A3CC-4AD8-877A-8DF86F1F1E32}"/>
              </a:ext>
            </a:extLst>
          </p:cNvPr>
          <p:cNvPicPr>
            <a:picLocks noChangeAspect="1"/>
          </p:cNvPicPr>
          <p:nvPr>
            <p:custDataLst>
              <p:tags r:id="rId76"/>
            </p:custDataLst>
          </p:nvPr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08002" y="6127293"/>
            <a:ext cx="560581" cy="560581"/>
          </a:xfrm>
          <a:prstGeom prst="rect">
            <a:avLst/>
          </a:prstGeom>
        </p:spPr>
      </p:pic>
      <p:pic>
        <p:nvPicPr>
          <p:cNvPr id="80" name="Рисунок 79">
            <a:extLst>
              <a:ext uri="{FF2B5EF4-FFF2-40B4-BE49-F238E27FC236}">
                <a16:creationId xmlns:a16="http://schemas.microsoft.com/office/drawing/2014/main" id="{59390D40-373E-4FE1-A2EA-B02E6CDE0C00}"/>
              </a:ext>
            </a:extLst>
          </p:cNvPr>
          <p:cNvPicPr>
            <a:picLocks noChangeAspect="1"/>
          </p:cNvPicPr>
          <p:nvPr>
            <p:custDataLst>
              <p:tags r:id="rId78"/>
            </p:custDataLst>
          </p:nvPr>
        </p:nvPicPr>
        <p:blipFill>
          <a:blip r:embed="rId7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14909" y="5792834"/>
            <a:ext cx="779344" cy="911832"/>
          </a:xfrm>
          <a:prstGeom prst="rect">
            <a:avLst/>
          </a:prstGeom>
        </p:spPr>
      </p:pic>
      <p:pic>
        <p:nvPicPr>
          <p:cNvPr id="86" name="Рисунок 85">
            <a:extLst>
              <a:ext uri="{FF2B5EF4-FFF2-40B4-BE49-F238E27FC236}">
                <a16:creationId xmlns:a16="http://schemas.microsoft.com/office/drawing/2014/main" id="{139CFBD9-78F3-4D88-9281-F6193278EB47}"/>
              </a:ext>
            </a:extLst>
          </p:cNvPr>
          <p:cNvPicPr>
            <a:picLocks noChangeAspect="1"/>
          </p:cNvPicPr>
          <p:nvPr>
            <p:custDataLst>
              <p:tags r:id="rId80"/>
            </p:custDataLst>
          </p:nvPr>
        </p:nvPicPr>
        <p:blipFill>
          <a:blip r:embed="rId79"/>
          <a:stretch>
            <a:fillRect/>
          </a:stretch>
        </p:blipFill>
        <p:spPr>
          <a:xfrm>
            <a:off x="5108788" y="4093656"/>
            <a:ext cx="1627773" cy="499915"/>
          </a:xfrm>
          <a:prstGeom prst="rect">
            <a:avLst/>
          </a:prstGeom>
        </p:spPr>
      </p:pic>
      <p:sp>
        <p:nvSpPr>
          <p:cNvPr id="85" name="TextBox 84">
            <a:extLst>
              <a:ext uri="{FF2B5EF4-FFF2-40B4-BE49-F238E27FC236}">
                <a16:creationId xmlns:a16="http://schemas.microsoft.com/office/drawing/2014/main" id="{4BAE3AEE-4520-4526-8536-1B485226B883}"/>
              </a:ext>
            </a:extLst>
          </p:cNvPr>
          <p:cNvSpPr txBox="1"/>
          <p:nvPr>
            <p:custDataLst>
              <p:tags r:id="rId81"/>
            </p:custDataLst>
          </p:nvPr>
        </p:nvSpPr>
        <p:spPr>
          <a:xfrm>
            <a:off x="5135274" y="4110597"/>
            <a:ext cx="157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>
                <a:solidFill>
                  <a:srgbClr val="0066FF"/>
                </a:solidFill>
                <a:latin typeface="Arial Narrow" panose="020b0606020202030204" pitchFamily="34" charset="0"/>
              </a:rPr>
              <a:t>Библиотека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FA940C1-39F2-44A7-9EE3-D5174BC1890F}"/>
              </a:ext>
            </a:extLst>
          </p:cNvPr>
          <p:cNvSpPr txBox="1"/>
          <p:nvPr>
            <p:custDataLst>
              <p:tags r:id="rId82"/>
            </p:custDataLst>
          </p:nvPr>
        </p:nvSpPr>
        <p:spPr>
          <a:xfrm>
            <a:off x="6986920" y="4491757"/>
            <a:ext cx="3417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>
                <a:solidFill>
                  <a:srgbClr val="FF3399"/>
                </a:solidFill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FEEF0F-A100-4F3F-9251-3CF715B9E131}"/>
              </a:ext>
            </a:extLst>
          </p:cNvPr>
          <p:cNvSpPr txBox="1"/>
          <p:nvPr>
            <p:custDataLst>
              <p:tags r:id="rId83"/>
            </p:custDataLst>
          </p:nvPr>
        </p:nvSpPr>
        <p:spPr>
          <a:xfrm>
            <a:off x="2903247" y="3830669"/>
            <a:ext cx="331641" cy="598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>
                <a:solidFill>
                  <a:srgbClr val="FF3399"/>
                </a:solidFill>
                <a:latin typeface="Arial Narrow" panose="020b0606020202030204" pitchFamily="34" charset="0"/>
              </a:rPr>
              <a:t>3</a:t>
            </a:r>
          </a:p>
        </p:txBody>
      </p:sp>
      <p:cxnSp>
        <p:nvCxnSpPr>
          <p:cNvPr id="88" name="Прямая со стрелкой 87">
            <a:extLst>
              <a:ext uri="{FF2B5EF4-FFF2-40B4-BE49-F238E27FC236}">
                <a16:creationId xmlns:a16="http://schemas.microsoft.com/office/drawing/2014/main" id="{DBF19DE8-31A4-4B16-965B-859F4D385604}"/>
              </a:ext>
            </a:extLst>
          </p:cNvPr>
          <p:cNvCxnSpPr>
            <a:endCxn id="12" idx="1"/>
          </p:cNvCxnSpPr>
          <p:nvPr>
            <p:custDataLst>
              <p:tags r:id="rId84"/>
            </p:custDataLst>
          </p:nvPr>
        </p:nvCxnSpPr>
        <p:spPr>
          <a:xfrm flipV="1">
            <a:off x="2207433" y="2451545"/>
            <a:ext cx="6815095" cy="107555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 стрелкой 90">
            <a:extLst>
              <a:ext uri="{FF2B5EF4-FFF2-40B4-BE49-F238E27FC236}">
                <a16:creationId xmlns:a16="http://schemas.microsoft.com/office/drawing/2014/main" id="{3E8F74F6-308A-48D4-8FC1-D6DCC4DACFEE}"/>
              </a:ext>
            </a:extLst>
          </p:cNvPr>
          <p:cNvCxnSpPr/>
          <p:nvPr>
            <p:custDataLst>
              <p:tags r:id="rId85"/>
            </p:custDataLst>
          </p:nvPr>
        </p:nvCxnSpPr>
        <p:spPr>
          <a:xfrm flipH="1">
            <a:off x="3291299" y="2656206"/>
            <a:ext cx="5618859" cy="152086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 стрелкой 93">
            <a:extLst>
              <a:ext uri="{FF2B5EF4-FFF2-40B4-BE49-F238E27FC236}">
                <a16:creationId xmlns:a16="http://schemas.microsoft.com/office/drawing/2014/main" id="{FAA5D6C6-8FD5-4115-91DE-F09954F93CE9}"/>
              </a:ext>
            </a:extLst>
          </p:cNvPr>
          <p:cNvCxnSpPr>
            <a:endCxn id="10" idx="1"/>
          </p:cNvCxnSpPr>
          <p:nvPr>
            <p:custDataLst>
              <p:tags r:id="rId86"/>
            </p:custDataLst>
          </p:nvPr>
        </p:nvCxnSpPr>
        <p:spPr>
          <a:xfrm>
            <a:off x="3222406" y="3918227"/>
            <a:ext cx="5979564" cy="24600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 стрелкой 96">
            <a:extLst>
              <a:ext uri="{FF2B5EF4-FFF2-40B4-BE49-F238E27FC236}">
                <a16:creationId xmlns:a16="http://schemas.microsoft.com/office/drawing/2014/main" id="{0D03DD77-75A0-44C9-8E1B-02A23CB2785B}"/>
              </a:ext>
            </a:extLst>
          </p:cNvPr>
          <p:cNvCxnSpPr/>
          <p:nvPr>
            <p:custDataLst>
              <p:tags r:id="rId87"/>
            </p:custDataLst>
          </p:nvPr>
        </p:nvCxnSpPr>
        <p:spPr>
          <a:xfrm flipH="1">
            <a:off x="7369046" y="4296561"/>
            <a:ext cx="1955916" cy="53348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1" name="Рисунок 100">
            <a:extLst>
              <a:ext uri="{FF2B5EF4-FFF2-40B4-BE49-F238E27FC236}">
                <a16:creationId xmlns:a16="http://schemas.microsoft.com/office/drawing/2014/main" id="{13256006-29C1-4834-978B-3AB9C0E039A9}"/>
              </a:ext>
            </a:extLst>
          </p:cNvPr>
          <p:cNvPicPr>
            <a:picLocks noChangeAspect="1"/>
          </p:cNvPicPr>
          <p:nvPr>
            <p:custDataLst>
              <p:tags r:id="rId89"/>
            </p:custDataLst>
          </p:nvPr>
        </p:nvPicPr>
        <p:blipFill>
          <a:blip r:embed="rId8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94"/>
          <a:stretch>
            <a:fillRect/>
          </a:stretch>
        </p:blipFill>
        <p:spPr>
          <a:xfrm>
            <a:off x="175428" y="559046"/>
            <a:ext cx="4584510" cy="1715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941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1F3558-2F42-4619-A701-D526C57F8EF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B06363-ED67-4E8A-8B89-43D990A2A72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35451" y="-121719"/>
            <a:ext cx="51083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>
                <a:solidFill>
                  <a:srgbClr val="FF3399"/>
                </a:solidFill>
                <a:latin typeface="Arial Narrow" panose="020b0606020202030204" pitchFamily="34" charset="0"/>
              </a:rPr>
              <a:t>1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ECA9D44-E065-47CC-B822-B31AA8334982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6" t="12399" r="5714" b="19284"/>
          <a:stretch>
            <a:fillRect/>
          </a:stretch>
        </p:blipFill>
        <p:spPr>
          <a:xfrm>
            <a:off x="-110987" y="1051354"/>
            <a:ext cx="9031963" cy="580664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3A60DA-67C6-4973-8E52-8DE258A6B361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90634" y="145971"/>
            <a:ext cx="4144640" cy="127288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154731-5669-4934-B3DE-2ED4C9A0A434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400408" y="85767"/>
            <a:ext cx="33250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>
                <a:solidFill>
                  <a:srgbClr val="0066FF"/>
                </a:solidFill>
                <a:latin typeface="Arial Narrow" panose="020b0606020202030204" pitchFamily="34" charset="0"/>
              </a:rPr>
              <a:t>Озеро</a:t>
            </a:r>
            <a:r>
              <a:rPr lang="ru-RU" b="1">
                <a:solidFill>
                  <a:srgbClr val="0066FF"/>
                </a:solidFill>
                <a:latin typeface="Arial Narrow" panose="020b0606020202030204" pitchFamily="34" charset="0"/>
              </a:rPr>
              <a:t>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F5FB3CE-B2AC-4D42-8B7E-DF943CD37314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7193845" y="782413"/>
            <a:ext cx="5820937" cy="582093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796471B-0ED8-424C-B14E-814895611172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000" y="2653990"/>
            <a:ext cx="3499855" cy="26731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5B66708-273A-460F-BAE8-3D9286F372FD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784">
            <a:off x="2581738" y="1883634"/>
            <a:ext cx="2816378" cy="302555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D824D30-E7FC-46C0-B691-6F7DB98E7BB7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61876">
            <a:off x="3381146" y="1999495"/>
            <a:ext cx="737865" cy="779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8111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1F3558-2F42-4619-A701-D526C57F8EF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B06363-ED67-4E8A-8B89-43D990A2A72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35451" y="-121719"/>
            <a:ext cx="51083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>
                <a:solidFill>
                  <a:srgbClr val="FF3399"/>
                </a:solidFill>
                <a:latin typeface="Arial Narrow" panose="020b0606020202030204" pitchFamily="34" charset="0"/>
              </a:rPr>
              <a:t>1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ECA9D44-E065-47CC-B822-B31AA8334982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6" t="12399" r="5714" b="29851"/>
          <a:stretch>
            <a:fillRect/>
          </a:stretch>
        </p:blipFill>
        <p:spPr>
          <a:xfrm>
            <a:off x="-55231" y="145971"/>
            <a:ext cx="10245760" cy="677223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3A60DA-67C6-4973-8E52-8DE258A6B361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90634" y="145971"/>
            <a:ext cx="4144640" cy="127288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154731-5669-4934-B3DE-2ED4C9A0A434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400408" y="85767"/>
            <a:ext cx="33250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>
                <a:solidFill>
                  <a:srgbClr val="0066FF"/>
                </a:solidFill>
                <a:latin typeface="Arial Narrow" panose="020b0606020202030204" pitchFamily="34" charset="0"/>
              </a:rPr>
              <a:t>Озеро</a:t>
            </a:r>
            <a:r>
              <a:rPr lang="ru-RU" b="1">
                <a:solidFill>
                  <a:srgbClr val="0066FF"/>
                </a:solidFill>
                <a:latin typeface="Arial Narrow" panose="020b0606020202030204" pitchFamily="34" charset="0"/>
              </a:rPr>
              <a:t> 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81AFE82-BC12-4640-AD57-766011C24808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49091" b="4850"/>
          <a:stretch>
            <a:fillRect/>
          </a:stretch>
        </p:blipFill>
        <p:spPr>
          <a:xfrm>
            <a:off x="679203" y="3783559"/>
            <a:ext cx="1738861" cy="814444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C11B5B4-EF1B-4F7C-A2EC-6C99557B1D64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2989590" y="3386115"/>
            <a:ext cx="1737511" cy="810838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6EE46BE1-C897-4EBD-B392-F5B68123F27D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032824" y="4854386"/>
            <a:ext cx="1737511" cy="810838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C1970C97-4F07-4AFE-82AB-9F8F765CFC4C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5522538" y="3259638"/>
            <a:ext cx="1737511" cy="810838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C62E4D4-9E1E-46C7-A127-265A972E393C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4"/>
          <a:stretch>
            <a:fillRect/>
          </a:stretch>
        </p:blipFill>
        <p:spPr>
          <a:xfrm flipH="1">
            <a:off x="2766656" y="4897906"/>
            <a:ext cx="1737511" cy="810838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C3FA415C-FF84-40DE-B14A-597D84E6D7F5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164068" y="3899141"/>
            <a:ext cx="1737511" cy="810838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D7A5276-E10C-4C61-AEFA-0BA938386C13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666" y="3137655"/>
            <a:ext cx="1236873" cy="121986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D245F68-E32C-415D-B6F8-802459FE8829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813" y="2707080"/>
            <a:ext cx="1236873" cy="1219866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F388845A-1261-47DA-8F8D-ED5DFA878110}"/>
              </a:ext>
            </a:extLst>
          </p:cNvPr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3"/>
          <a:stretch>
            <a:fillRect/>
          </a:stretch>
        </p:blipFill>
        <p:spPr>
          <a:xfrm rot="374042">
            <a:off x="8927658" y="4368152"/>
            <a:ext cx="1237595" cy="1219306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CC8CE8E3-6641-496A-AD24-F11B840A2F26}"/>
              </a:ext>
            </a:extLst>
          </p:cNvPr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3830054" y="2739883"/>
            <a:ext cx="1237595" cy="129246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0769ABD-07D2-4985-8B36-3327E19CD625}"/>
              </a:ext>
            </a:extLst>
          </p:cNvPr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37757" y="3374054"/>
            <a:ext cx="1236873" cy="1292934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7B82B969-2489-45BF-9940-7CE820F287EB}"/>
              </a:ext>
            </a:extLst>
          </p:cNvPr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25"/>
          <a:stretch>
            <a:fillRect/>
          </a:stretch>
        </p:blipFill>
        <p:spPr>
          <a:xfrm flipH="1">
            <a:off x="2510355" y="4304560"/>
            <a:ext cx="1237595" cy="1292464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21960052-8843-40EA-8077-22F7EB7D60E7}"/>
              </a:ext>
            </a:extLst>
          </p:cNvPr>
          <p:cNvSpPr txBox="1"/>
          <p:nvPr>
            <p:custDataLst>
              <p:tags r:id="rId30"/>
            </p:custDataLst>
          </p:nvPr>
        </p:nvSpPr>
        <p:spPr>
          <a:xfrm>
            <a:off x="7850459" y="278780"/>
            <a:ext cx="414464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900" b="1">
                <a:solidFill>
                  <a:srgbClr val="FF3399"/>
                </a:solidFill>
                <a:latin typeface="Arial Narrow" panose="020b0606020202030204" pitchFamily="34" charset="0"/>
              </a:rPr>
              <a:t>5 </a:t>
            </a:r>
          </a:p>
        </p:txBody>
      </p:sp>
    </p:spTree>
    <p:extLst>
      <p:ext uri="{BB962C8B-B14F-4D97-AF65-F5344CB8AC3E}">
        <p14:creationId xmlns:p14="http://schemas.microsoft.com/office/powerpoint/2010/main" val="34603545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0.03958 L -6.25E-07 -0.03935 C 0.00117 -0.0456 0.00195 -0.05208 0.00365 -0.05718 C 0.00417 -0.05903 0.0056 -0.05833 0.00638 -0.05926 C 0.00807 -0.06273 0.00899 -0.06805 0.01094 -0.07083 C 0.01211 -0.07199 0.01328 -0.07384 0.01458 -0.07523 C 0.0155 -0.07616 0.01641 -0.07639 0.01732 -0.07755 C 0.01888 -0.07893 0.02031 -0.08032 0.02188 -0.08194 C 0.02513 -0.08958 0.02292 -0.08565 0.02917 -0.09074 L 0.02917 -0.09028 C 0.03281 -0.09653 0.03086 -0.09421 0.03464 -0.09722 C 0.03529 -0.09884 0.03581 -0.10046 0.03646 -0.10185 C 0.03828 -0.10463 0.04297 -0.10903 0.04479 -0.11065 C 0.0457 -0.11157 0.04662 -0.1118 0.04753 -0.11296 C 0.04844 -0.11435 0.04922 -0.11643 0.05026 -0.11736 C 0.06146 -0.12963 0.05091 -0.11643 0.05938 -0.12384 C 0.06068 -0.12523 0.06185 -0.12708 0.06302 -0.12824 C 0.07201 -0.12801 0.09935 -0.13032 0.11524 -0.12384 C 0.11641 -0.12361 0.11758 -0.12222 0.11888 -0.12176 C 0.12005 -0.12014 0.12122 -0.11875 0.12253 -0.11736 C 0.1276 -0.1118 0.12279 -0.11921 0.12891 -0.11065 C 0.12982 -0.10926 0.1306 -0.10718 0.13164 -0.10625 C 0.13307 -0.10486 0.13477 -0.10486 0.1362 -0.10417 C 0.1444 -0.09977 0.13464 -0.10417 0.14531 -0.09977 C 0.14596 -0.09722 0.14635 -0.09468 0.14714 -0.09282 C 0.15117 -0.08333 0.15 -0.08958 0.15365 -0.08194 C 0.16133 -0.06574 0.15365 -0.07893 0.16003 -0.06875 C 0.16055 -0.06643 0.16133 -0.06435 0.16185 -0.0618 C 0.16224 -0.05972 0.16211 -0.05694 0.16276 -0.05486 C 0.16341 -0.05301 0.16458 -0.05208 0.1655 -0.05046 C 0.16979 -0.03518 0.16445 -0.0544 0.17005 -0.03518 C 0.1707 -0.03264 0.17109 -0.03032 0.17188 -0.02824 C 0.17266 -0.02639 0.1737 -0.02546 0.17461 -0.02384 C 0.17526 -0.02106 0.17565 -0.01759 0.17643 -0.01505 C 0.17721 -0.01319 0.17839 -0.01273 0.17917 -0.01065 C 0.17995 -0.0088 0.18034 -0.00602 0.18099 -0.00417 C 0.18242 -7.40741E-07 0.18438 0.00278 0.18568 0.00718 C 0.1862 0.00926 0.18698 0.01157 0.1875 0.01366 C 0.18789 0.01597 0.18789 0.01829 0.18841 0.02037 C 0.1888 0.02222 0.18958 0.02338 0.19024 0.02477 C 0.19479 0.03889 0.18945 0.02546 0.19388 0.03634 C 0.19596 0.05139 0.19427 0.04583 0.19753 0.05394 C 0.19779 0.05671 0.19805 0.05995 0.19844 0.06296 C 0.19896 0.06736 0.19974 0.07176 0.20026 0.07616 C 0.20091 0.08218 0.20156 0.08796 0.20208 0.09375 C 0.20234 0.09745 0.2026 0.10139 0.203 0.10486 C 0.20443 0.11875 0.20313 0.10417 0.20573 0.11806 C 0.20651 0.12245 0.20755 0.13171 0.20755 0.13218 C 0.20781 0.13611 0.20807 0.14051 0.20846 0.14491 C 0.20899 0.14931 0.20964 0.1537 0.21029 0.15833 C 0.21068 0.16042 0.21107 0.16296 0.2112 0.16505 C 0.21237 0.18079 0.21107 0.17431 0.21393 0.18495 C 0.21628 0.22431 0.21367 0.1831 0.21576 0.20926 C 0.21745 0.2287 0.21589 0.21644 0.21758 0.22963 C 0.21797 0.23519 0.21823 0.2412 0.21849 0.24722 C 0.21875 0.25162 0.21927 0.25602 0.2194 0.26065 C 0.21979 0.26898 0.21992 0.27685 0.22031 0.28495 C 0.22227 0.31945 0.22214 0.29931 0.22214 0.31389 L 0.22214 0.31458 L 0.22214 0.31389" pathEditMode="relative" rAng="0" ptsTypes="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07" y="1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1F3558-2F42-4619-A701-D526C57F8EF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B06363-ED67-4E8A-8B89-43D990A2A72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35451" y="-121719"/>
            <a:ext cx="51083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>
                <a:solidFill>
                  <a:srgbClr val="FF3399"/>
                </a:solidFill>
                <a:latin typeface="Arial Narrow" panose="020b0606020202030204" pitchFamily="34" charset="0"/>
              </a:rPr>
              <a:t>1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ECA9D44-E065-47CC-B822-B31AA8334982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6" t="12399" r="5714" b="19284"/>
          <a:stretch>
            <a:fillRect/>
          </a:stretch>
        </p:blipFill>
        <p:spPr>
          <a:xfrm>
            <a:off x="-110987" y="1051354"/>
            <a:ext cx="9031963" cy="580664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3A60DA-67C6-4973-8E52-8DE258A6B361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90634" y="145971"/>
            <a:ext cx="4144640" cy="127288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154731-5669-4934-B3DE-2ED4C9A0A434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400408" y="85767"/>
            <a:ext cx="33250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>
                <a:solidFill>
                  <a:srgbClr val="0066FF"/>
                </a:solidFill>
                <a:latin typeface="Arial Narrow" panose="020b0606020202030204" pitchFamily="34" charset="0"/>
              </a:rPr>
              <a:t>Озеро</a:t>
            </a:r>
            <a:r>
              <a:rPr lang="ru-RU" b="1">
                <a:solidFill>
                  <a:srgbClr val="0066FF"/>
                </a:solidFill>
                <a:latin typeface="Arial Narrow" panose="020b0606020202030204" pitchFamily="34" charset="0"/>
              </a:rPr>
              <a:t>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C3CED03-F7CA-4B77-A54F-CE4F0D4A49E8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5574" y="84529"/>
            <a:ext cx="1655060" cy="139576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5867340-E276-4ADA-B368-52A36036DF70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66411" y="236251"/>
            <a:ext cx="1712881" cy="127288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863A47E-4BFA-4CEB-93F1-CB78FD1E97EE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148" y="2980649"/>
            <a:ext cx="1717868" cy="139576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589C551-44FA-482C-AFCC-B1703D002B70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>
            <a:clrChange>
              <a:clrFrom>
                <a:srgbClr val="FDFDFF"/>
              </a:clrFrom>
              <a:clrTo>
                <a:srgbClr val="FDFD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954" y="1938077"/>
            <a:ext cx="1385554" cy="145344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F3698DD-AF7E-4BDC-87B4-1D63C1603334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/>
          <a:stretch>
            <a:fillRect/>
          </a:stretch>
        </p:blipFill>
        <p:spPr>
          <a:xfrm flipH="1">
            <a:off x="7914675" y="3079233"/>
            <a:ext cx="1713124" cy="127417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A70C16E-7463-42C0-8FFB-1794F99E12AF}"/>
              </a:ext>
            </a:extLst>
          </p:cNvPr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2"/>
          <a:stretch>
            <a:fillRect/>
          </a:stretch>
        </p:blipFill>
        <p:spPr>
          <a:xfrm flipH="1">
            <a:off x="2274283" y="1418856"/>
            <a:ext cx="1652159" cy="139610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0DA73C0-7282-4424-96F3-2C3C552710EE}"/>
              </a:ext>
            </a:extLst>
          </p:cNvPr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79732" y="1626355"/>
            <a:ext cx="1655060" cy="139576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DA06C1C-4315-4035-AE44-25AB2B8665A0}"/>
              </a:ext>
            </a:extLst>
          </p:cNvPr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5"/>
          <a:stretch>
            <a:fillRect/>
          </a:stretch>
        </p:blipFill>
        <p:spPr>
          <a:xfrm flipH="1">
            <a:off x="6200724" y="1546097"/>
            <a:ext cx="1713124" cy="1274174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7AB9E438-1226-4B19-B53E-E0D297AC6C52}"/>
              </a:ext>
            </a:extLst>
          </p:cNvPr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09985" y="113369"/>
            <a:ext cx="1655060" cy="139576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689D5F12-7956-48FE-B465-29747CBCE39D}"/>
              </a:ext>
            </a:extLst>
          </p:cNvPr>
          <p:cNvSpPr txBox="1"/>
          <p:nvPr>
            <p:custDataLst>
              <p:tags r:id="rId28"/>
            </p:custDataLst>
          </p:nvPr>
        </p:nvSpPr>
        <p:spPr>
          <a:xfrm>
            <a:off x="9580629" y="2468275"/>
            <a:ext cx="1872649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900" b="1">
                <a:solidFill>
                  <a:srgbClr val="FF3399"/>
                </a:solidFill>
                <a:latin typeface="Arial Narrow" panose="020b0606020202030204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40828370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1F3558-2F42-4619-A701-D526C57F8EF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B06363-ED67-4E8A-8B89-43D990A2A72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35451" y="-121719"/>
            <a:ext cx="51083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>
                <a:solidFill>
                  <a:srgbClr val="FF3399"/>
                </a:solidFill>
                <a:latin typeface="Arial Narrow" panose="020b0606020202030204" pitchFamily="34" charset="0"/>
              </a:rPr>
              <a:t>1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3A60DA-67C6-4973-8E52-8DE258A6B361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0634" y="145971"/>
            <a:ext cx="4144640" cy="127288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154731-5669-4934-B3DE-2ED4C9A0A434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400408" y="85767"/>
            <a:ext cx="33250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>
                <a:solidFill>
                  <a:srgbClr val="0066FF"/>
                </a:solidFill>
                <a:latin typeface="Arial Narrow" panose="020b0606020202030204" pitchFamily="34" charset="0"/>
              </a:rPr>
              <a:t>Озеро</a:t>
            </a:r>
            <a:r>
              <a:rPr lang="ru-RU" b="1">
                <a:solidFill>
                  <a:srgbClr val="0066FF"/>
                </a:solidFill>
                <a:latin typeface="Arial Narrow" panose="020b0606020202030204" pitchFamily="34" charset="0"/>
              </a:rPr>
              <a:t>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2380BF5-49E2-41AD-B70E-53759CCAFD3A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0372" y="3760990"/>
            <a:ext cx="3670261" cy="315721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4B38847-139A-4224-A0B1-634A238F62A2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111" y="3798441"/>
            <a:ext cx="3670261" cy="315721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54ED40E-A165-47C4-8FFB-7FED16D7B5CC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142" y="3761087"/>
            <a:ext cx="3670261" cy="315721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A1DB63B-6738-47D2-8807-D05AACB3230A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96"/>
          <a:stretch>
            <a:fillRect/>
          </a:stretch>
        </p:blipFill>
        <p:spPr>
          <a:xfrm>
            <a:off x="-180975" y="3779764"/>
            <a:ext cx="1676400" cy="315721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ECA9D44-E065-47CC-B822-B31AA8334982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6" t="12399" r="5714" b="55678"/>
          <a:stretch>
            <a:fillRect/>
          </a:stretch>
        </p:blipFill>
        <p:spPr>
          <a:xfrm>
            <a:off x="-999142" y="834295"/>
            <a:ext cx="14020800" cy="314537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37E7CD3-A3FB-4462-9147-685C5577BE03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11792" flipH="1">
            <a:off x="10465374" y="4118075"/>
            <a:ext cx="1391773" cy="139177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87BA0E-A2FB-46B9-BDCE-562EC33E8B8A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5458">
            <a:off x="336710" y="4128027"/>
            <a:ext cx="1169257" cy="165201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24D8900-21AB-4BA0-987D-F93072FBBA85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25532">
            <a:off x="2230467" y="4395083"/>
            <a:ext cx="1914601" cy="661198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D4AF4899-BDF6-4490-8D08-663CCF7C0CA9}"/>
              </a:ext>
            </a:extLst>
          </p:cNvPr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4468" flipH="1">
            <a:off x="6087111" y="3973426"/>
            <a:ext cx="1914601" cy="661198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0C4C07F8-6EE8-4365-A423-AA0EC8B65C77}"/>
              </a:ext>
            </a:extLst>
          </p:cNvPr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55" y="4364325"/>
            <a:ext cx="2857500" cy="238125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8F0A3BD9-6E8C-4F97-A22F-1943AA090145}"/>
              </a:ext>
            </a:extLst>
          </p:cNvPr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6"/>
          <a:stretch>
            <a:fillRect/>
          </a:stretch>
        </p:blipFill>
        <p:spPr>
          <a:xfrm rot="20177926" flipH="1">
            <a:off x="8971369" y="4727857"/>
            <a:ext cx="1390008" cy="1390008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4D581346-95EB-4650-8865-5B92EC7142F2}"/>
              </a:ext>
            </a:extLst>
          </p:cNvPr>
          <p:cNvSpPr txBox="1"/>
          <p:nvPr>
            <p:custDataLst>
              <p:tags r:id="rId28"/>
            </p:custDataLst>
          </p:nvPr>
        </p:nvSpPr>
        <p:spPr>
          <a:xfrm>
            <a:off x="9420887" y="-387078"/>
            <a:ext cx="192923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900" b="1">
                <a:solidFill>
                  <a:srgbClr val="FF3399"/>
                </a:solidFill>
                <a:latin typeface="Arial Narrow" panose="020b0606020202030204" pitchFamily="34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8837144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1F3558-2F42-4619-A701-D526C57F8EF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B06363-ED67-4E8A-8B89-43D990A2A72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35451" y="-121719"/>
            <a:ext cx="51083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>
                <a:solidFill>
                  <a:srgbClr val="FF3399"/>
                </a:solidFill>
                <a:latin typeface="Arial Narrow" panose="020b0606020202030204" pitchFamily="34" charset="0"/>
              </a:rPr>
              <a:t>1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3A60DA-67C6-4973-8E52-8DE258A6B361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0634" y="145971"/>
            <a:ext cx="4144640" cy="127288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154731-5669-4934-B3DE-2ED4C9A0A434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400408" y="85767"/>
            <a:ext cx="33250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>
                <a:solidFill>
                  <a:srgbClr val="0066FF"/>
                </a:solidFill>
                <a:latin typeface="Arial Narrow" panose="020b0606020202030204" pitchFamily="34" charset="0"/>
              </a:rPr>
              <a:t>Озеро</a:t>
            </a:r>
            <a:r>
              <a:rPr lang="ru-RU" b="1">
                <a:solidFill>
                  <a:srgbClr val="0066FF"/>
                </a:solidFill>
                <a:latin typeface="Arial Narrow" panose="020b0606020202030204" pitchFamily="34" charset="0"/>
              </a:rPr>
              <a:t>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2380BF5-49E2-41AD-B70E-53759CCAFD3A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842"/>
          <a:stretch>
            <a:fillRect/>
          </a:stretch>
        </p:blipFill>
        <p:spPr>
          <a:xfrm>
            <a:off x="8587318" y="4920011"/>
            <a:ext cx="3670261" cy="193090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4EA3ABA-AEE5-4A49-A3AE-762623EFA501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916451" y="4928751"/>
            <a:ext cx="3670110" cy="193259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88AF046-B39F-44D3-A800-5D5F77A7F2EF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338547" y="4934141"/>
            <a:ext cx="3670110" cy="193259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C3AE119-F5AF-40FB-80C4-F99749CD3338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2"/>
          <a:srcRect r="52640"/>
          <a:stretch>
            <a:fillRect/>
          </a:stretch>
        </p:blipFill>
        <p:spPr>
          <a:xfrm>
            <a:off x="-178761" y="4808753"/>
            <a:ext cx="1832030" cy="219521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ECA9D44-E065-47CC-B822-B31AA8334982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2" t="12400" r="4012" b="45616"/>
          <a:stretch>
            <a:fillRect/>
          </a:stretch>
        </p:blipFill>
        <p:spPr>
          <a:xfrm>
            <a:off x="-692781" y="1685081"/>
            <a:ext cx="13623637" cy="335439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87BA0E-A2FB-46B9-BDCE-562EC33E8B8A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5458">
            <a:off x="512959" y="5855270"/>
            <a:ext cx="677024" cy="956548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0C4C07F8-6EE8-4365-A423-AA0EC8B65C77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61"/>
          <a:stretch>
            <a:fillRect/>
          </a:stretch>
        </p:blipFill>
        <p:spPr>
          <a:xfrm rot="20095600">
            <a:off x="4701789" y="5446396"/>
            <a:ext cx="1383091" cy="193259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98D5919-E44F-4BEB-ACCC-96A89890A048}"/>
              </a:ext>
            </a:extLst>
          </p:cNvPr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2"/>
          <a:srcRect l="57367"/>
          <a:stretch>
            <a:fillRect/>
          </a:stretch>
        </p:blipFill>
        <p:spPr>
          <a:xfrm>
            <a:off x="6119038" y="5351203"/>
            <a:ext cx="880672" cy="172959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24D8900-21AB-4BA0-987D-F93072FBBA85}"/>
              </a:ext>
            </a:extLst>
          </p:cNvPr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25532">
            <a:off x="2639777" y="5906361"/>
            <a:ext cx="1188817" cy="410552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D4AF4899-BDF6-4490-8D08-663CCF7C0CA9}"/>
              </a:ext>
            </a:extLst>
          </p:cNvPr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4468" flipH="1">
            <a:off x="6600550" y="5347434"/>
            <a:ext cx="1482253" cy="511889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8F0A3BD9-6E8C-4F97-A22F-1943AA090145}"/>
              </a:ext>
            </a:extLst>
          </p:cNvPr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7"/>
          <a:stretch>
            <a:fillRect/>
          </a:stretch>
        </p:blipFill>
        <p:spPr>
          <a:xfrm rot="20177926" flipH="1">
            <a:off x="9520992" y="5849828"/>
            <a:ext cx="972244" cy="972244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B48FF008-13FE-4E21-BB31-9A356C047DE2}"/>
              </a:ext>
            </a:extLst>
          </p:cNvPr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29"/>
          <a:stretch>
            <a:fillRect/>
          </a:stretch>
        </p:blipFill>
        <p:spPr>
          <a:xfrm flipH="1">
            <a:off x="10938422" y="5149536"/>
            <a:ext cx="1286367" cy="128636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6A40631B-6094-450B-9AF8-93E378454726}"/>
              </a:ext>
            </a:extLst>
          </p:cNvPr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1"/>
          <a:stretch>
            <a:fillRect/>
          </a:stretch>
        </p:blipFill>
        <p:spPr>
          <a:xfrm flipH="1">
            <a:off x="846282" y="4217209"/>
            <a:ext cx="1352500" cy="631166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F59BC6E1-40B4-4260-85A4-27B81B66739C}"/>
              </a:ext>
            </a:extLst>
          </p:cNvPr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1"/>
          <a:stretch>
            <a:fillRect/>
          </a:stretch>
        </p:blipFill>
        <p:spPr>
          <a:xfrm>
            <a:off x="2509118" y="4036750"/>
            <a:ext cx="1352500" cy="631166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D3C64061-BC69-4B73-A418-4A249853AE41}"/>
              </a:ext>
            </a:extLst>
          </p:cNvPr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1"/>
          <a:stretch>
            <a:fillRect/>
          </a:stretch>
        </p:blipFill>
        <p:spPr>
          <a:xfrm flipH="1">
            <a:off x="4197295" y="4463340"/>
            <a:ext cx="1352500" cy="631166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4D32475B-0C10-4D0D-9FAF-5CA1BF4C5DD7}"/>
              </a:ext>
            </a:extLst>
          </p:cNvPr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1"/>
          <a:stretch>
            <a:fillRect/>
          </a:stretch>
        </p:blipFill>
        <p:spPr>
          <a:xfrm flipH="1">
            <a:off x="5860131" y="3992937"/>
            <a:ext cx="1352500" cy="631166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47C76A4-1C9D-44CA-88BF-3675614571AF}"/>
              </a:ext>
            </a:extLst>
          </p:cNvPr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1"/>
          <a:stretch>
            <a:fillRect/>
          </a:stretch>
        </p:blipFill>
        <p:spPr>
          <a:xfrm>
            <a:off x="7172212" y="4493170"/>
            <a:ext cx="1352500" cy="631166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3F923B3-A0C6-46E6-ACBC-8FB7F01C3769}"/>
              </a:ext>
            </a:extLst>
          </p:cNvPr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1"/>
          <a:stretch>
            <a:fillRect/>
          </a:stretch>
        </p:blipFill>
        <p:spPr>
          <a:xfrm>
            <a:off x="8586561" y="3770628"/>
            <a:ext cx="1352500" cy="631166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3EB97B03-DF3A-4C16-A78A-1F4F4045D21E}"/>
              </a:ext>
            </a:extLst>
          </p:cNvPr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1"/>
          <a:stretch>
            <a:fillRect/>
          </a:stretch>
        </p:blipFill>
        <p:spPr>
          <a:xfrm>
            <a:off x="10327461" y="4414154"/>
            <a:ext cx="1352500" cy="631166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F40D1AE2-1980-43D6-9A08-668C8D1C12AE}"/>
              </a:ext>
            </a:extLst>
          </p:cNvPr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39"/>
          <a:stretch>
            <a:fillRect/>
          </a:stretch>
        </p:blipFill>
        <p:spPr>
          <a:xfrm flipH="1">
            <a:off x="466260" y="3607806"/>
            <a:ext cx="1063812" cy="1110976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3FE34DF8-FAD0-4866-8522-F684DA7B4067}"/>
              </a:ext>
            </a:extLst>
          </p:cNvPr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39"/>
          <a:stretch>
            <a:fillRect/>
          </a:stretch>
        </p:blipFill>
        <p:spPr>
          <a:xfrm>
            <a:off x="9133729" y="3205280"/>
            <a:ext cx="1063812" cy="1110976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AD10F139-30A4-4314-B103-F2EA1508247C}"/>
              </a:ext>
            </a:extLst>
          </p:cNvPr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42"/>
          <a:stretch>
            <a:fillRect/>
          </a:stretch>
        </p:blipFill>
        <p:spPr>
          <a:xfrm flipH="1">
            <a:off x="4029023" y="3956734"/>
            <a:ext cx="1066892" cy="1109568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FEDC69AF-0F81-4399-939A-7F4D7BE82574}"/>
              </a:ext>
            </a:extLst>
          </p:cNvPr>
          <p:cNvPicPr>
            <a:picLocks noChangeAspect="1"/>
          </p:cNvPicPr>
          <p:nvPr>
            <p:custDataLst>
              <p:tags r:id="rId45"/>
            </p:custDataLst>
          </p:nvPr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733" y="3620872"/>
            <a:ext cx="941466" cy="928521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560F3D1D-264D-41D4-A282-D04F540A5E82}"/>
              </a:ext>
            </a:extLst>
          </p:cNvPr>
          <p:cNvPicPr>
            <a:picLocks noChangeAspect="1"/>
          </p:cNvPicPr>
          <p:nvPr>
            <p:custDataLst>
              <p:tags r:id="rId47"/>
            </p:custDataLst>
          </p:nvPr>
        </p:nvPicPr>
        <p:blipFill>
          <a:blip r:embed="rId46"/>
          <a:stretch>
            <a:fillRect/>
          </a:stretch>
        </p:blipFill>
        <p:spPr>
          <a:xfrm>
            <a:off x="5689604" y="3585468"/>
            <a:ext cx="938865" cy="926672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061745C8-5C8C-4DDC-8D53-669541652CE4}"/>
              </a:ext>
            </a:extLst>
          </p:cNvPr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46"/>
          <a:stretch>
            <a:fillRect/>
          </a:stretch>
        </p:blipFill>
        <p:spPr>
          <a:xfrm>
            <a:off x="7796473" y="4056929"/>
            <a:ext cx="938865" cy="926672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298914C-744D-402A-8684-92B536CF6221}"/>
              </a:ext>
            </a:extLst>
          </p:cNvPr>
          <p:cNvPicPr>
            <a:picLocks noChangeAspect="1"/>
          </p:cNvPicPr>
          <p:nvPr>
            <p:custDataLst>
              <p:tags r:id="rId49"/>
            </p:custDataLst>
          </p:nvPr>
        </p:nvPicPr>
        <p:blipFill>
          <a:blip r:embed="rId46"/>
          <a:stretch>
            <a:fillRect/>
          </a:stretch>
        </p:blipFill>
        <p:spPr>
          <a:xfrm>
            <a:off x="11094003" y="3907255"/>
            <a:ext cx="938865" cy="926672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EE2A5769-3047-4468-A8D2-535F2838B2C3}"/>
              </a:ext>
            </a:extLst>
          </p:cNvPr>
          <p:cNvSpPr txBox="1"/>
          <p:nvPr>
            <p:custDataLst>
              <p:tags r:id="rId50"/>
            </p:custDataLst>
          </p:nvPr>
        </p:nvSpPr>
        <p:spPr>
          <a:xfrm>
            <a:off x="9450487" y="-144803"/>
            <a:ext cx="192923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900" b="1">
                <a:solidFill>
                  <a:srgbClr val="FF3399"/>
                </a:solidFill>
                <a:latin typeface="Arial Narrow" panose="020b0606020202030204" pitchFamily="34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2517302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25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25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1F3558-2F42-4619-A701-D526C57F8EF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-72552"/>
            <a:ext cx="12191999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C1EC30D-9FF8-4922-9A97-F23F3ADB88D4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91"/>
          <a:stretch>
            <a:fillRect/>
          </a:stretch>
        </p:blipFill>
        <p:spPr>
          <a:xfrm>
            <a:off x="4257964" y="0"/>
            <a:ext cx="3870036" cy="1244163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F52DE17-368F-4025-96D4-56F7A9D33759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63137" y="1163783"/>
            <a:ext cx="11222181" cy="5578764"/>
          </a:xfrm>
          <a:prstGeom prst="rect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5FA0B4-AC72-47AF-B9B4-2ADFC3763835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9201970" y="3871848"/>
            <a:ext cx="512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>
                <a:solidFill>
                  <a:srgbClr val="FF3399"/>
                </a:solidFill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3316E1-54EB-4D48-86CC-F4BFE9D17771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9022528" y="2159157"/>
            <a:ext cx="3971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>
                <a:solidFill>
                  <a:srgbClr val="FF3399"/>
                </a:solidFill>
                <a:latin typeface="Arial Narrow" panose="020b0606020202030204" pitchFamily="34" charset="0"/>
              </a:rPr>
              <a:t>2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E437233D-90C3-4521-9138-1D3727F78B78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295" y="1937098"/>
            <a:ext cx="2360350" cy="1516709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A44A7BFE-C38A-4D6A-89C8-201A48D0B83F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226" y="2595721"/>
            <a:ext cx="1150239" cy="878541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8D6CA674-1865-4771-BC7F-FFE39B027C6D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37331">
            <a:off x="1318290" y="2572712"/>
            <a:ext cx="1222490" cy="122249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81D8ACE4-79C2-4F3C-BC42-618F0D432187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75963" y="2012259"/>
            <a:ext cx="1546864" cy="154686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AB26BD1-E415-4D2D-AD75-E38AD119F324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1813269" y="3221845"/>
            <a:ext cx="540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>
                <a:solidFill>
                  <a:srgbClr val="FF3399"/>
                </a:solidFill>
                <a:latin typeface="Arial Narrow" panose="020b0606020202030204" pitchFamily="34" charset="0"/>
              </a:rPr>
              <a:t>1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3AE3033B-9970-4261-80FC-005A4709BFFD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6792" b="98868" l="420" r="94538">
                        <a14:foregroundMark x1="9524" y1="42830" x2="9524" y2="42830"/>
                        <a14:foregroundMark x1="9524" y1="42453" x2="9524" y2="42642"/>
                        <a14:foregroundMark x1="6303" y1="54906" x2="6303" y2="54906"/>
                        <a14:foregroundMark x1="6162" y1="54906" x2="6162" y2="54906"/>
                        <a14:foregroundMark x1="33473" y1="85472" x2="33473" y2="85472"/>
                        <a14:foregroundMark x1="33053" y1="85472" x2="32633" y2="85472"/>
                        <a14:foregroundMark x1="31092" y1="85472" x2="30112" y2="86226"/>
                        <a14:foregroundMark x1="29692" y1="86226" x2="28711" y2="86792"/>
                        <a14:foregroundMark x1="28291" y1="86792" x2="27311" y2="87547"/>
                        <a14:foregroundMark x1="25490" y1="88302" x2="24510" y2="88679"/>
                        <a14:foregroundMark x1="24370" y1="88868" x2="20028" y2="89434"/>
                        <a14:foregroundMark x1="6303" y1="93774" x2="6303" y2="93774"/>
                        <a14:foregroundMark x1="1821" y1="93396" x2="1821" y2="93396"/>
                        <a14:foregroundMark x1="1961" y1="93208" x2="2381" y2="93208"/>
                        <a14:foregroundMark x1="9384" y1="92075" x2="10784" y2="91132"/>
                        <a14:foregroundMark x1="13585" y1="89434" x2="14706" y2="89245"/>
                        <a14:foregroundMark x1="16106" y1="88491" x2="16106" y2="88491"/>
                        <a14:foregroundMark x1="2941" y1="93585" x2="2241" y2="93774"/>
                        <a14:foregroundMark x1="1821" y1="93962" x2="1261" y2="94528"/>
                        <a14:foregroundMark x1="1120" y1="95472" x2="980" y2="98491"/>
                        <a14:foregroundMark x1="1261" y1="98302" x2="2241" y2="98113"/>
                        <a14:foregroundMark x1="3081" y1="97736" x2="4482" y2="98868"/>
                        <a14:foregroundMark x1="94398" y1="96226" x2="94398" y2="96226"/>
                        <a14:foregroundMark x1="94538" y1="97170" x2="94538" y2="97170"/>
                        <a14:foregroundMark x1="40476" y1="6792" x2="40476" y2="67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6910"/>
          <a:stretch>
            <a:fillRect/>
          </a:stretch>
        </p:blipFill>
        <p:spPr>
          <a:xfrm flipH="1">
            <a:off x="8875316" y="3329907"/>
            <a:ext cx="2432824" cy="489122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364E7A6F-3487-48A2-9A00-AC367845F2C0}"/>
              </a:ext>
            </a:extLst>
          </p:cNvPr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2512" y="1873298"/>
            <a:ext cx="1404226" cy="1824786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821B0400-09B5-4AD4-BABE-AF8019C80D4A}"/>
              </a:ext>
            </a:extLst>
          </p:cNvPr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26" y="3618305"/>
            <a:ext cx="2898955" cy="2211485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A38B4CAD-6D6B-4FB1-B46F-4F38FBB0F2E1}"/>
              </a:ext>
            </a:extLst>
          </p:cNvPr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3" t="36601" r="49437" b="38219"/>
          <a:stretch>
            <a:fillRect/>
          </a:stretch>
        </p:blipFill>
        <p:spPr>
          <a:xfrm>
            <a:off x="964744" y="4830048"/>
            <a:ext cx="626282" cy="343564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0CF78B56-4876-453E-91B4-507A77145DC1}"/>
              </a:ext>
            </a:extLst>
          </p:cNvPr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86" t="67883" r="5986"/>
          <a:stretch>
            <a:fillRect/>
          </a:stretch>
        </p:blipFill>
        <p:spPr>
          <a:xfrm>
            <a:off x="2317806" y="4690305"/>
            <a:ext cx="392619" cy="518307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F215CE81-8333-4E2E-9A0F-10D18697000A}"/>
              </a:ext>
            </a:extLst>
          </p:cNvPr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19" t="5452" r="36126" b="66725"/>
          <a:stretch>
            <a:fillRect/>
          </a:stretch>
        </p:blipFill>
        <p:spPr>
          <a:xfrm>
            <a:off x="1610295" y="4674837"/>
            <a:ext cx="512362" cy="549244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CEC5E7F7-BE11-4111-A37F-09606E2BABAC}"/>
              </a:ext>
            </a:extLst>
          </p:cNvPr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176"/>
          <a:stretch>
            <a:fillRect/>
          </a:stretch>
        </p:blipFill>
        <p:spPr>
          <a:xfrm>
            <a:off x="880801" y="5089598"/>
            <a:ext cx="1223223" cy="489123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B1F703E8-3093-4874-BC8B-26C979C03C61}"/>
              </a:ext>
            </a:extLst>
          </p:cNvPr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28" r="50945" b="5794"/>
          <a:stretch>
            <a:fillRect/>
          </a:stretch>
        </p:blipFill>
        <p:spPr>
          <a:xfrm>
            <a:off x="2247932" y="5172600"/>
            <a:ext cx="547511" cy="425002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ADCAD507-BDE9-4629-A7AC-774FA697BD10}"/>
              </a:ext>
            </a:extLst>
          </p:cNvPr>
          <p:cNvSpPr txBox="1"/>
          <p:nvPr>
            <p:custDataLst>
              <p:tags r:id="rId34"/>
            </p:custDataLst>
          </p:nvPr>
        </p:nvSpPr>
        <p:spPr>
          <a:xfrm>
            <a:off x="980907" y="5258101"/>
            <a:ext cx="4949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>
                <a:solidFill>
                  <a:srgbClr val="FF0000"/>
                </a:solidFill>
                <a:latin typeface="Arial Narrow" panose="020b0606020202030204" pitchFamily="34" charset="0"/>
              </a:rPr>
              <a:t>1 р.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8F5F896-3E96-499C-AB42-2E53DA9CE612}"/>
              </a:ext>
            </a:extLst>
          </p:cNvPr>
          <p:cNvSpPr txBox="1"/>
          <p:nvPr>
            <p:custDataLst>
              <p:tags r:id="rId35"/>
            </p:custDataLst>
          </p:nvPr>
        </p:nvSpPr>
        <p:spPr>
          <a:xfrm>
            <a:off x="1575992" y="5245716"/>
            <a:ext cx="4767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>
                <a:solidFill>
                  <a:srgbClr val="002060"/>
                </a:solidFill>
                <a:latin typeface="Arial Narrow" panose="020b0606020202030204" pitchFamily="34" charset="0"/>
              </a:rPr>
              <a:t>3 р</a:t>
            </a:r>
            <a:r>
              <a:rPr lang="ru-RU" sz="1600" b="1">
                <a:solidFill>
                  <a:srgbClr val="FF0000"/>
                </a:solidFill>
                <a:latin typeface="Arial Narrow" panose="020b0606020202030204" pitchFamily="34" charset="0"/>
              </a:rPr>
              <a:t>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6BD91FF-1B71-4426-A676-57CBDC87288F}"/>
              </a:ext>
            </a:extLst>
          </p:cNvPr>
          <p:cNvSpPr txBox="1"/>
          <p:nvPr>
            <p:custDataLst>
              <p:tags r:id="rId36"/>
            </p:custDataLst>
          </p:nvPr>
        </p:nvSpPr>
        <p:spPr>
          <a:xfrm rot="10800000" flipV="1">
            <a:off x="2320085" y="5240167"/>
            <a:ext cx="4819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>
                <a:solidFill>
                  <a:srgbClr val="FF0000"/>
                </a:solidFill>
                <a:latin typeface="Arial Narrow" panose="020b0606020202030204" pitchFamily="34" charset="0"/>
              </a:rPr>
              <a:t>5 р.</a:t>
            </a:r>
          </a:p>
        </p:txBody>
      </p:sp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27BA0C72-E93C-4213-A631-EAA6A9C75A65}"/>
              </a:ext>
            </a:extLst>
          </p:cNvPr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531" y="4177066"/>
            <a:ext cx="1625890" cy="501252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183FCE1A-3E02-4831-9AF4-A614514042F9}"/>
              </a:ext>
            </a:extLst>
          </p:cNvPr>
          <p:cNvSpPr txBox="1"/>
          <p:nvPr>
            <p:custDataLst>
              <p:tags r:id="rId39"/>
            </p:custDataLst>
          </p:nvPr>
        </p:nvSpPr>
        <p:spPr>
          <a:xfrm>
            <a:off x="1079076" y="4177922"/>
            <a:ext cx="157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>
                <a:solidFill>
                  <a:srgbClr val="0066FF"/>
                </a:solidFill>
                <a:latin typeface="Arial Narrow" panose="020b0606020202030204" pitchFamily="34" charset="0"/>
              </a:rPr>
              <a:t>Магазин игрушек</a:t>
            </a:r>
          </a:p>
        </p:txBody>
      </p:sp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E3ED89E2-FE89-4D99-B34D-3EE8CB684E4D}"/>
              </a:ext>
            </a:extLst>
          </p:cNvPr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4946" y="2428429"/>
            <a:ext cx="1329990" cy="425930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5F39A16A-F9A1-41FD-AC1C-26597D217FE9}"/>
              </a:ext>
            </a:extLst>
          </p:cNvPr>
          <p:cNvSpPr txBox="1"/>
          <p:nvPr>
            <p:custDataLst>
              <p:tags r:id="rId41"/>
            </p:custDataLst>
          </p:nvPr>
        </p:nvSpPr>
        <p:spPr>
          <a:xfrm>
            <a:off x="9809181" y="2426394"/>
            <a:ext cx="9898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>
                <a:solidFill>
                  <a:srgbClr val="0066FF"/>
                </a:solidFill>
                <a:latin typeface="Arial Narrow" panose="020b0606020202030204" pitchFamily="34" charset="0"/>
              </a:rPr>
              <a:t>Больница </a:t>
            </a: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F189E17B-0FF5-4E30-9462-2B08492577D7}"/>
              </a:ext>
            </a:extLst>
          </p:cNvPr>
          <p:cNvPicPr>
            <a:picLocks noChangeAspect="1"/>
          </p:cNvPicPr>
          <p:nvPr>
            <p:custDataLst>
              <p:tags r:id="rId44"/>
            </p:custDataLst>
          </p:nvPr>
        </p:nvPicPr>
        <p:blipFill>
          <a:blip r:embed="rId42">
            <a:extLst>
              <a:ext uri="{BEBA8EAE-BF5A-486C-A8C5-ECC9F3942E4B}">
                <a14:imgProps xmlns:a14="http://schemas.microsoft.com/office/drawing/2010/main">
                  <a14:imgLayer r:embed="rId43">
                    <a14:imgEffect>
                      <a14:backgroundRemoval t="12329" b="99848" l="29482" r="97112">
                        <a14:foregroundMark x1="47410" y1="23592" x2="47410" y2="23592"/>
                        <a14:foregroundMark x1="48406" y1="23592" x2="49502" y2="24049"/>
                        <a14:foregroundMark x1="49801" y1="24049" x2="52390" y2="25266"/>
                        <a14:foregroundMark x1="52490" y1="25266" x2="52490" y2="25266"/>
                        <a14:foregroundMark x1="53187" y1="26788" x2="53486" y2="29224"/>
                        <a14:foregroundMark x1="52092" y1="29376" x2="51594" y2="30441"/>
                        <a14:foregroundMark x1="50498" y1="31659" x2="49502" y2="31659"/>
                        <a14:foregroundMark x1="48904" y1="31355" x2="48406" y2="31355"/>
                        <a14:foregroundMark x1="43127" y1="22831" x2="43127" y2="22831"/>
                        <a14:foregroundMark x1="42729" y1="23288" x2="43426" y2="24049"/>
                        <a14:foregroundMark x1="46016" y1="16743" x2="46016" y2="16743"/>
                        <a14:foregroundMark x1="47410" y1="17047" x2="47410" y2="17047"/>
                        <a14:foregroundMark x1="47410" y1="17047" x2="47410" y2="17047"/>
                        <a14:foregroundMark x1="47211" y1="14764" x2="47211" y2="14764"/>
                        <a14:foregroundMark x1="47112" y1="15068" x2="47112" y2="15068"/>
                        <a14:foregroundMark x1="46912" y1="19178" x2="46912" y2="19178"/>
                        <a14:foregroundMark x1="46813" y1="19482" x2="46813" y2="19482"/>
                        <a14:foregroundMark x1="50498" y1="17656" x2="50498" y2="17656"/>
                        <a14:foregroundMark x1="50498" y1="17656" x2="50498" y2="17656"/>
                        <a14:foregroundMark x1="50000" y1="15830" x2="50000" y2="15830"/>
                        <a14:foregroundMark x1="50000" y1="15830" x2="50000" y2="15830"/>
                        <a14:foregroundMark x1="50100" y1="12329" x2="50100" y2="12329"/>
                        <a14:foregroundMark x1="50100" y1="12329" x2="50100" y2="12329"/>
                        <a14:foregroundMark x1="49801" y1="15221" x2="49801" y2="15221"/>
                        <a14:foregroundMark x1="50000" y1="14003" x2="50000" y2="14003"/>
                        <a14:foregroundMark x1="54781" y1="27702" x2="54781" y2="27702"/>
                        <a14:foregroundMark x1="54980" y1="24049" x2="54980" y2="24049"/>
                        <a14:foregroundMark x1="44024" y1="34551" x2="44024" y2="34551"/>
                        <a14:foregroundMark x1="42629" y1="32116" x2="42629" y2="32116"/>
                        <a14:foregroundMark x1="49004" y1="32572" x2="49004" y2="32572"/>
                        <a14:foregroundMark x1="52092" y1="34551" x2="52092" y2="34551"/>
                        <a14:foregroundMark x1="48506" y1="34551" x2="48506" y2="34551"/>
                        <a14:foregroundMark x1="47410" y1="38204" x2="47410" y2="38204"/>
                        <a14:foregroundMark x1="47112" y1="40183" x2="47112" y2="40183"/>
                        <a14:foregroundMark x1="92729" y1="38508" x2="92729" y2="38508"/>
                        <a14:foregroundMark x1="94024" y1="39726" x2="94024" y2="39726"/>
                        <a14:foregroundMark x1="97211" y1="45662" x2="97211" y2="45662"/>
                        <a14:foregroundMark x1="96813" y1="49924" x2="96813" y2="49924"/>
                        <a14:foregroundMark x1="89641" y1="87823" x2="89641" y2="87823"/>
                        <a14:foregroundMark x1="89641" y1="87671" x2="89641" y2="87671"/>
                        <a14:foregroundMark x1="84562" y1="87823" x2="84562" y2="87823"/>
                        <a14:foregroundMark x1="84562" y1="87823" x2="84562" y2="87823"/>
                        <a14:foregroundMark x1="84363" y1="92846" x2="84363" y2="97412"/>
                        <a14:foregroundMark x1="84861" y1="92998" x2="85657" y2="84779"/>
                        <a14:foregroundMark x1="72012" y1="98630" x2="72012" y2="98630"/>
                        <a14:foregroundMark x1="73307" y1="99391" x2="73307" y2="99391"/>
                        <a14:foregroundMark x1="46315" y1="25571" x2="46315" y2="25571"/>
                        <a14:foregroundMark x1="45219" y1="25571" x2="44522" y2="25723"/>
                        <a14:foregroundMark x1="43625" y1="29224" x2="43227" y2="30746"/>
                        <a14:foregroundMark x1="49502" y1="17199" x2="49502" y2="17199"/>
                        <a14:foregroundMark x1="50100" y1="20091" x2="50100" y2="20091"/>
                        <a14:foregroundMark x1="56076" y1="24049" x2="56076" y2="24049"/>
                        <a14:foregroundMark x1="56972" y1="23135" x2="56972" y2="23135"/>
                        <a14:foregroundMark x1="57470" y1="23896" x2="57470" y2="25114"/>
                        <a14:foregroundMark x1="50299" y1="36834" x2="50299" y2="36834"/>
                        <a14:foregroundMark x1="50299" y1="35769" x2="50299" y2="35769"/>
                        <a14:foregroundMark x1="51594" y1="33333" x2="51693" y2="34094"/>
                        <a14:foregroundMark x1="51693" y1="33333" x2="51096" y2="36986"/>
                        <a14:foregroundMark x1="48207" y1="40944" x2="46315" y2="41705"/>
                        <a14:foregroundMark x1="45020" y1="41705" x2="44223" y2="42922"/>
                        <a14:foregroundMark x1="43924" y1="42618" x2="43924" y2="42618"/>
                        <a14:foregroundMark x1="42729" y1="41248" x2="42629" y2="40487"/>
                        <a14:foregroundMark x1="41833" y1="33181" x2="41633" y2="35616"/>
                        <a14:foregroundMark x1="41633" y1="41248" x2="41833" y2="42161"/>
                        <a14:foregroundMark x1="55777" y1="32572" x2="55777" y2="32572"/>
                        <a14:foregroundMark x1="56076" y1="28919" x2="56076" y2="28919"/>
                        <a14:foregroundMark x1="54183" y1="31355" x2="54582" y2="31963"/>
                        <a14:foregroundMark x1="55378" y1="41248" x2="55080" y2="41857"/>
                        <a14:foregroundMark x1="44821" y1="61187" x2="44821" y2="61187"/>
                        <a14:foregroundMark x1="47112" y1="59817" x2="47112" y2="59817"/>
                        <a14:foregroundMark x1="48108" y1="59209" x2="49303" y2="59056"/>
                        <a14:foregroundMark x1="53187" y1="57839" x2="53187" y2="57839"/>
                        <a14:foregroundMark x1="54980" y1="58600" x2="55578" y2="59513"/>
                        <a14:foregroundMark x1="55279" y1="61187" x2="45518" y2="67580"/>
                        <a14:foregroundMark x1="45518" y1="67580" x2="43127" y2="67428"/>
                        <a14:foregroundMark x1="45518" y1="57078" x2="54283" y2="58752"/>
                        <a14:foregroundMark x1="54283" y1="58752" x2="55777" y2="70472"/>
                        <a14:foregroundMark x1="52689" y1="67580" x2="52689" y2="67580"/>
                        <a14:foregroundMark x1="57669" y1="61187" x2="57669" y2="61187"/>
                        <a14:foregroundMark x1="58267" y1="60578" x2="58267" y2="60578"/>
                        <a14:foregroundMark x1="58267" y1="60274" x2="58267" y2="60274"/>
                        <a14:foregroundMark x1="50598" y1="41248" x2="50598" y2="41248"/>
                        <a14:foregroundMark x1="56673" y1="61492" x2="56673" y2="61492"/>
                        <a14:foregroundMark x1="43725" y1="60578" x2="43725" y2="60578"/>
                        <a14:foregroundMark x1="44522" y1="59513" x2="44522" y2="59513"/>
                        <a14:foregroundMark x1="39243" y1="73212" x2="39243" y2="73212"/>
                        <a14:foregroundMark x1="43227" y1="71689" x2="43227" y2="71689"/>
                        <a14:foregroundMark x1="44422" y1="71689" x2="45518" y2="71689"/>
                        <a14:foregroundMark x1="47211" y1="72298" x2="47908" y2="73516"/>
                        <a14:foregroundMark x1="48904" y1="73516" x2="50797" y2="73516"/>
                        <a14:foregroundMark x1="52490" y1="71537" x2="52191" y2="72451"/>
                        <a14:foregroundMark x1="31574" y1="61948" x2="31574" y2="61948"/>
                        <a14:foregroundMark x1="32371" y1="61948" x2="32371" y2="61948"/>
                        <a14:foregroundMark x1="32171" y1="65145" x2="32171" y2="65145"/>
                        <a14:foregroundMark x1="31873" y1="67884" x2="31773" y2="68798"/>
                        <a14:foregroundMark x1="31773" y1="70776" x2="31873" y2="72451"/>
                        <a14:foregroundMark x1="31873" y1="72451" x2="31873" y2="72451"/>
                        <a14:foregroundMark x1="33466" y1="71537" x2="33466" y2="71537"/>
                        <a14:foregroundMark x1="33865" y1="71081" x2="33865" y2="71081"/>
                        <a14:foregroundMark x1="33865" y1="69102" x2="33865" y2="69102"/>
                        <a14:foregroundMark x1="32171" y1="70472" x2="32171" y2="70472"/>
                        <a14:foregroundMark x1="32669" y1="74886" x2="32669" y2="74886"/>
                        <a14:foregroundMark x1="33367" y1="74886" x2="33367" y2="74886"/>
                        <a14:foregroundMark x1="33964" y1="73668" x2="33964" y2="73668"/>
                        <a14:foregroundMark x1="37450" y1="63927" x2="37450" y2="63927"/>
                        <a14:foregroundMark x1="37849" y1="63927" x2="37849" y2="63927"/>
                        <a14:foregroundMark x1="40837" y1="64231" x2="40837" y2="64231"/>
                        <a14:foregroundMark x1="29980" y1="75951" x2="29980" y2="75951"/>
                        <a14:foregroundMark x1="32072" y1="75495" x2="33167" y2="76712"/>
                        <a14:foregroundMark x1="34163" y1="77626" x2="34163" y2="77626"/>
                        <a14:foregroundMark x1="38147" y1="77169" x2="38147" y2="77169"/>
                        <a14:foregroundMark x1="41036" y1="76408" x2="41036" y2="76408"/>
                        <a14:foregroundMark x1="45319" y1="76408" x2="45319" y2="76408"/>
                        <a14:foregroundMark x1="45319" y1="76408" x2="45319" y2="76408"/>
                        <a14:foregroundMark x1="48904" y1="77169" x2="48904" y2="77169"/>
                        <a14:foregroundMark x1="53984" y1="76865" x2="53984" y2="76865"/>
                        <a14:foregroundMark x1="55777" y1="80518" x2="55777" y2="80518"/>
                        <a14:foregroundMark x1="48108" y1="80061" x2="48108" y2="80061"/>
                        <a14:foregroundMark x1="50896" y1="79300" x2="51394" y2="79300"/>
                        <a14:foregroundMark x1="51594" y1="79300" x2="50598" y2="79300"/>
                        <a14:foregroundMark x1="33964" y1="82953" x2="32869" y2="83562"/>
                        <a14:foregroundMark x1="32171" y1="84475" x2="31574" y2="86910"/>
                        <a14:foregroundMark x1="32570" y1="87367" x2="33068" y2="91020"/>
                        <a14:foregroundMark x1="32869" y1="92085" x2="32869" y2="94977"/>
                        <a14:foregroundMark x1="41633" y1="89041" x2="42131" y2="88584"/>
                        <a14:foregroundMark x1="45319" y1="87367" x2="47211" y2="87671"/>
                        <a14:foregroundMark x1="51394" y1="87215" x2="51394" y2="87215"/>
                        <a14:foregroundMark x1="50797" y1="88584" x2="48406" y2="93303"/>
                        <a14:foregroundMark x1="46315" y1="94977" x2="41534" y2="95434"/>
                        <a14:foregroundMark x1="56076" y1="82496" x2="56076" y2="82496"/>
                        <a14:foregroundMark x1="39940" y1="21157" x2="39741" y2="21309"/>
                        <a14:foregroundMark x1="39741" y1="22374" x2="39741" y2="22374"/>
                        <a14:foregroundMark x1="39940" y1="24810" x2="39940" y2="24810"/>
                        <a14:foregroundMark x1="39542" y1="21309" x2="40040" y2="45053"/>
                        <a14:foregroundMark x1="58765" y1="21613" x2="58167" y2="46119"/>
                        <a14:foregroundMark x1="58665" y1="41705" x2="57968" y2="46880"/>
                        <a14:foregroundMark x1="39940" y1="39422" x2="39442" y2="47032"/>
                        <a14:foregroundMark x1="48904" y1="46271" x2="48904" y2="46271"/>
                        <a14:foregroundMark x1="57869" y1="47336" x2="49203" y2="48097"/>
                        <a14:foregroundMark x1="49203" y1="48097" x2="40339" y2="47489"/>
                        <a14:foregroundMark x1="40339" y1="47489" x2="40040" y2="47489"/>
                        <a14:foregroundMark x1="56076" y1="82801" x2="56076" y2="84018"/>
                        <a14:foregroundMark x1="56175" y1="84018" x2="56175" y2="84018"/>
                        <a14:foregroundMark x1="58267" y1="82344" x2="58167" y2="99848"/>
                        <a14:foregroundMark x1="56873" y1="86910" x2="56873" y2="86910"/>
                        <a14:foregroundMark x1="40239" y1="88889" x2="40239" y2="88889"/>
                        <a14:foregroundMark x1="38446" y1="86454" x2="37450" y2="86454"/>
                        <a14:foregroundMark x1="33068" y1="87215" x2="30578" y2="90563"/>
                        <a14:foregroundMark x1="30478" y1="90563" x2="30478" y2="90563"/>
                        <a14:foregroundMark x1="29681" y1="90411" x2="29482" y2="94673"/>
                        <a14:foregroundMark x1="29980" y1="94216" x2="32869" y2="95738"/>
                        <a14:foregroundMark x1="34163" y1="95282" x2="39243" y2="95890"/>
                        <a14:foregroundMark x1="41036" y1="93303" x2="43924" y2="93760"/>
                        <a14:foregroundMark x1="45618" y1="91020" x2="50100" y2="91020"/>
                        <a14:foregroundMark x1="53785" y1="87823" x2="55876" y2="89650"/>
                        <a14:foregroundMark x1="55777" y1="84932" x2="55279" y2="85997"/>
                        <a14:foregroundMark x1="36554" y1="73212" x2="36554" y2="73212"/>
                        <a14:foregroundMark x1="35857" y1="74886" x2="35757" y2="76712"/>
                        <a14:foregroundMark x1="35757" y1="76865" x2="35757" y2="76865"/>
                        <a14:foregroundMark x1="34661" y1="77169" x2="34661" y2="77169"/>
                        <a14:foregroundMark x1="40339" y1="76104" x2="44024" y2="77169"/>
                        <a14:foregroundMark x1="44821" y1="77169" x2="46016" y2="76865"/>
                        <a14:foregroundMark x1="49303" y1="76104" x2="50299" y2="76408"/>
                        <a14:foregroundMark x1="50299" y1="76408" x2="50299" y2="76408"/>
                        <a14:foregroundMark x1="50598" y1="76408" x2="50598" y2="764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559" t="8225"/>
          <a:stretch>
            <a:fillRect/>
          </a:stretch>
        </p:blipFill>
        <p:spPr>
          <a:xfrm flipH="1">
            <a:off x="8646589" y="2672998"/>
            <a:ext cx="1364297" cy="1148695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0EB5F225-7594-4B3D-84EB-273764B2A412}"/>
              </a:ext>
            </a:extLst>
          </p:cNvPr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097" y="5165685"/>
            <a:ext cx="780201" cy="933121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0636F42A-C6F9-433D-8AED-8E3E396723B9}"/>
              </a:ext>
            </a:extLst>
          </p:cNvPr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10371" y="2990674"/>
            <a:ext cx="626588" cy="86240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F1BAF639-5DA1-4D1A-BB51-DBA89875D0EB}"/>
              </a:ext>
            </a:extLst>
          </p:cNvPr>
          <p:cNvPicPr>
            <a:picLocks noChangeAspect="1"/>
          </p:cNvPicPr>
          <p:nvPr>
            <p:custDataLst>
              <p:tags r:id="rId51"/>
            </p:custDataLst>
          </p:nvPr>
        </p:nvPicPr>
        <p:blipFill>
          <a:blip r:embed="rId49">
            <a:extLst>
              <a:ext uri="{BEBA8EAE-BF5A-486C-A8C5-ECC9F3942E4B}">
                <a14:imgProps xmlns:a14="http://schemas.microsoft.com/office/drawing/2010/main">
                  <a14:imgLayer r:embed="rId50">
                    <a14:imgEffect>
                      <a14:backgroundRemoval t="1771" b="95000" l="10000" r="90000">
                        <a14:foregroundMark x1="58672" y1="9167" x2="58672" y2="9167"/>
                        <a14:foregroundMark x1="56445" y1="9167" x2="56445" y2="9167"/>
                        <a14:foregroundMark x1="56367" y1="9167" x2="52227" y2="6979"/>
                        <a14:foregroundMark x1="49375" y1="4063" x2="49375" y2="4063"/>
                        <a14:foregroundMark x1="51211" y1="3229" x2="51719" y2="2969"/>
                        <a14:foregroundMark x1="52930" y1="2813" x2="54844" y2="2969"/>
                        <a14:foregroundMark x1="51914" y1="2708" x2="49102" y2="1771"/>
                        <a14:foregroundMark x1="49180" y1="6458" x2="49180" y2="6458"/>
                        <a14:foregroundMark x1="47461" y1="6458" x2="47188" y2="6458"/>
                        <a14:foregroundMark x1="45859" y1="6979" x2="45547" y2="7396"/>
                        <a14:foregroundMark x1="45469" y1="7552" x2="45469" y2="7552"/>
                        <a14:foregroundMark x1="47578" y1="8490" x2="50117" y2="10781"/>
                        <a14:foregroundMark x1="51016" y1="10260" x2="49180" y2="10521"/>
                        <a14:foregroundMark x1="45039" y1="9844" x2="45039" y2="9844"/>
                        <a14:foregroundMark x1="45352" y1="9427" x2="45039" y2="9427"/>
                        <a14:foregroundMark x1="46680" y1="6615" x2="44141" y2="9583"/>
                        <a14:foregroundMark x1="58281" y1="15365" x2="58281" y2="15365"/>
                        <a14:foregroundMark x1="58984" y1="18438" x2="58984" y2="18438"/>
                        <a14:foregroundMark x1="59297" y1="16719" x2="59297" y2="16719"/>
                        <a14:foregroundMark x1="45469" y1="7135" x2="41602" y2="12135"/>
                        <a14:foregroundMark x1="41602" y1="12135" x2="41602" y2="13490"/>
                        <a14:foregroundMark x1="42305" y1="13750" x2="42305" y2="13750"/>
                        <a14:foregroundMark x1="42734" y1="13177" x2="42930" y2="12240"/>
                        <a14:foregroundMark x1="43750" y1="8594" x2="43750" y2="8594"/>
                        <a14:foregroundMark x1="43320" y1="8333" x2="43320" y2="8333"/>
                        <a14:foregroundMark x1="42422" y1="9010" x2="42422" y2="9427"/>
                        <a14:foregroundMark x1="41914" y1="11875" x2="41914" y2="11875"/>
                        <a14:foregroundMark x1="41328" y1="12240" x2="41016" y2="13333"/>
                        <a14:foregroundMark x1="41016" y1="15781" x2="41016" y2="15781"/>
                        <a14:foregroundMark x1="41016" y1="16406" x2="41016" y2="16406"/>
                        <a14:foregroundMark x1="40508" y1="17396" x2="40117" y2="18177"/>
                        <a14:foregroundMark x1="40195" y1="19375" x2="41016" y2="19792"/>
                        <a14:foregroundMark x1="41094" y1="16979" x2="41094" y2="16979"/>
                        <a14:foregroundMark x1="40195" y1="18177" x2="40195" y2="18177"/>
                        <a14:foregroundMark x1="40195" y1="18177" x2="40195" y2="18177"/>
                        <a14:foregroundMark x1="41094" y1="18073" x2="41094" y2="21823"/>
                        <a14:foregroundMark x1="41406" y1="21927" x2="41836" y2="21667"/>
                        <a14:foregroundMark x1="42031" y1="21667" x2="42031" y2="21667"/>
                        <a14:foregroundMark x1="42813" y1="21563" x2="43633" y2="21927"/>
                        <a14:foregroundMark x1="43828" y1="21927" x2="44141" y2="22083"/>
                        <a14:foregroundMark x1="44258" y1="22344" x2="44766" y2="23438"/>
                        <a14:foregroundMark x1="44961" y1="23438" x2="46172" y2="24219"/>
                        <a14:foregroundMark x1="46680" y1="24115" x2="48477" y2="25208"/>
                        <a14:foregroundMark x1="48984" y1="25469" x2="51094" y2="25990"/>
                        <a14:foregroundMark x1="52422" y1="25990" x2="53047" y2="26667"/>
                        <a14:foregroundMark x1="53242" y1="26146" x2="53242" y2="26146"/>
                        <a14:foregroundMark x1="53438" y1="26146" x2="54023" y2="25833"/>
                        <a14:foregroundMark x1="55234" y1="24115" x2="57578" y2="19010"/>
                        <a14:foregroundMark x1="60703" y1="18594" x2="60391" y2="19010"/>
                        <a14:foregroundMark x1="61406" y1="19271" x2="61602" y2="19792"/>
                        <a14:foregroundMark x1="62227" y1="19948" x2="62227" y2="19948"/>
                        <a14:foregroundMark x1="62031" y1="20208" x2="62031" y2="20208"/>
                        <a14:foregroundMark x1="61914" y1="20469" x2="61914" y2="20469"/>
                        <a14:foregroundMark x1="61914" y1="20625" x2="61914" y2="20625"/>
                        <a14:foregroundMark x1="61914" y1="20729" x2="61914" y2="20729"/>
                        <a14:foregroundMark x1="60898" y1="20885" x2="60625" y2="20885"/>
                        <a14:foregroundMark x1="60000" y1="20885" x2="60000" y2="20885"/>
                        <a14:foregroundMark x1="59805" y1="20729" x2="59805" y2="20729"/>
                        <a14:foregroundMark x1="60391" y1="20208" x2="61328" y2="20052"/>
                        <a14:foregroundMark x1="61094" y1="19948" x2="61328" y2="19531"/>
                        <a14:foregroundMark x1="60625" y1="19375" x2="62227" y2="20885"/>
                        <a14:foregroundMark x1="62617" y1="19948" x2="62617" y2="19948"/>
                        <a14:foregroundMark x1="62617" y1="19948" x2="62617" y2="19948"/>
                        <a14:foregroundMark x1="63047" y1="20208" x2="63047" y2="20208"/>
                        <a14:foregroundMark x1="63242" y1="20469" x2="63242" y2="20469"/>
                        <a14:foregroundMark x1="63242" y1="21302" x2="63438" y2="21927"/>
                        <a14:foregroundMark x1="63047" y1="22500" x2="63047" y2="23177"/>
                        <a14:foregroundMark x1="63047" y1="23281" x2="63047" y2="23698"/>
                        <a14:foregroundMark x1="62109" y1="26146" x2="62109" y2="26146"/>
                        <a14:foregroundMark x1="62617" y1="26250" x2="62617" y2="26250"/>
                        <a14:foregroundMark x1="62109" y1="27604" x2="62109" y2="27604"/>
                        <a14:foregroundMark x1="63438" y1="19688" x2="63438" y2="19688"/>
                        <a14:foregroundMark x1="63438" y1="19531" x2="63438" y2="19531"/>
                        <a14:foregroundMark x1="63555" y1="20052" x2="63555" y2="20052"/>
                        <a14:foregroundMark x1="63047" y1="18854" x2="63047" y2="18854"/>
                        <a14:foregroundMark x1="63320" y1="19948" x2="63750" y2="21302"/>
                        <a14:foregroundMark x1="63125" y1="21823" x2="63125" y2="21823"/>
                        <a14:foregroundMark x1="63125" y1="22240" x2="63125" y2="22240"/>
                        <a14:foregroundMark x1="62539" y1="19531" x2="62539" y2="25208"/>
                        <a14:foregroundMark x1="62109" y1="23594" x2="62109" y2="23594"/>
                        <a14:foregroundMark x1="62031" y1="22917" x2="62031" y2="22917"/>
                        <a14:foregroundMark x1="61602" y1="22917" x2="61602" y2="22917"/>
                        <a14:foregroundMark x1="62734" y1="23281" x2="62734" y2="23281"/>
                        <a14:foregroundMark x1="61836" y1="25208" x2="61836" y2="25208"/>
                        <a14:foregroundMark x1="61719" y1="26927" x2="61719" y2="26927"/>
                        <a14:foregroundMark x1="62109" y1="25833" x2="62109" y2="25833"/>
                        <a14:foregroundMark x1="62109" y1="26250" x2="62031" y2="26927"/>
                        <a14:foregroundMark x1="61328" y1="27083" x2="61094" y2="28698"/>
                        <a14:foregroundMark x1="61094" y1="28698" x2="60391" y2="28698"/>
                        <a14:foregroundMark x1="60313" y1="28802" x2="60313" y2="28802"/>
                        <a14:foregroundMark x1="46563" y1="32031" x2="46172" y2="32031"/>
                        <a14:foregroundMark x1="45977" y1="32188" x2="45664" y2="32344"/>
                        <a14:foregroundMark x1="45664" y1="33281" x2="45664" y2="33958"/>
                        <a14:foregroundMark x1="44961" y1="34479" x2="44531" y2="34740"/>
                        <a14:foregroundMark x1="44844" y1="34740" x2="45469" y2="34740"/>
                        <a14:foregroundMark x1="45664" y1="34479" x2="45664" y2="34479"/>
                        <a14:foregroundMark x1="45664" y1="34219" x2="45664" y2="34219"/>
                        <a14:foregroundMark x1="45977" y1="32188" x2="45977" y2="32188"/>
                        <a14:foregroundMark x1="45977" y1="32188" x2="44844" y2="31771"/>
                        <a14:foregroundMark x1="44844" y1="31771" x2="44844" y2="31771"/>
                        <a14:foregroundMark x1="44844" y1="33021" x2="44766" y2="33542"/>
                        <a14:foregroundMark x1="45469" y1="33646" x2="45469" y2="33646"/>
                        <a14:foregroundMark x1="45547" y1="33646" x2="45547" y2="33646"/>
                        <a14:foregroundMark x1="45664" y1="33646" x2="45664" y2="33646"/>
                        <a14:foregroundMark x1="45859" y1="33958" x2="45039" y2="34323"/>
                        <a14:foregroundMark x1="40703" y1="33646" x2="40703" y2="34219"/>
                        <a14:foregroundMark x1="40820" y1="34479" x2="41211" y2="34635"/>
                        <a14:foregroundMark x1="46172" y1="35000" x2="46172" y2="35000"/>
                        <a14:foregroundMark x1="45664" y1="33385" x2="45664" y2="33385"/>
                        <a14:foregroundMark x1="45547" y1="33125" x2="45547" y2="33125"/>
                        <a14:foregroundMark x1="45547" y1="33125" x2="45547" y2="33125"/>
                        <a14:foregroundMark x1="45547" y1="33125" x2="45156" y2="33542"/>
                        <a14:foregroundMark x1="45156" y1="33542" x2="45156" y2="33542"/>
                        <a14:foregroundMark x1="45156" y1="33542" x2="45156" y2="33542"/>
                        <a14:foregroundMark x1="45234" y1="34323" x2="45234" y2="35156"/>
                        <a14:foregroundMark x1="75234" y1="70573" x2="75234" y2="70573"/>
                        <a14:foregroundMark x1="73945" y1="73542" x2="73945" y2="73542"/>
                        <a14:foregroundMark x1="73945" y1="73542" x2="74336" y2="73385"/>
                        <a14:foregroundMark x1="75664" y1="73125" x2="77969" y2="72865"/>
                        <a14:foregroundMark x1="78672" y1="72708" x2="78906" y2="72865"/>
                        <a14:foregroundMark x1="78164" y1="72604" x2="78164" y2="72604"/>
                        <a14:foregroundMark x1="78164" y1="72604" x2="76367" y2="70729"/>
                        <a14:foregroundMark x1="76055" y1="70417" x2="76055" y2="70417"/>
                        <a14:foregroundMark x1="75352" y1="71250" x2="75234" y2="72865"/>
                        <a14:foregroundMark x1="72539" y1="72031" x2="72539" y2="72031"/>
                        <a14:foregroundMark x1="52031" y1="17760" x2="54141" y2="26927"/>
                        <a14:foregroundMark x1="54141" y1="26927" x2="54141" y2="26927"/>
                        <a14:foregroundMark x1="78398" y1="73021" x2="78672" y2="73542"/>
                        <a14:foregroundMark x1="78789" y1="73385" x2="79102" y2="71667"/>
                        <a14:foregroundMark x1="78906" y1="71771" x2="78398" y2="74635"/>
                        <a14:foregroundMark x1="78906" y1="70729" x2="78906" y2="70729"/>
                        <a14:foregroundMark x1="77070" y1="73802" x2="77891" y2="72031"/>
                        <a14:foregroundMark x1="78789" y1="69635" x2="77773" y2="71406"/>
                        <a14:foregroundMark x1="77070" y1="71510" x2="75469" y2="72031"/>
                        <a14:foregroundMark x1="75039" y1="71927" x2="74961" y2="73281"/>
                        <a14:foregroundMark x1="75039" y1="72865" x2="75156" y2="72031"/>
                        <a14:foregroundMark x1="75352" y1="72448" x2="75664" y2="71510"/>
                        <a14:foregroundMark x1="75742" y1="71406" x2="75352" y2="72604"/>
                        <a14:foregroundMark x1="75664" y1="71094" x2="76367" y2="72604"/>
                        <a14:foregroundMark x1="75859" y1="70990" x2="75352" y2="71250"/>
                        <a14:foregroundMark x1="74648" y1="71094" x2="74336" y2="72188"/>
                        <a14:foregroundMark x1="73750" y1="74063" x2="72734" y2="75000"/>
                        <a14:foregroundMark x1="75664" y1="70833" x2="74336" y2="72865"/>
                        <a14:foregroundMark x1="74023" y1="72448" x2="73945" y2="72031"/>
                        <a14:foregroundMark x1="73750" y1="72344" x2="73438" y2="73542"/>
                        <a14:foregroundMark x1="74531" y1="73802" x2="75742" y2="72708"/>
                        <a14:foregroundMark x1="75859" y1="72708" x2="75352" y2="72865"/>
                        <a14:foregroundMark x1="73828" y1="73125" x2="73242" y2="73802"/>
                        <a14:foregroundMark x1="73242" y1="73802" x2="73047" y2="74323"/>
                        <a14:foregroundMark x1="74648" y1="71771" x2="74141" y2="72031"/>
                        <a14:foregroundMark x1="74258" y1="71406" x2="76758" y2="73125"/>
                        <a14:foregroundMark x1="78281" y1="75417" x2="76680" y2="75417"/>
                        <a14:foregroundMark x1="74961" y1="75260" x2="74258" y2="74219"/>
                        <a14:foregroundMark x1="74258" y1="73021" x2="74258" y2="73021"/>
                        <a14:foregroundMark x1="74258" y1="72188" x2="72930" y2="73646"/>
                        <a14:foregroundMark x1="73750" y1="72448" x2="73945" y2="73542"/>
                        <a14:foregroundMark x1="73945" y1="73542" x2="73320" y2="74740"/>
                        <a14:foregroundMark x1="73633" y1="74635" x2="73438" y2="75156"/>
                        <a14:foregroundMark x1="72930" y1="75417" x2="73242" y2="91979"/>
                        <a14:foregroundMark x1="44492" y1="92552" x2="44492" y2="92552"/>
                        <a14:foregroundMark x1="45000" y1="93229" x2="45469" y2="92708"/>
                        <a14:foregroundMark x1="45898" y1="92135" x2="45898" y2="92135"/>
                        <a14:foregroundMark x1="66289" y1="94167" x2="65781" y2="95000"/>
                        <a14:foregroundMark x1="63672" y1="92135" x2="63672" y2="92135"/>
                        <a14:foregroundMark x1="82852" y1="77344" x2="82852" y2="77344"/>
                        <a14:foregroundMark x1="82969" y1="79896" x2="82969" y2="79896"/>
                        <a14:foregroundMark x1="82969" y1="79740" x2="82969" y2="797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0660">
            <a:off x="10113756" y="2630826"/>
            <a:ext cx="1383030" cy="1200660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5619D084-07E6-4BB3-A3AF-B499DC9033DA}"/>
              </a:ext>
            </a:extLst>
          </p:cNvPr>
          <p:cNvPicPr>
            <a:picLocks noChangeAspect="1"/>
          </p:cNvPicPr>
          <p:nvPr>
            <p:custDataLst>
              <p:tags r:id="rId53"/>
            </p:custDataLst>
          </p:nvPr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09260" y="2812810"/>
            <a:ext cx="527699" cy="676789"/>
          </a:xfrm>
          <a:prstGeom prst="rect">
            <a:avLst/>
          </a:prstGeom>
        </p:spPr>
      </p:pic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ED1A8AA4-80B8-4BC2-94D0-19DB3DD89F8E}"/>
              </a:ext>
            </a:extLst>
          </p:cNvPr>
          <p:cNvPicPr>
            <a:picLocks noChangeAspect="1"/>
          </p:cNvPicPr>
          <p:nvPr>
            <p:custDataLst>
              <p:tags r:id="rId55"/>
            </p:custDataLst>
          </p:nvPr>
        </p:nvPicPr>
        <p:blipFill>
          <a:blip r:embed="rId5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5406" y="4470010"/>
            <a:ext cx="2210095" cy="2210095"/>
          </a:xfrm>
          <a:prstGeom prst="rect">
            <a:avLst/>
          </a:prstGeom>
        </p:spPr>
      </p:pic>
      <p:pic>
        <p:nvPicPr>
          <p:cNvPr id="66" name="Рисунок 65">
            <a:extLst>
              <a:ext uri="{FF2B5EF4-FFF2-40B4-BE49-F238E27FC236}">
                <a16:creationId xmlns:a16="http://schemas.microsoft.com/office/drawing/2014/main" id="{06499A28-0133-4DA8-81B9-F29401976D09}"/>
              </a:ext>
            </a:extLst>
          </p:cNvPr>
          <p:cNvPicPr>
            <a:picLocks noChangeAspect="1"/>
          </p:cNvPicPr>
          <p:nvPr>
            <p:custDataLst>
              <p:tags r:id="rId57"/>
            </p:custDataLst>
          </p:nvPr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1623" y="4936198"/>
            <a:ext cx="1922965" cy="1336463"/>
          </a:xfrm>
          <a:prstGeom prst="rect">
            <a:avLst/>
          </a:prstGeom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D095D886-28C8-485D-B21B-9B57CC2F5286}"/>
              </a:ext>
            </a:extLst>
          </p:cNvPr>
          <p:cNvPicPr>
            <a:picLocks noChangeAspect="1"/>
          </p:cNvPicPr>
          <p:nvPr>
            <p:custDataLst>
              <p:tags r:id="rId59"/>
            </p:custDataLst>
          </p:nvPr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1928" y="5752538"/>
            <a:ext cx="2093043" cy="1052870"/>
          </a:xfrm>
          <a:prstGeom prst="rect">
            <a:avLst/>
          </a:prstGeom>
        </p:spPr>
      </p:pic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B7DE1144-583C-45C8-92C9-88E43BCA0976}"/>
              </a:ext>
            </a:extLst>
          </p:cNvPr>
          <p:cNvPicPr>
            <a:picLocks noChangeAspect="1"/>
          </p:cNvPicPr>
          <p:nvPr>
            <p:custDataLst>
              <p:tags r:id="rId61"/>
            </p:custDataLst>
          </p:nvPr>
        </p:nvPicPr>
        <p:blipFill>
          <a:blip r:embed="rId60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75047" y="4881778"/>
            <a:ext cx="1246382" cy="993989"/>
          </a:xfrm>
          <a:prstGeom prst="rect">
            <a:avLst/>
          </a:prstGeom>
        </p:spPr>
      </p:pic>
      <p:pic>
        <p:nvPicPr>
          <p:cNvPr id="68" name="Рисунок 67">
            <a:extLst>
              <a:ext uri="{FF2B5EF4-FFF2-40B4-BE49-F238E27FC236}">
                <a16:creationId xmlns:a16="http://schemas.microsoft.com/office/drawing/2014/main" id="{3E5A29A4-AD1A-4D19-A36C-771B0D4E4098}"/>
              </a:ext>
            </a:extLst>
          </p:cNvPr>
          <p:cNvPicPr>
            <a:picLocks noChangeAspect="1"/>
          </p:cNvPicPr>
          <p:nvPr>
            <p:custDataLst>
              <p:tags r:id="rId63"/>
            </p:custDataLst>
          </p:nvPr>
        </p:nvPicPr>
        <p:blipFill>
          <a:blip r:embed="rId6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2628" y="5700830"/>
            <a:ext cx="751922" cy="469951"/>
          </a:xfrm>
          <a:prstGeom prst="rect">
            <a:avLst/>
          </a:prstGeom>
        </p:spPr>
      </p:pic>
      <p:pic>
        <p:nvPicPr>
          <p:cNvPr id="69" name="Рисунок 68">
            <a:extLst>
              <a:ext uri="{FF2B5EF4-FFF2-40B4-BE49-F238E27FC236}">
                <a16:creationId xmlns:a16="http://schemas.microsoft.com/office/drawing/2014/main" id="{93FA8AD7-E930-4214-A6B9-62BFE23D9102}"/>
              </a:ext>
            </a:extLst>
          </p:cNvPr>
          <p:cNvPicPr>
            <a:picLocks noChangeAspect="1"/>
          </p:cNvPicPr>
          <p:nvPr>
            <p:custDataLst>
              <p:tags r:id="rId64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6261" y="4110918"/>
            <a:ext cx="1446663" cy="409884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1BDDEDBF-AAC0-467F-B68A-C1D34E104FC5}"/>
              </a:ext>
            </a:extLst>
          </p:cNvPr>
          <p:cNvSpPr txBox="1"/>
          <p:nvPr>
            <p:custDataLst>
              <p:tags r:id="rId65"/>
            </p:custDataLst>
          </p:nvPr>
        </p:nvSpPr>
        <p:spPr>
          <a:xfrm>
            <a:off x="9821408" y="4082308"/>
            <a:ext cx="1231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>
                <a:solidFill>
                  <a:srgbClr val="0066FF"/>
                </a:solidFill>
                <a:latin typeface="Arial Narrow" panose="020b0606020202030204" pitchFamily="34" charset="0"/>
              </a:rPr>
              <a:t>Дом Бабы Яги</a:t>
            </a:r>
          </a:p>
        </p:txBody>
      </p:sp>
      <p:pic>
        <p:nvPicPr>
          <p:cNvPr id="71" name="Рисунок 70">
            <a:extLst>
              <a:ext uri="{FF2B5EF4-FFF2-40B4-BE49-F238E27FC236}">
                <a16:creationId xmlns:a16="http://schemas.microsoft.com/office/drawing/2014/main" id="{4F587278-54E9-4B7E-A631-63D4233B1544}"/>
              </a:ext>
            </a:extLst>
          </p:cNvPr>
          <p:cNvPicPr>
            <a:picLocks noChangeAspect="1"/>
          </p:cNvPicPr>
          <p:nvPr>
            <p:custDataLst>
              <p:tags r:id="rId66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833" y="1766067"/>
            <a:ext cx="1329990" cy="425930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4601094C-335B-44CD-9338-AEDD167E4D53}"/>
              </a:ext>
            </a:extLst>
          </p:cNvPr>
          <p:cNvSpPr txBox="1"/>
          <p:nvPr>
            <p:custDataLst>
              <p:tags r:id="rId67"/>
            </p:custDataLst>
          </p:nvPr>
        </p:nvSpPr>
        <p:spPr>
          <a:xfrm>
            <a:off x="1633920" y="1776034"/>
            <a:ext cx="9898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>
                <a:solidFill>
                  <a:srgbClr val="0066FF"/>
                </a:solidFill>
                <a:latin typeface="Arial Narrow" panose="020b0606020202030204" pitchFamily="34" charset="0"/>
              </a:rPr>
              <a:t>Озеро </a:t>
            </a:r>
          </a:p>
        </p:txBody>
      </p:sp>
      <p:pic>
        <p:nvPicPr>
          <p:cNvPr id="74" name="Рисунок 73">
            <a:extLst>
              <a:ext uri="{FF2B5EF4-FFF2-40B4-BE49-F238E27FC236}">
                <a16:creationId xmlns:a16="http://schemas.microsoft.com/office/drawing/2014/main" id="{45043EC1-B287-4FBC-9945-D4CD08D64D1C}"/>
              </a:ext>
            </a:extLst>
          </p:cNvPr>
          <p:cNvPicPr>
            <a:picLocks noChangeAspect="1"/>
          </p:cNvPicPr>
          <p:nvPr>
            <p:custDataLst>
              <p:tags r:id="rId69"/>
            </p:custDataLst>
          </p:nvPr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0127" y="4309391"/>
            <a:ext cx="4205565" cy="2117020"/>
          </a:xfrm>
          <a:prstGeom prst="rect">
            <a:avLst/>
          </a:prstGeom>
        </p:spPr>
      </p:pic>
      <p:pic>
        <p:nvPicPr>
          <p:cNvPr id="76" name="Рисунок 75">
            <a:extLst>
              <a:ext uri="{FF2B5EF4-FFF2-40B4-BE49-F238E27FC236}">
                <a16:creationId xmlns:a16="http://schemas.microsoft.com/office/drawing/2014/main" id="{37C4662E-9B9F-4A35-823B-A5BA041C0F09}"/>
              </a:ext>
            </a:extLst>
          </p:cNvPr>
          <p:cNvPicPr>
            <a:picLocks noChangeAspect="1"/>
          </p:cNvPicPr>
          <p:nvPr>
            <p:custDataLst>
              <p:tags r:id="rId71"/>
            </p:custDataLst>
          </p:nvPr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447" y="5235149"/>
            <a:ext cx="1764030" cy="1295098"/>
          </a:xfrm>
          <a:prstGeom prst="rect">
            <a:avLst/>
          </a:prstGeom>
        </p:spPr>
      </p:pic>
      <p:pic>
        <p:nvPicPr>
          <p:cNvPr id="82" name="Рисунок 81">
            <a:extLst>
              <a:ext uri="{FF2B5EF4-FFF2-40B4-BE49-F238E27FC236}">
                <a16:creationId xmlns:a16="http://schemas.microsoft.com/office/drawing/2014/main" id="{5402F573-A6AF-414B-8F6A-301CB138775D}"/>
              </a:ext>
            </a:extLst>
          </p:cNvPr>
          <p:cNvPicPr>
            <a:picLocks noChangeAspect="1"/>
          </p:cNvPicPr>
          <p:nvPr>
            <p:custDataLst>
              <p:tags r:id="rId74"/>
            </p:custDataLst>
          </p:nvPr>
        </p:nvPicPr>
        <p:blipFill>
          <a:blip r:embed="rId72">
            <a:extLst>
              <a:ext uri="{BEBA8EAE-BF5A-486C-A8C5-ECC9F3942E4B}">
                <a14:imgProps xmlns:a14="http://schemas.microsoft.com/office/drawing/2010/main">
                  <a14:imgLayer r:embed="rId73">
                    <a14:imgEffect>
                      <a14:backgroundRemoval t="5375" b="93625" l="10000" r="90000">
                        <a14:foregroundMark x1="57444" y1="9125" x2="57444" y2="9125"/>
                        <a14:foregroundMark x1="43000" y1="5375" x2="43667" y2="5375"/>
                        <a14:foregroundMark x1="49333" y1="23000" x2="50444" y2="23500"/>
                        <a14:foregroundMark x1="49444" y1="22750" x2="49444" y2="22750"/>
                        <a14:foregroundMark x1="50444" y1="21500" x2="50444" y2="21500"/>
                        <a14:foregroundMark x1="50000" y1="20750" x2="50000" y2="20750"/>
                        <a14:foregroundMark x1="50000" y1="20750" x2="50000" y2="20750"/>
                        <a14:foregroundMark x1="58111" y1="91000" x2="58111" y2="91000"/>
                        <a14:foregroundMark x1="58111" y1="91000" x2="58111" y2="91000"/>
                        <a14:foregroundMark x1="39444" y1="93625" x2="39444" y2="93625"/>
                        <a14:foregroundMark x1="39444" y1="93625" x2="39444" y2="93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72408" y="4696922"/>
            <a:ext cx="2258712" cy="2007744"/>
          </a:xfrm>
          <a:prstGeom prst="rect">
            <a:avLst/>
          </a:prstGeom>
        </p:spPr>
      </p:pic>
      <p:pic>
        <p:nvPicPr>
          <p:cNvPr id="84" name="Рисунок 83">
            <a:extLst>
              <a:ext uri="{FF2B5EF4-FFF2-40B4-BE49-F238E27FC236}">
                <a16:creationId xmlns:a16="http://schemas.microsoft.com/office/drawing/2014/main" id="{3626B828-A3CC-4AD8-877A-8DF86F1F1E32}"/>
              </a:ext>
            </a:extLst>
          </p:cNvPr>
          <p:cNvPicPr>
            <a:picLocks noChangeAspect="1"/>
          </p:cNvPicPr>
          <p:nvPr>
            <p:custDataLst>
              <p:tags r:id="rId76"/>
            </p:custDataLst>
          </p:nvPr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08002" y="6127293"/>
            <a:ext cx="560581" cy="560581"/>
          </a:xfrm>
          <a:prstGeom prst="rect">
            <a:avLst/>
          </a:prstGeom>
        </p:spPr>
      </p:pic>
      <p:pic>
        <p:nvPicPr>
          <p:cNvPr id="80" name="Рисунок 79">
            <a:extLst>
              <a:ext uri="{FF2B5EF4-FFF2-40B4-BE49-F238E27FC236}">
                <a16:creationId xmlns:a16="http://schemas.microsoft.com/office/drawing/2014/main" id="{59390D40-373E-4FE1-A2EA-B02E6CDE0C00}"/>
              </a:ext>
            </a:extLst>
          </p:cNvPr>
          <p:cNvPicPr>
            <a:picLocks noChangeAspect="1"/>
          </p:cNvPicPr>
          <p:nvPr>
            <p:custDataLst>
              <p:tags r:id="rId78"/>
            </p:custDataLst>
          </p:nvPr>
        </p:nvPicPr>
        <p:blipFill>
          <a:blip r:embed="rId7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14909" y="5792834"/>
            <a:ext cx="779344" cy="911832"/>
          </a:xfrm>
          <a:prstGeom prst="rect">
            <a:avLst/>
          </a:prstGeom>
        </p:spPr>
      </p:pic>
      <p:pic>
        <p:nvPicPr>
          <p:cNvPr id="86" name="Рисунок 85">
            <a:extLst>
              <a:ext uri="{FF2B5EF4-FFF2-40B4-BE49-F238E27FC236}">
                <a16:creationId xmlns:a16="http://schemas.microsoft.com/office/drawing/2014/main" id="{139CFBD9-78F3-4D88-9281-F6193278EB47}"/>
              </a:ext>
            </a:extLst>
          </p:cNvPr>
          <p:cNvPicPr>
            <a:picLocks noChangeAspect="1"/>
          </p:cNvPicPr>
          <p:nvPr>
            <p:custDataLst>
              <p:tags r:id="rId80"/>
            </p:custDataLst>
          </p:nvPr>
        </p:nvPicPr>
        <p:blipFill>
          <a:blip r:embed="rId79"/>
          <a:stretch>
            <a:fillRect/>
          </a:stretch>
        </p:blipFill>
        <p:spPr>
          <a:xfrm>
            <a:off x="5108788" y="4093656"/>
            <a:ext cx="1627773" cy="499915"/>
          </a:xfrm>
          <a:prstGeom prst="rect">
            <a:avLst/>
          </a:prstGeom>
        </p:spPr>
      </p:pic>
      <p:sp>
        <p:nvSpPr>
          <p:cNvPr id="85" name="TextBox 84">
            <a:extLst>
              <a:ext uri="{FF2B5EF4-FFF2-40B4-BE49-F238E27FC236}">
                <a16:creationId xmlns:a16="http://schemas.microsoft.com/office/drawing/2014/main" id="{4BAE3AEE-4520-4526-8536-1B485226B883}"/>
              </a:ext>
            </a:extLst>
          </p:cNvPr>
          <p:cNvSpPr txBox="1"/>
          <p:nvPr>
            <p:custDataLst>
              <p:tags r:id="rId81"/>
            </p:custDataLst>
          </p:nvPr>
        </p:nvSpPr>
        <p:spPr>
          <a:xfrm>
            <a:off x="5135274" y="4110597"/>
            <a:ext cx="157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>
                <a:solidFill>
                  <a:srgbClr val="0066FF"/>
                </a:solidFill>
                <a:latin typeface="Arial Narrow" panose="020b0606020202030204" pitchFamily="34" charset="0"/>
              </a:rPr>
              <a:t>Библиотека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FA940C1-39F2-44A7-9EE3-D5174BC1890F}"/>
              </a:ext>
            </a:extLst>
          </p:cNvPr>
          <p:cNvSpPr txBox="1"/>
          <p:nvPr>
            <p:custDataLst>
              <p:tags r:id="rId82"/>
            </p:custDataLst>
          </p:nvPr>
        </p:nvSpPr>
        <p:spPr>
          <a:xfrm>
            <a:off x="6986920" y="4491757"/>
            <a:ext cx="3417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>
                <a:solidFill>
                  <a:srgbClr val="FF3399"/>
                </a:solidFill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FEEF0F-A100-4F3F-9251-3CF715B9E131}"/>
              </a:ext>
            </a:extLst>
          </p:cNvPr>
          <p:cNvSpPr txBox="1"/>
          <p:nvPr>
            <p:custDataLst>
              <p:tags r:id="rId83"/>
            </p:custDataLst>
          </p:nvPr>
        </p:nvSpPr>
        <p:spPr>
          <a:xfrm>
            <a:off x="2903247" y="3830669"/>
            <a:ext cx="331641" cy="598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>
                <a:solidFill>
                  <a:srgbClr val="FF3399"/>
                </a:solidFill>
                <a:latin typeface="Arial Narrow" panose="020b0606020202030204" pitchFamily="34" charset="0"/>
              </a:rPr>
              <a:t>3</a:t>
            </a:r>
          </a:p>
        </p:txBody>
      </p:sp>
      <p:cxnSp>
        <p:nvCxnSpPr>
          <p:cNvPr id="88" name="Прямая со стрелкой 87">
            <a:extLst>
              <a:ext uri="{FF2B5EF4-FFF2-40B4-BE49-F238E27FC236}">
                <a16:creationId xmlns:a16="http://schemas.microsoft.com/office/drawing/2014/main" id="{DBF19DE8-31A4-4B16-965B-859F4D385604}"/>
              </a:ext>
            </a:extLst>
          </p:cNvPr>
          <p:cNvCxnSpPr>
            <a:endCxn id="12" idx="1"/>
          </p:cNvCxnSpPr>
          <p:nvPr>
            <p:custDataLst>
              <p:tags r:id="rId84"/>
            </p:custDataLst>
          </p:nvPr>
        </p:nvCxnSpPr>
        <p:spPr>
          <a:xfrm flipV="1">
            <a:off x="2207433" y="2451545"/>
            <a:ext cx="6815095" cy="107555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 стрелкой 90">
            <a:extLst>
              <a:ext uri="{FF2B5EF4-FFF2-40B4-BE49-F238E27FC236}">
                <a16:creationId xmlns:a16="http://schemas.microsoft.com/office/drawing/2014/main" id="{3E8F74F6-308A-48D4-8FC1-D6DCC4DACFEE}"/>
              </a:ext>
            </a:extLst>
          </p:cNvPr>
          <p:cNvCxnSpPr/>
          <p:nvPr>
            <p:custDataLst>
              <p:tags r:id="rId85"/>
            </p:custDataLst>
          </p:nvPr>
        </p:nvCxnSpPr>
        <p:spPr>
          <a:xfrm flipH="1">
            <a:off x="3291299" y="2656206"/>
            <a:ext cx="5618859" cy="152086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 стрелкой 93">
            <a:extLst>
              <a:ext uri="{FF2B5EF4-FFF2-40B4-BE49-F238E27FC236}">
                <a16:creationId xmlns:a16="http://schemas.microsoft.com/office/drawing/2014/main" id="{FAA5D6C6-8FD5-4115-91DE-F09954F93CE9}"/>
              </a:ext>
            </a:extLst>
          </p:cNvPr>
          <p:cNvCxnSpPr>
            <a:endCxn id="10" idx="1"/>
          </p:cNvCxnSpPr>
          <p:nvPr>
            <p:custDataLst>
              <p:tags r:id="rId86"/>
            </p:custDataLst>
          </p:nvPr>
        </p:nvCxnSpPr>
        <p:spPr>
          <a:xfrm>
            <a:off x="3222406" y="3918227"/>
            <a:ext cx="5979564" cy="24600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 стрелкой 96">
            <a:extLst>
              <a:ext uri="{FF2B5EF4-FFF2-40B4-BE49-F238E27FC236}">
                <a16:creationId xmlns:a16="http://schemas.microsoft.com/office/drawing/2014/main" id="{0D03DD77-75A0-44C9-8E1B-02A23CB2785B}"/>
              </a:ext>
            </a:extLst>
          </p:cNvPr>
          <p:cNvCxnSpPr/>
          <p:nvPr>
            <p:custDataLst>
              <p:tags r:id="rId87"/>
            </p:custDataLst>
          </p:nvPr>
        </p:nvCxnSpPr>
        <p:spPr>
          <a:xfrm flipH="1">
            <a:off x="7369046" y="4296561"/>
            <a:ext cx="1955916" cy="53348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22340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2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ags/tag1.xml><?xml version="1.0" encoding="utf-8"?>
<p:tagLst xmlns:p="http://schemas.openxmlformats.org/presentationml/2006/main">
  <p:tag name="AS_UNIQUEID" val="1"/>
</p:tagLst>
</file>

<file path=ppt/tags/tag10.xml><?xml version="1.0" encoding="utf-8"?>
<p:tagLst xmlns:p="http://schemas.openxmlformats.org/presentationml/2006/main">
  <p:tag name="AS_UNIQUEID" val="10"/>
</p:tagLst>
</file>

<file path=ppt/tags/tag100.xml><?xml version="1.0" encoding="utf-8"?>
<p:tagLst xmlns:p="http://schemas.openxmlformats.org/presentationml/2006/main">
  <p:tag name="AS_UNIQUEID" val="100"/>
</p:tagLst>
</file>

<file path=ppt/tags/tag101.xml><?xml version="1.0" encoding="utf-8"?>
<p:tagLst xmlns:p="http://schemas.openxmlformats.org/presentationml/2006/main">
  <p:tag name="AS_UNIQUEID" val="101"/>
</p:tagLst>
</file>

<file path=ppt/tags/tag102.xml><?xml version="1.0" encoding="utf-8"?>
<p:tagLst xmlns:p="http://schemas.openxmlformats.org/presentationml/2006/main">
  <p:tag name="AS_UNIQUEID" val="102"/>
</p:tagLst>
</file>

<file path=ppt/tags/tag103.xml><?xml version="1.0" encoding="utf-8"?>
<p:tagLst xmlns:p="http://schemas.openxmlformats.org/presentationml/2006/main">
  <p:tag name="AS_UNIQUEID" val="103"/>
</p:tagLst>
</file>

<file path=ppt/tags/tag104.xml><?xml version="1.0" encoding="utf-8"?>
<p:tagLst xmlns:p="http://schemas.openxmlformats.org/presentationml/2006/main">
  <p:tag name="AS_UNIQUEID" val="104"/>
</p:tagLst>
</file>

<file path=ppt/tags/tag105.xml><?xml version="1.0" encoding="utf-8"?>
<p:tagLst xmlns:p="http://schemas.openxmlformats.org/presentationml/2006/main">
  <p:tag name="AS_UNIQUEID" val="105"/>
</p:tagLst>
</file>

<file path=ppt/tags/tag106.xml><?xml version="1.0" encoding="utf-8"?>
<p:tagLst xmlns:p="http://schemas.openxmlformats.org/presentationml/2006/main">
  <p:tag name="AS_UNIQUEID" val="106"/>
</p:tagLst>
</file>

<file path=ppt/tags/tag107.xml><?xml version="1.0" encoding="utf-8"?>
<p:tagLst xmlns:p="http://schemas.openxmlformats.org/presentationml/2006/main">
  <p:tag name="AS_UNIQUEID" val="107"/>
</p:tagLst>
</file>

<file path=ppt/tags/tag108.xml><?xml version="1.0" encoding="utf-8"?>
<p:tagLst xmlns:p="http://schemas.openxmlformats.org/presentationml/2006/main">
  <p:tag name="AS_UNIQUEID" val="108"/>
</p:tagLst>
</file>

<file path=ppt/tags/tag109.xml><?xml version="1.0" encoding="utf-8"?>
<p:tagLst xmlns:p="http://schemas.openxmlformats.org/presentationml/2006/main">
  <p:tag name="AS_UNIQUEID" val="109"/>
</p:tagLst>
</file>

<file path=ppt/tags/tag11.xml><?xml version="1.0" encoding="utf-8"?>
<p:tagLst xmlns:p="http://schemas.openxmlformats.org/presentationml/2006/main">
  <p:tag name="AS_UNIQUEID" val="11"/>
</p:tagLst>
</file>

<file path=ppt/tags/tag110.xml><?xml version="1.0" encoding="utf-8"?>
<p:tagLst xmlns:p="http://schemas.openxmlformats.org/presentationml/2006/main">
  <p:tag name="AS_UNIQUEID" val="110"/>
</p:tagLst>
</file>

<file path=ppt/tags/tag111.xml><?xml version="1.0" encoding="utf-8"?>
<p:tagLst xmlns:p="http://schemas.openxmlformats.org/presentationml/2006/main">
  <p:tag name="AS_UNIQUEID" val="111"/>
</p:tagLst>
</file>

<file path=ppt/tags/tag112.xml><?xml version="1.0" encoding="utf-8"?>
<p:tagLst xmlns:p="http://schemas.openxmlformats.org/presentationml/2006/main">
  <p:tag name="AS_UNIQUEID" val="112"/>
</p:tagLst>
</file>

<file path=ppt/tags/tag113.xml><?xml version="1.0" encoding="utf-8"?>
<p:tagLst xmlns:p="http://schemas.openxmlformats.org/presentationml/2006/main">
  <p:tag name="AS_UNIQUEID" val="113"/>
</p:tagLst>
</file>

<file path=ppt/tags/tag114.xml><?xml version="1.0" encoding="utf-8"?>
<p:tagLst xmlns:p="http://schemas.openxmlformats.org/presentationml/2006/main">
  <p:tag name="AS_UNIQUEID" val="114"/>
</p:tagLst>
</file>

<file path=ppt/tags/tag115.xml><?xml version="1.0" encoding="utf-8"?>
<p:tagLst xmlns:p="http://schemas.openxmlformats.org/presentationml/2006/main">
  <p:tag name="AS_UNIQUEID" val="115"/>
</p:tagLst>
</file>

<file path=ppt/tags/tag116.xml><?xml version="1.0" encoding="utf-8"?>
<p:tagLst xmlns:p="http://schemas.openxmlformats.org/presentationml/2006/main">
  <p:tag name="AS_UNIQUEID" val="116"/>
</p:tagLst>
</file>

<file path=ppt/tags/tag117.xml><?xml version="1.0" encoding="utf-8"?>
<p:tagLst xmlns:p="http://schemas.openxmlformats.org/presentationml/2006/main">
  <p:tag name="AS_UNIQUEID" val="117"/>
</p:tagLst>
</file>

<file path=ppt/tags/tag118.xml><?xml version="1.0" encoding="utf-8"?>
<p:tagLst xmlns:p="http://schemas.openxmlformats.org/presentationml/2006/main">
  <p:tag name="AS_UNIQUEID" val="118"/>
</p:tagLst>
</file>

<file path=ppt/tags/tag119.xml><?xml version="1.0" encoding="utf-8"?>
<p:tagLst xmlns:p="http://schemas.openxmlformats.org/presentationml/2006/main">
  <p:tag name="AS_UNIQUEID" val="119"/>
</p:tagLst>
</file>

<file path=ppt/tags/tag12.xml><?xml version="1.0" encoding="utf-8"?>
<p:tagLst xmlns:p="http://schemas.openxmlformats.org/presentationml/2006/main">
  <p:tag name="AS_UNIQUEID" val="12"/>
</p:tagLst>
</file>

<file path=ppt/tags/tag120.xml><?xml version="1.0" encoding="utf-8"?>
<p:tagLst xmlns:p="http://schemas.openxmlformats.org/presentationml/2006/main">
  <p:tag name="AS_UNIQUEID" val="120"/>
</p:tagLst>
</file>

<file path=ppt/tags/tag121.xml><?xml version="1.0" encoding="utf-8"?>
<p:tagLst xmlns:p="http://schemas.openxmlformats.org/presentationml/2006/main">
  <p:tag name="AS_UNIQUEID" val="121"/>
</p:tagLst>
</file>

<file path=ppt/tags/tag122.xml><?xml version="1.0" encoding="utf-8"?>
<p:tagLst xmlns:p="http://schemas.openxmlformats.org/presentationml/2006/main">
  <p:tag name="AS_UNIQUEID" val="122"/>
</p:tagLst>
</file>

<file path=ppt/tags/tag123.xml><?xml version="1.0" encoding="utf-8"?>
<p:tagLst xmlns:p="http://schemas.openxmlformats.org/presentationml/2006/main">
  <p:tag name="AS_UNIQUEID" val="123"/>
</p:tagLst>
</file>

<file path=ppt/tags/tag124.xml><?xml version="1.0" encoding="utf-8"?>
<p:tagLst xmlns:p="http://schemas.openxmlformats.org/presentationml/2006/main">
  <p:tag name="AS_UNIQUEID" val="124"/>
</p:tagLst>
</file>

<file path=ppt/tags/tag125.xml><?xml version="1.0" encoding="utf-8"?>
<p:tagLst xmlns:p="http://schemas.openxmlformats.org/presentationml/2006/main">
  <p:tag name="AS_UNIQUEID" val="125"/>
</p:tagLst>
</file>

<file path=ppt/tags/tag126.xml><?xml version="1.0" encoding="utf-8"?>
<p:tagLst xmlns:p="http://schemas.openxmlformats.org/presentationml/2006/main">
  <p:tag name="AS_UNIQUEID" val="126"/>
</p:tagLst>
</file>

<file path=ppt/tags/tag127.xml><?xml version="1.0" encoding="utf-8"?>
<p:tagLst xmlns:p="http://schemas.openxmlformats.org/presentationml/2006/main">
  <p:tag name="AS_UNIQUEID" val="127"/>
</p:tagLst>
</file>

<file path=ppt/tags/tag128.xml><?xml version="1.0" encoding="utf-8"?>
<p:tagLst xmlns:p="http://schemas.openxmlformats.org/presentationml/2006/main">
  <p:tag name="AS_UNIQUEID" val="128"/>
</p:tagLst>
</file>

<file path=ppt/tags/tag129.xml><?xml version="1.0" encoding="utf-8"?>
<p:tagLst xmlns:p="http://schemas.openxmlformats.org/presentationml/2006/main">
  <p:tag name="AS_UNIQUEID" val="129"/>
</p:tagLst>
</file>

<file path=ppt/tags/tag13.xml><?xml version="1.0" encoding="utf-8"?>
<p:tagLst xmlns:p="http://schemas.openxmlformats.org/presentationml/2006/main">
  <p:tag name="AS_UNIQUEID" val="13"/>
</p:tagLst>
</file>

<file path=ppt/tags/tag130.xml><?xml version="1.0" encoding="utf-8"?>
<p:tagLst xmlns:p="http://schemas.openxmlformats.org/presentationml/2006/main">
  <p:tag name="AS_UNIQUEID" val="130"/>
</p:tagLst>
</file>

<file path=ppt/tags/tag131.xml><?xml version="1.0" encoding="utf-8"?>
<p:tagLst xmlns:p="http://schemas.openxmlformats.org/presentationml/2006/main">
  <p:tag name="AS_UNIQUEID" val="131"/>
</p:tagLst>
</file>

<file path=ppt/tags/tag132.xml><?xml version="1.0" encoding="utf-8"?>
<p:tagLst xmlns:p="http://schemas.openxmlformats.org/presentationml/2006/main">
  <p:tag name="AS_UNIQUEID" val="132"/>
</p:tagLst>
</file>

<file path=ppt/tags/tag133.xml><?xml version="1.0" encoding="utf-8"?>
<p:tagLst xmlns:p="http://schemas.openxmlformats.org/presentationml/2006/main">
  <p:tag name="AS_UNIQUEID" val="133"/>
</p:tagLst>
</file>

<file path=ppt/tags/tag134.xml><?xml version="1.0" encoding="utf-8"?>
<p:tagLst xmlns:p="http://schemas.openxmlformats.org/presentationml/2006/main">
  <p:tag name="AS_UNIQUEID" val="134"/>
</p:tagLst>
</file>

<file path=ppt/tags/tag135.xml><?xml version="1.0" encoding="utf-8"?>
<p:tagLst xmlns:p="http://schemas.openxmlformats.org/presentationml/2006/main">
  <p:tag name="AS_UNIQUEID" val="135"/>
</p:tagLst>
</file>

<file path=ppt/tags/tag136.xml><?xml version="1.0" encoding="utf-8"?>
<p:tagLst xmlns:p="http://schemas.openxmlformats.org/presentationml/2006/main">
  <p:tag name="AS_UNIQUEID" val="136"/>
</p:tagLst>
</file>

<file path=ppt/tags/tag137.xml><?xml version="1.0" encoding="utf-8"?>
<p:tagLst xmlns:p="http://schemas.openxmlformats.org/presentationml/2006/main">
  <p:tag name="AS_UNIQUEID" val="137"/>
</p:tagLst>
</file>

<file path=ppt/tags/tag138.xml><?xml version="1.0" encoding="utf-8"?>
<p:tagLst xmlns:p="http://schemas.openxmlformats.org/presentationml/2006/main">
  <p:tag name="AS_UNIQUEID" val="138"/>
</p:tagLst>
</file>

<file path=ppt/tags/tag139.xml><?xml version="1.0" encoding="utf-8"?>
<p:tagLst xmlns:p="http://schemas.openxmlformats.org/presentationml/2006/main">
  <p:tag name="AS_UNIQUEID" val="139"/>
</p:tagLst>
</file>

<file path=ppt/tags/tag14.xml><?xml version="1.0" encoding="utf-8"?>
<p:tagLst xmlns:p="http://schemas.openxmlformats.org/presentationml/2006/main">
  <p:tag name="AS_UNIQUEID" val="14"/>
</p:tagLst>
</file>

<file path=ppt/tags/tag140.xml><?xml version="1.0" encoding="utf-8"?>
<p:tagLst xmlns:p="http://schemas.openxmlformats.org/presentationml/2006/main">
  <p:tag name="AS_UNIQUEID" val="140"/>
</p:tagLst>
</file>

<file path=ppt/tags/tag141.xml><?xml version="1.0" encoding="utf-8"?>
<p:tagLst xmlns:p="http://schemas.openxmlformats.org/presentationml/2006/main">
  <p:tag name="AS_UNIQUEID" val="141"/>
</p:tagLst>
</file>

<file path=ppt/tags/tag142.xml><?xml version="1.0" encoding="utf-8"?>
<p:tagLst xmlns:p="http://schemas.openxmlformats.org/presentationml/2006/main">
  <p:tag name="AS_UNIQUEID" val="142"/>
</p:tagLst>
</file>

<file path=ppt/tags/tag143.xml><?xml version="1.0" encoding="utf-8"?>
<p:tagLst xmlns:p="http://schemas.openxmlformats.org/presentationml/2006/main">
  <p:tag name="AS_UNIQUEID" val="143"/>
</p:tagLst>
</file>

<file path=ppt/tags/tag144.xml><?xml version="1.0" encoding="utf-8"?>
<p:tagLst xmlns:p="http://schemas.openxmlformats.org/presentationml/2006/main">
  <p:tag name="AS_UNIQUEID" val="144"/>
</p:tagLst>
</file>

<file path=ppt/tags/tag145.xml><?xml version="1.0" encoding="utf-8"?>
<p:tagLst xmlns:p="http://schemas.openxmlformats.org/presentationml/2006/main">
  <p:tag name="AS_UNIQUEID" val="145"/>
</p:tagLst>
</file>

<file path=ppt/tags/tag146.xml><?xml version="1.0" encoding="utf-8"?>
<p:tagLst xmlns:p="http://schemas.openxmlformats.org/presentationml/2006/main">
  <p:tag name="AS_UNIQUEID" val="146"/>
</p:tagLst>
</file>

<file path=ppt/tags/tag147.xml><?xml version="1.0" encoding="utf-8"?>
<p:tagLst xmlns:p="http://schemas.openxmlformats.org/presentationml/2006/main">
  <p:tag name="AS_UNIQUEID" val="147"/>
</p:tagLst>
</file>

<file path=ppt/tags/tag148.xml><?xml version="1.0" encoding="utf-8"?>
<p:tagLst xmlns:p="http://schemas.openxmlformats.org/presentationml/2006/main">
  <p:tag name="AS_UNIQUEID" val="148"/>
</p:tagLst>
</file>

<file path=ppt/tags/tag149.xml><?xml version="1.0" encoding="utf-8"?>
<p:tagLst xmlns:p="http://schemas.openxmlformats.org/presentationml/2006/main">
  <p:tag name="AS_UNIQUEID" val="149"/>
</p:tagLst>
</file>

<file path=ppt/tags/tag15.xml><?xml version="1.0" encoding="utf-8"?>
<p:tagLst xmlns:p="http://schemas.openxmlformats.org/presentationml/2006/main">
  <p:tag name="AS_UNIQUEID" val="15"/>
</p:tagLst>
</file>

<file path=ppt/tags/tag150.xml><?xml version="1.0" encoding="utf-8"?>
<p:tagLst xmlns:p="http://schemas.openxmlformats.org/presentationml/2006/main">
  <p:tag name="AS_UNIQUEID" val="150"/>
</p:tagLst>
</file>

<file path=ppt/tags/tag151.xml><?xml version="1.0" encoding="utf-8"?>
<p:tagLst xmlns:p="http://schemas.openxmlformats.org/presentationml/2006/main">
  <p:tag name="AS_UNIQUEID" val="151"/>
</p:tagLst>
</file>

<file path=ppt/tags/tag152.xml><?xml version="1.0" encoding="utf-8"?>
<p:tagLst xmlns:p="http://schemas.openxmlformats.org/presentationml/2006/main">
  <p:tag name="AS_UNIQUEID" val="152"/>
</p:tagLst>
</file>

<file path=ppt/tags/tag153.xml><?xml version="1.0" encoding="utf-8"?>
<p:tagLst xmlns:p="http://schemas.openxmlformats.org/presentationml/2006/main">
  <p:tag name="AS_UNIQUEID" val="153"/>
</p:tagLst>
</file>

<file path=ppt/tags/tag154.xml><?xml version="1.0" encoding="utf-8"?>
<p:tagLst xmlns:p="http://schemas.openxmlformats.org/presentationml/2006/main">
  <p:tag name="AS_UNIQUEID" val="154"/>
</p:tagLst>
</file>

<file path=ppt/tags/tag155.xml><?xml version="1.0" encoding="utf-8"?>
<p:tagLst xmlns:p="http://schemas.openxmlformats.org/presentationml/2006/main">
  <p:tag name="AS_UNIQUEID" val="155"/>
</p:tagLst>
</file>

<file path=ppt/tags/tag156.xml><?xml version="1.0" encoding="utf-8"?>
<p:tagLst xmlns:p="http://schemas.openxmlformats.org/presentationml/2006/main">
  <p:tag name="AS_UNIQUEID" val="156"/>
</p:tagLst>
</file>

<file path=ppt/tags/tag157.xml><?xml version="1.0" encoding="utf-8"?>
<p:tagLst xmlns:p="http://schemas.openxmlformats.org/presentationml/2006/main">
  <p:tag name="AS_UNIQUEID" val="157"/>
</p:tagLst>
</file>

<file path=ppt/tags/tag158.xml><?xml version="1.0" encoding="utf-8"?>
<p:tagLst xmlns:p="http://schemas.openxmlformats.org/presentationml/2006/main">
  <p:tag name="AS_UNIQUEID" val="158"/>
</p:tagLst>
</file>

<file path=ppt/tags/tag159.xml><?xml version="1.0" encoding="utf-8"?>
<p:tagLst xmlns:p="http://schemas.openxmlformats.org/presentationml/2006/main">
  <p:tag name="AS_UNIQUEID" val="159"/>
</p:tagLst>
</file>

<file path=ppt/tags/tag16.xml><?xml version="1.0" encoding="utf-8"?>
<p:tagLst xmlns:p="http://schemas.openxmlformats.org/presentationml/2006/main">
  <p:tag name="AS_UNIQUEID" val="16"/>
</p:tagLst>
</file>

<file path=ppt/tags/tag160.xml><?xml version="1.0" encoding="utf-8"?>
<p:tagLst xmlns:p="http://schemas.openxmlformats.org/presentationml/2006/main">
  <p:tag name="AS_UNIQUEID" val="160"/>
</p:tagLst>
</file>

<file path=ppt/tags/tag161.xml><?xml version="1.0" encoding="utf-8"?>
<p:tagLst xmlns:p="http://schemas.openxmlformats.org/presentationml/2006/main">
  <p:tag name="AS_UNIQUEID" val="161"/>
</p:tagLst>
</file>

<file path=ppt/tags/tag162.xml><?xml version="1.0" encoding="utf-8"?>
<p:tagLst xmlns:p="http://schemas.openxmlformats.org/presentationml/2006/main">
  <p:tag name="AS_UNIQUEID" val="162"/>
</p:tagLst>
</file>

<file path=ppt/tags/tag163.xml><?xml version="1.0" encoding="utf-8"?>
<p:tagLst xmlns:p="http://schemas.openxmlformats.org/presentationml/2006/main">
  <p:tag name="AS_UNIQUEID" val="163"/>
</p:tagLst>
</file>

<file path=ppt/tags/tag164.xml><?xml version="1.0" encoding="utf-8"?>
<p:tagLst xmlns:p="http://schemas.openxmlformats.org/presentationml/2006/main">
  <p:tag name="AS_UNIQUEID" val="164"/>
</p:tagLst>
</file>

<file path=ppt/tags/tag165.xml><?xml version="1.0" encoding="utf-8"?>
<p:tagLst xmlns:p="http://schemas.openxmlformats.org/presentationml/2006/main">
  <p:tag name="AS_UNIQUEID" val="165"/>
</p:tagLst>
</file>

<file path=ppt/tags/tag166.xml><?xml version="1.0" encoding="utf-8"?>
<p:tagLst xmlns:p="http://schemas.openxmlformats.org/presentationml/2006/main">
  <p:tag name="AS_UNIQUEID" val="166"/>
</p:tagLst>
</file>

<file path=ppt/tags/tag167.xml><?xml version="1.0" encoding="utf-8"?>
<p:tagLst xmlns:p="http://schemas.openxmlformats.org/presentationml/2006/main">
  <p:tag name="AS_UNIQUEID" val="167"/>
</p:tagLst>
</file>

<file path=ppt/tags/tag168.xml><?xml version="1.0" encoding="utf-8"?>
<p:tagLst xmlns:p="http://schemas.openxmlformats.org/presentationml/2006/main">
  <p:tag name="AS_UNIQUEID" val="168"/>
</p:tagLst>
</file>

<file path=ppt/tags/tag169.xml><?xml version="1.0" encoding="utf-8"?>
<p:tagLst xmlns:p="http://schemas.openxmlformats.org/presentationml/2006/main">
  <p:tag name="AS_UNIQUEID" val="169"/>
</p:tagLst>
</file>

<file path=ppt/tags/tag17.xml><?xml version="1.0" encoding="utf-8"?>
<p:tagLst xmlns:p="http://schemas.openxmlformats.org/presentationml/2006/main">
  <p:tag name="AS_UNIQUEID" val="17"/>
</p:tagLst>
</file>

<file path=ppt/tags/tag170.xml><?xml version="1.0" encoding="utf-8"?>
<p:tagLst xmlns:p="http://schemas.openxmlformats.org/presentationml/2006/main">
  <p:tag name="AS_UNIQUEID" val="170"/>
</p:tagLst>
</file>

<file path=ppt/tags/tag171.xml><?xml version="1.0" encoding="utf-8"?>
<p:tagLst xmlns:p="http://schemas.openxmlformats.org/presentationml/2006/main">
  <p:tag name="AS_UNIQUEID" val="171"/>
</p:tagLst>
</file>

<file path=ppt/tags/tag172.xml><?xml version="1.0" encoding="utf-8"?>
<p:tagLst xmlns:p="http://schemas.openxmlformats.org/presentationml/2006/main">
  <p:tag name="AS_UNIQUEID" val="172"/>
</p:tagLst>
</file>

<file path=ppt/tags/tag173.xml><?xml version="1.0" encoding="utf-8"?>
<p:tagLst xmlns:p="http://schemas.openxmlformats.org/presentationml/2006/main">
  <p:tag name="AS_UNIQUEID" val="173"/>
</p:tagLst>
</file>

<file path=ppt/tags/tag174.xml><?xml version="1.0" encoding="utf-8"?>
<p:tagLst xmlns:p="http://schemas.openxmlformats.org/presentationml/2006/main">
  <p:tag name="AS_UNIQUEID" val="174"/>
</p:tagLst>
</file>

<file path=ppt/tags/tag175.xml><?xml version="1.0" encoding="utf-8"?>
<p:tagLst xmlns:p="http://schemas.openxmlformats.org/presentationml/2006/main">
  <p:tag name="AS_UNIQUEID" val="175"/>
</p:tagLst>
</file>

<file path=ppt/tags/tag176.xml><?xml version="1.0" encoding="utf-8"?>
<p:tagLst xmlns:p="http://schemas.openxmlformats.org/presentationml/2006/main">
  <p:tag name="AS_UNIQUEID" val="176"/>
</p:tagLst>
</file>

<file path=ppt/tags/tag177.xml><?xml version="1.0" encoding="utf-8"?>
<p:tagLst xmlns:p="http://schemas.openxmlformats.org/presentationml/2006/main">
  <p:tag name="AS_UNIQUEID" val="177"/>
</p:tagLst>
</file>

<file path=ppt/tags/tag178.xml><?xml version="1.0" encoding="utf-8"?>
<p:tagLst xmlns:p="http://schemas.openxmlformats.org/presentationml/2006/main">
  <p:tag name="AS_UNIQUEID" val="178"/>
</p:tagLst>
</file>

<file path=ppt/tags/tag179.xml><?xml version="1.0" encoding="utf-8"?>
<p:tagLst xmlns:p="http://schemas.openxmlformats.org/presentationml/2006/main">
  <p:tag name="AS_UNIQUEID" val="179"/>
</p:tagLst>
</file>

<file path=ppt/tags/tag18.xml><?xml version="1.0" encoding="utf-8"?>
<p:tagLst xmlns:p="http://schemas.openxmlformats.org/presentationml/2006/main">
  <p:tag name="AS_UNIQUEID" val="18"/>
</p:tagLst>
</file>

<file path=ppt/tags/tag180.xml><?xml version="1.0" encoding="utf-8"?>
<p:tagLst xmlns:p="http://schemas.openxmlformats.org/presentationml/2006/main">
  <p:tag name="AS_UNIQUEID" val="180"/>
</p:tagLst>
</file>

<file path=ppt/tags/tag181.xml><?xml version="1.0" encoding="utf-8"?>
<p:tagLst xmlns:p="http://schemas.openxmlformats.org/presentationml/2006/main">
  <p:tag name="AS_UNIQUEID" val="181"/>
</p:tagLst>
</file>

<file path=ppt/tags/tag182.xml><?xml version="1.0" encoding="utf-8"?>
<p:tagLst xmlns:p="http://schemas.openxmlformats.org/presentationml/2006/main">
  <p:tag name="AS_UNIQUEID" val="182"/>
</p:tagLst>
</file>

<file path=ppt/tags/tag183.xml><?xml version="1.0" encoding="utf-8"?>
<p:tagLst xmlns:p="http://schemas.openxmlformats.org/presentationml/2006/main">
  <p:tag name="AS_UNIQUEID" val="183"/>
</p:tagLst>
</file>

<file path=ppt/tags/tag184.xml><?xml version="1.0" encoding="utf-8"?>
<p:tagLst xmlns:p="http://schemas.openxmlformats.org/presentationml/2006/main">
  <p:tag name="AS_UNIQUEID" val="184"/>
</p:tagLst>
</file>

<file path=ppt/tags/tag185.xml><?xml version="1.0" encoding="utf-8"?>
<p:tagLst xmlns:p="http://schemas.openxmlformats.org/presentationml/2006/main">
  <p:tag name="AS_UNIQUEID" val="185"/>
</p:tagLst>
</file>

<file path=ppt/tags/tag186.xml><?xml version="1.0" encoding="utf-8"?>
<p:tagLst xmlns:p="http://schemas.openxmlformats.org/presentationml/2006/main">
  <p:tag name="AS_UNIQUEID" val="186"/>
</p:tagLst>
</file>

<file path=ppt/tags/tag187.xml><?xml version="1.0" encoding="utf-8"?>
<p:tagLst xmlns:p="http://schemas.openxmlformats.org/presentationml/2006/main">
  <p:tag name="AS_UNIQUEID" val="187"/>
</p:tagLst>
</file>

<file path=ppt/tags/tag188.xml><?xml version="1.0" encoding="utf-8"?>
<p:tagLst xmlns:p="http://schemas.openxmlformats.org/presentationml/2006/main">
  <p:tag name="AS_UNIQUEID" val="188"/>
</p:tagLst>
</file>

<file path=ppt/tags/tag189.xml><?xml version="1.0" encoding="utf-8"?>
<p:tagLst xmlns:p="http://schemas.openxmlformats.org/presentationml/2006/main">
  <p:tag name="AS_UNIQUEID" val="189"/>
</p:tagLst>
</file>

<file path=ppt/tags/tag19.xml><?xml version="1.0" encoding="utf-8"?>
<p:tagLst xmlns:p="http://schemas.openxmlformats.org/presentationml/2006/main">
  <p:tag name="AS_UNIQUEID" val="19"/>
</p:tagLst>
</file>

<file path=ppt/tags/tag190.xml><?xml version="1.0" encoding="utf-8"?>
<p:tagLst xmlns:p="http://schemas.openxmlformats.org/presentationml/2006/main">
  <p:tag name="AS_UNIQUEID" val="190"/>
</p:tagLst>
</file>

<file path=ppt/tags/tag191.xml><?xml version="1.0" encoding="utf-8"?>
<p:tagLst xmlns:p="http://schemas.openxmlformats.org/presentationml/2006/main">
  <p:tag name="AS_UNIQUEID" val="191"/>
</p:tagLst>
</file>

<file path=ppt/tags/tag192.xml><?xml version="1.0" encoding="utf-8"?>
<p:tagLst xmlns:p="http://schemas.openxmlformats.org/presentationml/2006/main">
  <p:tag name="AS_UNIQUEID" val="192"/>
</p:tagLst>
</file>

<file path=ppt/tags/tag193.xml><?xml version="1.0" encoding="utf-8"?>
<p:tagLst xmlns:p="http://schemas.openxmlformats.org/presentationml/2006/main">
  <p:tag name="AS_UNIQUEID" val="193"/>
</p:tagLst>
</file>

<file path=ppt/tags/tag194.xml><?xml version="1.0" encoding="utf-8"?>
<p:tagLst xmlns:p="http://schemas.openxmlformats.org/presentationml/2006/main">
  <p:tag name="AS_UNIQUEID" val="194"/>
</p:tagLst>
</file>

<file path=ppt/tags/tag195.xml><?xml version="1.0" encoding="utf-8"?>
<p:tagLst xmlns:p="http://schemas.openxmlformats.org/presentationml/2006/main">
  <p:tag name="AS_UNIQUEID" val="195"/>
</p:tagLst>
</file>

<file path=ppt/tags/tag196.xml><?xml version="1.0" encoding="utf-8"?>
<p:tagLst xmlns:p="http://schemas.openxmlformats.org/presentationml/2006/main">
  <p:tag name="AS_UNIQUEID" val="196"/>
</p:tagLst>
</file>

<file path=ppt/tags/tag197.xml><?xml version="1.0" encoding="utf-8"?>
<p:tagLst xmlns:p="http://schemas.openxmlformats.org/presentationml/2006/main">
  <p:tag name="AS_UNIQUEID" val="197"/>
</p:tagLst>
</file>

<file path=ppt/tags/tag198.xml><?xml version="1.0" encoding="utf-8"?>
<p:tagLst xmlns:p="http://schemas.openxmlformats.org/presentationml/2006/main">
  <p:tag name="AS_UNIQUEID" val="198"/>
</p:tagLst>
</file>

<file path=ppt/tags/tag199.xml><?xml version="1.0" encoding="utf-8"?>
<p:tagLst xmlns:p="http://schemas.openxmlformats.org/presentationml/2006/main">
  <p:tag name="AS_UNIQUEID" val="199"/>
</p:tagLst>
</file>

<file path=ppt/tags/tag2.xml><?xml version="1.0" encoding="utf-8"?>
<p:tagLst xmlns:p="http://schemas.openxmlformats.org/presentationml/2006/main">
  <p:tag name="AS_UNIQUEID" val="2"/>
</p:tagLst>
</file>

<file path=ppt/tags/tag20.xml><?xml version="1.0" encoding="utf-8"?>
<p:tagLst xmlns:p="http://schemas.openxmlformats.org/presentationml/2006/main">
  <p:tag name="AS_UNIQUEID" val="20"/>
</p:tagLst>
</file>

<file path=ppt/tags/tag200.xml><?xml version="1.0" encoding="utf-8"?>
<p:tagLst xmlns:p="http://schemas.openxmlformats.org/presentationml/2006/main">
  <p:tag name="AS_UNIQUEID" val="200"/>
</p:tagLst>
</file>

<file path=ppt/tags/tag201.xml><?xml version="1.0" encoding="utf-8"?>
<p:tagLst xmlns:p="http://schemas.openxmlformats.org/presentationml/2006/main">
  <p:tag name="AS_UNIQUEID" val="201"/>
</p:tagLst>
</file>

<file path=ppt/tags/tag202.xml><?xml version="1.0" encoding="utf-8"?>
<p:tagLst xmlns:p="http://schemas.openxmlformats.org/presentationml/2006/main">
  <p:tag name="AS_UNIQUEID" val="202"/>
</p:tagLst>
</file>

<file path=ppt/tags/tag203.xml><?xml version="1.0" encoding="utf-8"?>
<p:tagLst xmlns:p="http://schemas.openxmlformats.org/presentationml/2006/main">
  <p:tag name="AS_UNIQUEID" val="203"/>
</p:tagLst>
</file>

<file path=ppt/tags/tag204.xml><?xml version="1.0" encoding="utf-8"?>
<p:tagLst xmlns:p="http://schemas.openxmlformats.org/presentationml/2006/main">
  <p:tag name="AS_UNIQUEID" val="204"/>
</p:tagLst>
</file>

<file path=ppt/tags/tag205.xml><?xml version="1.0" encoding="utf-8"?>
<p:tagLst xmlns:p="http://schemas.openxmlformats.org/presentationml/2006/main">
  <p:tag name="AS_UNIQUEID" val="205"/>
</p:tagLst>
</file>

<file path=ppt/tags/tag206.xml><?xml version="1.0" encoding="utf-8"?>
<p:tagLst xmlns:p="http://schemas.openxmlformats.org/presentationml/2006/main">
  <p:tag name="AS_UNIQUEID" val="206"/>
</p:tagLst>
</file>

<file path=ppt/tags/tag207.xml><?xml version="1.0" encoding="utf-8"?>
<p:tagLst xmlns:p="http://schemas.openxmlformats.org/presentationml/2006/main">
  <p:tag name="AS_UNIQUEID" val="207"/>
</p:tagLst>
</file>

<file path=ppt/tags/tag208.xml><?xml version="1.0" encoding="utf-8"?>
<p:tagLst xmlns:p="http://schemas.openxmlformats.org/presentationml/2006/main">
  <p:tag name="AS_UNIQUEID" val="208"/>
</p:tagLst>
</file>

<file path=ppt/tags/tag209.xml><?xml version="1.0" encoding="utf-8"?>
<p:tagLst xmlns:p="http://schemas.openxmlformats.org/presentationml/2006/main">
  <p:tag name="AS_UNIQUEID" val="209"/>
</p:tagLst>
</file>

<file path=ppt/tags/tag21.xml><?xml version="1.0" encoding="utf-8"?>
<p:tagLst xmlns:p="http://schemas.openxmlformats.org/presentationml/2006/main">
  <p:tag name="AS_UNIQUEID" val="21"/>
</p:tagLst>
</file>

<file path=ppt/tags/tag210.xml><?xml version="1.0" encoding="utf-8"?>
<p:tagLst xmlns:p="http://schemas.openxmlformats.org/presentationml/2006/main">
  <p:tag name="AS_UNIQUEID" val="210"/>
</p:tagLst>
</file>

<file path=ppt/tags/tag211.xml><?xml version="1.0" encoding="utf-8"?>
<p:tagLst xmlns:p="http://schemas.openxmlformats.org/presentationml/2006/main">
  <p:tag name="AS_UNIQUEID" val="211"/>
</p:tagLst>
</file>

<file path=ppt/tags/tag212.xml><?xml version="1.0" encoding="utf-8"?>
<p:tagLst xmlns:p="http://schemas.openxmlformats.org/presentationml/2006/main">
  <p:tag name="AS_UNIQUEID" val="212"/>
</p:tagLst>
</file>

<file path=ppt/tags/tag213.xml><?xml version="1.0" encoding="utf-8"?>
<p:tagLst xmlns:p="http://schemas.openxmlformats.org/presentationml/2006/main">
  <p:tag name="AS_UNIQUEID" val="213"/>
</p:tagLst>
</file>

<file path=ppt/tags/tag214.xml><?xml version="1.0" encoding="utf-8"?>
<p:tagLst xmlns:p="http://schemas.openxmlformats.org/presentationml/2006/main">
  <p:tag name="AS_UNIQUEID" val="214"/>
</p:tagLst>
</file>

<file path=ppt/tags/tag215.xml><?xml version="1.0" encoding="utf-8"?>
<p:tagLst xmlns:p="http://schemas.openxmlformats.org/presentationml/2006/main">
  <p:tag name="AS_UNIQUEID" val="215"/>
</p:tagLst>
</file>

<file path=ppt/tags/tag216.xml><?xml version="1.0" encoding="utf-8"?>
<p:tagLst xmlns:p="http://schemas.openxmlformats.org/presentationml/2006/main">
  <p:tag name="AS_UNIQUEID" val="216"/>
</p:tagLst>
</file>

<file path=ppt/tags/tag217.xml><?xml version="1.0" encoding="utf-8"?>
<p:tagLst xmlns:p="http://schemas.openxmlformats.org/presentationml/2006/main">
  <p:tag name="AS_UNIQUEID" val="217"/>
</p:tagLst>
</file>

<file path=ppt/tags/tag218.xml><?xml version="1.0" encoding="utf-8"?>
<p:tagLst xmlns:p="http://schemas.openxmlformats.org/presentationml/2006/main">
  <p:tag name="AS_UNIQUEID" val="218"/>
</p:tagLst>
</file>

<file path=ppt/tags/tag219.xml><?xml version="1.0" encoding="utf-8"?>
<p:tagLst xmlns:p="http://schemas.openxmlformats.org/presentationml/2006/main">
  <p:tag name="AS_UNIQUEID" val="219"/>
</p:tagLst>
</file>

<file path=ppt/tags/tag22.xml><?xml version="1.0" encoding="utf-8"?>
<p:tagLst xmlns:p="http://schemas.openxmlformats.org/presentationml/2006/main">
  <p:tag name="AS_UNIQUEID" val="22"/>
</p:tagLst>
</file>

<file path=ppt/tags/tag220.xml><?xml version="1.0" encoding="utf-8"?>
<p:tagLst xmlns:p="http://schemas.openxmlformats.org/presentationml/2006/main">
  <p:tag name="AS_UNIQUEID" val="220"/>
</p:tagLst>
</file>

<file path=ppt/tags/tag221.xml><?xml version="1.0" encoding="utf-8"?>
<p:tagLst xmlns:p="http://schemas.openxmlformats.org/presentationml/2006/main">
  <p:tag name="AS_UNIQUEID" val="221"/>
</p:tagLst>
</file>

<file path=ppt/tags/tag222.xml><?xml version="1.0" encoding="utf-8"?>
<p:tagLst xmlns:p="http://schemas.openxmlformats.org/presentationml/2006/main">
  <p:tag name="AS_UNIQUEID" val="222"/>
</p:tagLst>
</file>

<file path=ppt/tags/tag223.xml><?xml version="1.0" encoding="utf-8"?>
<p:tagLst xmlns:p="http://schemas.openxmlformats.org/presentationml/2006/main">
  <p:tag name="AS_UNIQUEID" val="223"/>
</p:tagLst>
</file>

<file path=ppt/tags/tag224.xml><?xml version="1.0" encoding="utf-8"?>
<p:tagLst xmlns:p="http://schemas.openxmlformats.org/presentationml/2006/main">
  <p:tag name="AS_UNIQUEID" val="224"/>
</p:tagLst>
</file>

<file path=ppt/tags/tag225.xml><?xml version="1.0" encoding="utf-8"?>
<p:tagLst xmlns:p="http://schemas.openxmlformats.org/presentationml/2006/main">
  <p:tag name="AS_UNIQUEID" val="225"/>
</p:tagLst>
</file>

<file path=ppt/tags/tag226.xml><?xml version="1.0" encoding="utf-8"?>
<p:tagLst xmlns:p="http://schemas.openxmlformats.org/presentationml/2006/main">
  <p:tag name="AS_UNIQUEID" val="226"/>
</p:tagLst>
</file>

<file path=ppt/tags/tag227.xml><?xml version="1.0" encoding="utf-8"?>
<p:tagLst xmlns:p="http://schemas.openxmlformats.org/presentationml/2006/main">
  <p:tag name="AS_UNIQUEID" val="227"/>
</p:tagLst>
</file>

<file path=ppt/tags/tag228.xml><?xml version="1.0" encoding="utf-8"?>
<p:tagLst xmlns:p="http://schemas.openxmlformats.org/presentationml/2006/main">
  <p:tag name="AS_UNIQUEID" val="228"/>
</p:tagLst>
</file>

<file path=ppt/tags/tag229.xml><?xml version="1.0" encoding="utf-8"?>
<p:tagLst xmlns:p="http://schemas.openxmlformats.org/presentationml/2006/main">
  <p:tag name="AS_UNIQUEID" val="229"/>
</p:tagLst>
</file>

<file path=ppt/tags/tag23.xml><?xml version="1.0" encoding="utf-8"?>
<p:tagLst xmlns:p="http://schemas.openxmlformats.org/presentationml/2006/main">
  <p:tag name="AS_UNIQUEID" val="23"/>
</p:tagLst>
</file>

<file path=ppt/tags/tag230.xml><?xml version="1.0" encoding="utf-8"?>
<p:tagLst xmlns:p="http://schemas.openxmlformats.org/presentationml/2006/main">
  <p:tag name="AS_UNIQUEID" val="230"/>
</p:tagLst>
</file>

<file path=ppt/tags/tag231.xml><?xml version="1.0" encoding="utf-8"?>
<p:tagLst xmlns:p="http://schemas.openxmlformats.org/presentationml/2006/main">
  <p:tag name="AS_UNIQUEID" val="231"/>
</p:tagLst>
</file>

<file path=ppt/tags/tag232.xml><?xml version="1.0" encoding="utf-8"?>
<p:tagLst xmlns:p="http://schemas.openxmlformats.org/presentationml/2006/main">
  <p:tag name="AS_UNIQUEID" val="232"/>
</p:tagLst>
</file>

<file path=ppt/tags/tag233.xml><?xml version="1.0" encoding="utf-8"?>
<p:tagLst xmlns:p="http://schemas.openxmlformats.org/presentationml/2006/main">
  <p:tag name="AS_UNIQUEID" val="233"/>
</p:tagLst>
</file>

<file path=ppt/tags/tag234.xml><?xml version="1.0" encoding="utf-8"?>
<p:tagLst xmlns:p="http://schemas.openxmlformats.org/presentationml/2006/main">
  <p:tag name="AS_UNIQUEID" val="234"/>
</p:tagLst>
</file>

<file path=ppt/tags/tag235.xml><?xml version="1.0" encoding="utf-8"?>
<p:tagLst xmlns:p="http://schemas.openxmlformats.org/presentationml/2006/main">
  <p:tag name="AS_UNIQUEID" val="235"/>
</p:tagLst>
</file>

<file path=ppt/tags/tag236.xml><?xml version="1.0" encoding="utf-8"?>
<p:tagLst xmlns:p="http://schemas.openxmlformats.org/presentationml/2006/main">
  <p:tag name="AS_UNIQUEID" val="236"/>
</p:tagLst>
</file>

<file path=ppt/tags/tag237.xml><?xml version="1.0" encoding="utf-8"?>
<p:tagLst xmlns:p="http://schemas.openxmlformats.org/presentationml/2006/main">
  <p:tag name="AS_UNIQUEID" val="237"/>
</p:tagLst>
</file>

<file path=ppt/tags/tag238.xml><?xml version="1.0" encoding="utf-8"?>
<p:tagLst xmlns:p="http://schemas.openxmlformats.org/presentationml/2006/main">
  <p:tag name="AS_UNIQUEID" val="238"/>
</p:tagLst>
</file>

<file path=ppt/tags/tag239.xml><?xml version="1.0" encoding="utf-8"?>
<p:tagLst xmlns:p="http://schemas.openxmlformats.org/presentationml/2006/main">
  <p:tag name="AS_UNIQUEID" val="239"/>
</p:tagLst>
</file>

<file path=ppt/tags/tag24.xml><?xml version="1.0" encoding="utf-8"?>
<p:tagLst xmlns:p="http://schemas.openxmlformats.org/presentationml/2006/main">
  <p:tag name="AS_UNIQUEID" val="24"/>
</p:tagLst>
</file>

<file path=ppt/tags/tag240.xml><?xml version="1.0" encoding="utf-8"?>
<p:tagLst xmlns:p="http://schemas.openxmlformats.org/presentationml/2006/main">
  <p:tag name="AS_UNIQUEID" val="240"/>
</p:tagLst>
</file>

<file path=ppt/tags/tag241.xml><?xml version="1.0" encoding="utf-8"?>
<p:tagLst xmlns:p="http://schemas.openxmlformats.org/presentationml/2006/main">
  <p:tag name="AS_UNIQUEID" val="241"/>
</p:tagLst>
</file>

<file path=ppt/tags/tag242.xml><?xml version="1.0" encoding="utf-8"?>
<p:tagLst xmlns:p="http://schemas.openxmlformats.org/presentationml/2006/main">
  <p:tag name="AS_UNIQUEID" val="242"/>
</p:tagLst>
</file>

<file path=ppt/tags/tag243.xml><?xml version="1.0" encoding="utf-8"?>
<p:tagLst xmlns:p="http://schemas.openxmlformats.org/presentationml/2006/main">
  <p:tag name="AS_UNIQUEID" val="243"/>
</p:tagLst>
</file>

<file path=ppt/tags/tag244.xml><?xml version="1.0" encoding="utf-8"?>
<p:tagLst xmlns:p="http://schemas.openxmlformats.org/presentationml/2006/main">
  <p:tag name="AS_UNIQUEID" val="244"/>
</p:tagLst>
</file>

<file path=ppt/tags/tag245.xml><?xml version="1.0" encoding="utf-8"?>
<p:tagLst xmlns:p="http://schemas.openxmlformats.org/presentationml/2006/main">
  <p:tag name="AS_UNIQUEID" val="245"/>
</p:tagLst>
</file>

<file path=ppt/tags/tag246.xml><?xml version="1.0" encoding="utf-8"?>
<p:tagLst xmlns:p="http://schemas.openxmlformats.org/presentationml/2006/main">
  <p:tag name="AS_UNIQUEID" val="246"/>
</p:tagLst>
</file>

<file path=ppt/tags/tag247.xml><?xml version="1.0" encoding="utf-8"?>
<p:tagLst xmlns:p="http://schemas.openxmlformats.org/presentationml/2006/main">
  <p:tag name="AS_UNIQUEID" val="247"/>
</p:tagLst>
</file>

<file path=ppt/tags/tag248.xml><?xml version="1.0" encoding="utf-8"?>
<p:tagLst xmlns:p="http://schemas.openxmlformats.org/presentationml/2006/main">
  <p:tag name="AS_UNIQUEID" val="248"/>
</p:tagLst>
</file>

<file path=ppt/tags/tag249.xml><?xml version="1.0" encoding="utf-8"?>
<p:tagLst xmlns:p="http://schemas.openxmlformats.org/presentationml/2006/main">
  <p:tag name="AS_UNIQUEID" val="249"/>
</p:tagLst>
</file>

<file path=ppt/tags/tag25.xml><?xml version="1.0" encoding="utf-8"?>
<p:tagLst xmlns:p="http://schemas.openxmlformats.org/presentationml/2006/main">
  <p:tag name="AS_UNIQUEID" val="25"/>
</p:tagLst>
</file>

<file path=ppt/tags/tag250.xml><?xml version="1.0" encoding="utf-8"?>
<p:tagLst xmlns:p="http://schemas.openxmlformats.org/presentationml/2006/main">
  <p:tag name="AS_UNIQUEID" val="250"/>
</p:tagLst>
</file>

<file path=ppt/tags/tag251.xml><?xml version="1.0" encoding="utf-8"?>
<p:tagLst xmlns:p="http://schemas.openxmlformats.org/presentationml/2006/main">
  <p:tag name="AS_UNIQUEID" val="251"/>
</p:tagLst>
</file>

<file path=ppt/tags/tag252.xml><?xml version="1.0" encoding="utf-8"?>
<p:tagLst xmlns:p="http://schemas.openxmlformats.org/presentationml/2006/main">
  <p:tag name="AS_UNIQUEID" val="252"/>
</p:tagLst>
</file>

<file path=ppt/tags/tag253.xml><?xml version="1.0" encoding="utf-8"?>
<p:tagLst xmlns:p="http://schemas.openxmlformats.org/presentationml/2006/main">
  <p:tag name="AS_UNIQUEID" val="253"/>
</p:tagLst>
</file>

<file path=ppt/tags/tag254.xml><?xml version="1.0" encoding="utf-8"?>
<p:tagLst xmlns:p="http://schemas.openxmlformats.org/presentationml/2006/main">
  <p:tag name="AS_UNIQUEID" val="254"/>
</p:tagLst>
</file>

<file path=ppt/tags/tag255.xml><?xml version="1.0" encoding="utf-8"?>
<p:tagLst xmlns:p="http://schemas.openxmlformats.org/presentationml/2006/main">
  <p:tag name="AS_UNIQUEID" val="255"/>
</p:tagLst>
</file>

<file path=ppt/tags/tag256.xml><?xml version="1.0" encoding="utf-8"?>
<p:tagLst xmlns:p="http://schemas.openxmlformats.org/presentationml/2006/main">
  <p:tag name="AS_UNIQUEID" val="256"/>
</p:tagLst>
</file>

<file path=ppt/tags/tag257.xml><?xml version="1.0" encoding="utf-8"?>
<p:tagLst xmlns:p="http://schemas.openxmlformats.org/presentationml/2006/main">
  <p:tag name="AS_UNIQUEID" val="257"/>
</p:tagLst>
</file>

<file path=ppt/tags/tag258.xml><?xml version="1.0" encoding="utf-8"?>
<p:tagLst xmlns:p="http://schemas.openxmlformats.org/presentationml/2006/main">
  <p:tag name="AS_UNIQUEID" val="258"/>
</p:tagLst>
</file>

<file path=ppt/tags/tag259.xml><?xml version="1.0" encoding="utf-8"?>
<p:tagLst xmlns:p="http://schemas.openxmlformats.org/presentationml/2006/main">
  <p:tag name="AS_UNIQUEID" val="259"/>
</p:tagLst>
</file>

<file path=ppt/tags/tag26.xml><?xml version="1.0" encoding="utf-8"?>
<p:tagLst xmlns:p="http://schemas.openxmlformats.org/presentationml/2006/main">
  <p:tag name="AS_UNIQUEID" val="26"/>
</p:tagLst>
</file>

<file path=ppt/tags/tag260.xml><?xml version="1.0" encoding="utf-8"?>
<p:tagLst xmlns:p="http://schemas.openxmlformats.org/presentationml/2006/main">
  <p:tag name="AS_UNIQUEID" val="260"/>
</p:tagLst>
</file>

<file path=ppt/tags/tag261.xml><?xml version="1.0" encoding="utf-8"?>
<p:tagLst xmlns:p="http://schemas.openxmlformats.org/presentationml/2006/main">
  <p:tag name="AS_UNIQUEID" val="261"/>
</p:tagLst>
</file>

<file path=ppt/tags/tag262.xml><?xml version="1.0" encoding="utf-8"?>
<p:tagLst xmlns:p="http://schemas.openxmlformats.org/presentationml/2006/main">
  <p:tag name="AS_UNIQUEID" val="262"/>
</p:tagLst>
</file>

<file path=ppt/tags/tag263.xml><?xml version="1.0" encoding="utf-8"?>
<p:tagLst xmlns:p="http://schemas.openxmlformats.org/presentationml/2006/main">
  <p:tag name="AS_UNIQUEID" val="263"/>
</p:tagLst>
</file>

<file path=ppt/tags/tag264.xml><?xml version="1.0" encoding="utf-8"?>
<p:tagLst xmlns:p="http://schemas.openxmlformats.org/presentationml/2006/main">
  <p:tag name="AS_UNIQUEID" val="264"/>
</p:tagLst>
</file>

<file path=ppt/tags/tag265.xml><?xml version="1.0" encoding="utf-8"?>
<p:tagLst xmlns:p="http://schemas.openxmlformats.org/presentationml/2006/main">
  <p:tag name="AS_UNIQUEID" val="265"/>
</p:tagLst>
</file>

<file path=ppt/tags/tag266.xml><?xml version="1.0" encoding="utf-8"?>
<p:tagLst xmlns:p="http://schemas.openxmlformats.org/presentationml/2006/main">
  <p:tag name="AS_UNIQUEID" val="266"/>
</p:tagLst>
</file>

<file path=ppt/tags/tag267.xml><?xml version="1.0" encoding="utf-8"?>
<p:tagLst xmlns:p="http://schemas.openxmlformats.org/presentationml/2006/main">
  <p:tag name="AS_UNIQUEID" val="267"/>
</p:tagLst>
</file>

<file path=ppt/tags/tag268.xml><?xml version="1.0" encoding="utf-8"?>
<p:tagLst xmlns:p="http://schemas.openxmlformats.org/presentationml/2006/main">
  <p:tag name="AS_UNIQUEID" val="268"/>
</p:tagLst>
</file>

<file path=ppt/tags/tag269.xml><?xml version="1.0" encoding="utf-8"?>
<p:tagLst xmlns:p="http://schemas.openxmlformats.org/presentationml/2006/main">
  <p:tag name="AS_UNIQUEID" val="269"/>
</p:tagLst>
</file>

<file path=ppt/tags/tag27.xml><?xml version="1.0" encoding="utf-8"?>
<p:tagLst xmlns:p="http://schemas.openxmlformats.org/presentationml/2006/main">
  <p:tag name="AS_UNIQUEID" val="27"/>
</p:tagLst>
</file>

<file path=ppt/tags/tag270.xml><?xml version="1.0" encoding="utf-8"?>
<p:tagLst xmlns:p="http://schemas.openxmlformats.org/presentationml/2006/main">
  <p:tag name="AS_UNIQUEID" val="270"/>
</p:tagLst>
</file>

<file path=ppt/tags/tag271.xml><?xml version="1.0" encoding="utf-8"?>
<p:tagLst xmlns:p="http://schemas.openxmlformats.org/presentationml/2006/main">
  <p:tag name="AS_UNIQUEID" val="271"/>
</p:tagLst>
</file>

<file path=ppt/tags/tag272.xml><?xml version="1.0" encoding="utf-8"?>
<p:tagLst xmlns:p="http://schemas.openxmlformats.org/presentationml/2006/main">
  <p:tag name="AS_UNIQUEID" val="272"/>
</p:tagLst>
</file>

<file path=ppt/tags/tag273.xml><?xml version="1.0" encoding="utf-8"?>
<p:tagLst xmlns:p="http://schemas.openxmlformats.org/presentationml/2006/main">
  <p:tag name="AS_UNIQUEID" val="273"/>
</p:tagLst>
</file>

<file path=ppt/tags/tag274.xml><?xml version="1.0" encoding="utf-8"?>
<p:tagLst xmlns:p="http://schemas.openxmlformats.org/presentationml/2006/main">
  <p:tag name="AS_UNIQUEID" val="274"/>
</p:tagLst>
</file>

<file path=ppt/tags/tag275.xml><?xml version="1.0" encoding="utf-8"?>
<p:tagLst xmlns:p="http://schemas.openxmlformats.org/presentationml/2006/main">
  <p:tag name="AS_UNIQUEID" val="275"/>
</p:tagLst>
</file>

<file path=ppt/tags/tag276.xml><?xml version="1.0" encoding="utf-8"?>
<p:tagLst xmlns:p="http://schemas.openxmlformats.org/presentationml/2006/main">
  <p:tag name="AS_UNIQUEID" val="276"/>
</p:tagLst>
</file>

<file path=ppt/tags/tag277.xml><?xml version="1.0" encoding="utf-8"?>
<p:tagLst xmlns:p="http://schemas.openxmlformats.org/presentationml/2006/main">
  <p:tag name="AS_UNIQUEID" val="277"/>
</p:tagLst>
</file>

<file path=ppt/tags/tag278.xml><?xml version="1.0" encoding="utf-8"?>
<p:tagLst xmlns:p="http://schemas.openxmlformats.org/presentationml/2006/main">
  <p:tag name="AS_UNIQUEID" val="278"/>
</p:tagLst>
</file>

<file path=ppt/tags/tag279.xml><?xml version="1.0" encoding="utf-8"?>
<p:tagLst xmlns:p="http://schemas.openxmlformats.org/presentationml/2006/main">
  <p:tag name="AS_UNIQUEID" val="279"/>
</p:tagLst>
</file>

<file path=ppt/tags/tag28.xml><?xml version="1.0" encoding="utf-8"?>
<p:tagLst xmlns:p="http://schemas.openxmlformats.org/presentationml/2006/main">
  <p:tag name="AS_UNIQUEID" val="28"/>
</p:tagLst>
</file>

<file path=ppt/tags/tag280.xml><?xml version="1.0" encoding="utf-8"?>
<p:tagLst xmlns:p="http://schemas.openxmlformats.org/presentationml/2006/main">
  <p:tag name="AS_UNIQUEID" val="280"/>
</p:tagLst>
</file>

<file path=ppt/tags/tag281.xml><?xml version="1.0" encoding="utf-8"?>
<p:tagLst xmlns:p="http://schemas.openxmlformats.org/presentationml/2006/main">
  <p:tag name="AS_UNIQUEID" val="281"/>
</p:tagLst>
</file>

<file path=ppt/tags/tag282.xml><?xml version="1.0" encoding="utf-8"?>
<p:tagLst xmlns:p="http://schemas.openxmlformats.org/presentationml/2006/main">
  <p:tag name="AS_UNIQUEID" val="282"/>
</p:tagLst>
</file>

<file path=ppt/tags/tag283.xml><?xml version="1.0" encoding="utf-8"?>
<p:tagLst xmlns:p="http://schemas.openxmlformats.org/presentationml/2006/main">
  <p:tag name="AS_UNIQUEID" val="283"/>
</p:tagLst>
</file>

<file path=ppt/tags/tag284.xml><?xml version="1.0" encoding="utf-8"?>
<p:tagLst xmlns:p="http://schemas.openxmlformats.org/presentationml/2006/main">
  <p:tag name="AS_UNIQUEID" val="284"/>
</p:tagLst>
</file>

<file path=ppt/tags/tag285.xml><?xml version="1.0" encoding="utf-8"?>
<p:tagLst xmlns:p="http://schemas.openxmlformats.org/presentationml/2006/main">
  <p:tag name="AS_UNIQUEID" val="285"/>
</p:tagLst>
</file>

<file path=ppt/tags/tag286.xml><?xml version="1.0" encoding="utf-8"?>
<p:tagLst xmlns:p="http://schemas.openxmlformats.org/presentationml/2006/main">
  <p:tag name="AS_UNIQUEID" val="286"/>
</p:tagLst>
</file>

<file path=ppt/tags/tag287.xml><?xml version="1.0" encoding="utf-8"?>
<p:tagLst xmlns:p="http://schemas.openxmlformats.org/presentationml/2006/main">
  <p:tag name="AS_UNIQUEID" val="287"/>
</p:tagLst>
</file>

<file path=ppt/tags/tag288.xml><?xml version="1.0" encoding="utf-8"?>
<p:tagLst xmlns:p="http://schemas.openxmlformats.org/presentationml/2006/main">
  <p:tag name="AS_UNIQUEID" val="288"/>
</p:tagLst>
</file>

<file path=ppt/tags/tag289.xml><?xml version="1.0" encoding="utf-8"?>
<p:tagLst xmlns:p="http://schemas.openxmlformats.org/presentationml/2006/main">
  <p:tag name="AS_UNIQUEID" val="289"/>
</p:tagLst>
</file>

<file path=ppt/tags/tag29.xml><?xml version="1.0" encoding="utf-8"?>
<p:tagLst xmlns:p="http://schemas.openxmlformats.org/presentationml/2006/main">
  <p:tag name="AS_UNIQUEID" val="29"/>
</p:tagLst>
</file>

<file path=ppt/tags/tag290.xml><?xml version="1.0" encoding="utf-8"?>
<p:tagLst xmlns:p="http://schemas.openxmlformats.org/presentationml/2006/main">
  <p:tag name="AS_UNIQUEID" val="290"/>
</p:tagLst>
</file>

<file path=ppt/tags/tag291.xml><?xml version="1.0" encoding="utf-8"?>
<p:tagLst xmlns:p="http://schemas.openxmlformats.org/presentationml/2006/main">
  <p:tag name="AS_UNIQUEID" val="291"/>
</p:tagLst>
</file>

<file path=ppt/tags/tag292.xml><?xml version="1.0" encoding="utf-8"?>
<p:tagLst xmlns:p="http://schemas.openxmlformats.org/presentationml/2006/main">
  <p:tag name="AS_UNIQUEID" val="292"/>
</p:tagLst>
</file>

<file path=ppt/tags/tag293.xml><?xml version="1.0" encoding="utf-8"?>
<p:tagLst xmlns:p="http://schemas.openxmlformats.org/presentationml/2006/main">
  <p:tag name="AS_UNIQUEID" val="293"/>
</p:tagLst>
</file>

<file path=ppt/tags/tag294.xml><?xml version="1.0" encoding="utf-8"?>
<p:tagLst xmlns:p="http://schemas.openxmlformats.org/presentationml/2006/main">
  <p:tag name="AS_UNIQUEID" val="294"/>
</p:tagLst>
</file>

<file path=ppt/tags/tag295.xml><?xml version="1.0" encoding="utf-8"?>
<p:tagLst xmlns:p="http://schemas.openxmlformats.org/presentationml/2006/main">
  <p:tag name="AS_UNIQUEID" val="295"/>
</p:tagLst>
</file>

<file path=ppt/tags/tag296.xml><?xml version="1.0" encoding="utf-8"?>
<p:tagLst xmlns:p="http://schemas.openxmlformats.org/presentationml/2006/main">
  <p:tag name="AS_UNIQUEID" val="296"/>
</p:tagLst>
</file>

<file path=ppt/tags/tag297.xml><?xml version="1.0" encoding="utf-8"?>
<p:tagLst xmlns:p="http://schemas.openxmlformats.org/presentationml/2006/main">
  <p:tag name="AS_UNIQUEID" val="297"/>
</p:tagLst>
</file>

<file path=ppt/tags/tag298.xml><?xml version="1.0" encoding="utf-8"?>
<p:tagLst xmlns:p="http://schemas.openxmlformats.org/presentationml/2006/main">
  <p:tag name="AS_UNIQUEID" val="298"/>
</p:tagLst>
</file>

<file path=ppt/tags/tag299.xml><?xml version="1.0" encoding="utf-8"?>
<p:tagLst xmlns:p="http://schemas.openxmlformats.org/presentationml/2006/main">
  <p:tag name="AS_UNIQUEID" val="299"/>
</p:tagLst>
</file>

<file path=ppt/tags/tag3.xml><?xml version="1.0" encoding="utf-8"?>
<p:tagLst xmlns:p="http://schemas.openxmlformats.org/presentationml/2006/main">
  <p:tag name="AS_UNIQUEID" val="3"/>
</p:tagLst>
</file>

<file path=ppt/tags/tag30.xml><?xml version="1.0" encoding="utf-8"?>
<p:tagLst xmlns:p="http://schemas.openxmlformats.org/presentationml/2006/main">
  <p:tag name="AS_UNIQUEID" val="30"/>
</p:tagLst>
</file>

<file path=ppt/tags/tag300.xml><?xml version="1.0" encoding="utf-8"?>
<p:tagLst xmlns:p="http://schemas.openxmlformats.org/presentationml/2006/main">
  <p:tag name="AS_UNIQUEID" val="300"/>
</p:tagLst>
</file>

<file path=ppt/tags/tag301.xml><?xml version="1.0" encoding="utf-8"?>
<p:tagLst xmlns:p="http://schemas.openxmlformats.org/presentationml/2006/main">
  <p:tag name="AS_UNIQUEID" val="301"/>
</p:tagLst>
</file>

<file path=ppt/tags/tag302.xml><?xml version="1.0" encoding="utf-8"?>
<p:tagLst xmlns:p="http://schemas.openxmlformats.org/presentationml/2006/main">
  <p:tag name="AS_UNIQUEID" val="302"/>
</p:tagLst>
</file>

<file path=ppt/tags/tag303.xml><?xml version="1.0" encoding="utf-8"?>
<p:tagLst xmlns:p="http://schemas.openxmlformats.org/presentationml/2006/main">
  <p:tag name="AS_UNIQUEID" val="303"/>
</p:tagLst>
</file>

<file path=ppt/tags/tag304.xml><?xml version="1.0" encoding="utf-8"?>
<p:tagLst xmlns:p="http://schemas.openxmlformats.org/presentationml/2006/main">
  <p:tag name="AS_UNIQUEID" val="304"/>
</p:tagLst>
</file>

<file path=ppt/tags/tag305.xml><?xml version="1.0" encoding="utf-8"?>
<p:tagLst xmlns:p="http://schemas.openxmlformats.org/presentationml/2006/main">
  <p:tag name="AS_UNIQUEID" val="305"/>
</p:tagLst>
</file>

<file path=ppt/tags/tag306.xml><?xml version="1.0" encoding="utf-8"?>
<p:tagLst xmlns:p="http://schemas.openxmlformats.org/presentationml/2006/main">
  <p:tag name="AS_UNIQUEID" val="306"/>
</p:tagLst>
</file>

<file path=ppt/tags/tag307.xml><?xml version="1.0" encoding="utf-8"?>
<p:tagLst xmlns:p="http://schemas.openxmlformats.org/presentationml/2006/main">
  <p:tag name="AS_UNIQUEID" val="307"/>
</p:tagLst>
</file>

<file path=ppt/tags/tag308.xml><?xml version="1.0" encoding="utf-8"?>
<p:tagLst xmlns:p="http://schemas.openxmlformats.org/presentationml/2006/main">
  <p:tag name="AS_UNIQUEID" val="308"/>
</p:tagLst>
</file>

<file path=ppt/tags/tag309.xml><?xml version="1.0" encoding="utf-8"?>
<p:tagLst xmlns:p="http://schemas.openxmlformats.org/presentationml/2006/main">
  <p:tag name="AS_UNIQUEID" val="309"/>
</p:tagLst>
</file>

<file path=ppt/tags/tag31.xml><?xml version="1.0" encoding="utf-8"?>
<p:tagLst xmlns:p="http://schemas.openxmlformats.org/presentationml/2006/main">
  <p:tag name="AS_UNIQUEID" val="31"/>
</p:tagLst>
</file>

<file path=ppt/tags/tag310.xml><?xml version="1.0" encoding="utf-8"?>
<p:tagLst xmlns:p="http://schemas.openxmlformats.org/presentationml/2006/main">
  <p:tag name="AS_UNIQUEID" val="310"/>
</p:tagLst>
</file>

<file path=ppt/tags/tag311.xml><?xml version="1.0" encoding="utf-8"?>
<p:tagLst xmlns:p="http://schemas.openxmlformats.org/presentationml/2006/main">
  <p:tag name="AS_UNIQUEID" val="311"/>
</p:tagLst>
</file>

<file path=ppt/tags/tag312.xml><?xml version="1.0" encoding="utf-8"?>
<p:tagLst xmlns:p="http://schemas.openxmlformats.org/presentationml/2006/main">
  <p:tag name="AS_UNIQUEID" val="312"/>
</p:tagLst>
</file>

<file path=ppt/tags/tag313.xml><?xml version="1.0" encoding="utf-8"?>
<p:tagLst xmlns:p="http://schemas.openxmlformats.org/presentationml/2006/main">
  <p:tag name="AS_UNIQUEID" val="313"/>
</p:tagLst>
</file>

<file path=ppt/tags/tag314.xml><?xml version="1.0" encoding="utf-8"?>
<p:tagLst xmlns:p="http://schemas.openxmlformats.org/presentationml/2006/main">
  <p:tag name="AS_UNIQUEID" val="314"/>
</p:tagLst>
</file>

<file path=ppt/tags/tag315.xml><?xml version="1.0" encoding="utf-8"?>
<p:tagLst xmlns:p="http://schemas.openxmlformats.org/presentationml/2006/main">
  <p:tag name="AS_UNIQUEID" val="315"/>
</p:tagLst>
</file>

<file path=ppt/tags/tag316.xml><?xml version="1.0" encoding="utf-8"?>
<p:tagLst xmlns:p="http://schemas.openxmlformats.org/presentationml/2006/main">
  <p:tag name="AS_UNIQUEID" val="316"/>
</p:tagLst>
</file>

<file path=ppt/tags/tag317.xml><?xml version="1.0" encoding="utf-8"?>
<p:tagLst xmlns:p="http://schemas.openxmlformats.org/presentationml/2006/main">
  <p:tag name="AS_UNIQUEID" val="317"/>
</p:tagLst>
</file>

<file path=ppt/tags/tag318.xml><?xml version="1.0" encoding="utf-8"?>
<p:tagLst xmlns:p="http://schemas.openxmlformats.org/presentationml/2006/main">
  <p:tag name="AS_UNIQUEID" val="318"/>
</p:tagLst>
</file>

<file path=ppt/tags/tag319.xml><?xml version="1.0" encoding="utf-8"?>
<p:tagLst xmlns:p="http://schemas.openxmlformats.org/presentationml/2006/main">
  <p:tag name="AS_UNIQUEID" val="319"/>
</p:tagLst>
</file>

<file path=ppt/tags/tag32.xml><?xml version="1.0" encoding="utf-8"?>
<p:tagLst xmlns:p="http://schemas.openxmlformats.org/presentationml/2006/main">
  <p:tag name="AS_UNIQUEID" val="32"/>
</p:tagLst>
</file>

<file path=ppt/tags/tag320.xml><?xml version="1.0" encoding="utf-8"?>
<p:tagLst xmlns:p="http://schemas.openxmlformats.org/presentationml/2006/main">
  <p:tag name="AS_UNIQUEID" val="320"/>
</p:tagLst>
</file>

<file path=ppt/tags/tag321.xml><?xml version="1.0" encoding="utf-8"?>
<p:tagLst xmlns:p="http://schemas.openxmlformats.org/presentationml/2006/main">
  <p:tag name="AS_UNIQUEID" val="321"/>
</p:tagLst>
</file>

<file path=ppt/tags/tag322.xml><?xml version="1.0" encoding="utf-8"?>
<p:tagLst xmlns:p="http://schemas.openxmlformats.org/presentationml/2006/main">
  <p:tag name="AS_UNIQUEID" val="322"/>
</p:tagLst>
</file>

<file path=ppt/tags/tag323.xml><?xml version="1.0" encoding="utf-8"?>
<p:tagLst xmlns:p="http://schemas.openxmlformats.org/presentationml/2006/main">
  <p:tag name="AS_UNIQUEID" val="323"/>
</p:tagLst>
</file>

<file path=ppt/tags/tag324.xml><?xml version="1.0" encoding="utf-8"?>
<p:tagLst xmlns:p="http://schemas.openxmlformats.org/presentationml/2006/main">
  <p:tag name="AS_UNIQUEID" val="324"/>
</p:tagLst>
</file>

<file path=ppt/tags/tag325.xml><?xml version="1.0" encoding="utf-8"?>
<p:tagLst xmlns:p="http://schemas.openxmlformats.org/presentationml/2006/main">
  <p:tag name="AS_UNIQUEID" val="325"/>
</p:tagLst>
</file>

<file path=ppt/tags/tag326.xml><?xml version="1.0" encoding="utf-8"?>
<p:tagLst xmlns:p="http://schemas.openxmlformats.org/presentationml/2006/main">
  <p:tag name="AS_UNIQUEID" val="326"/>
</p:tagLst>
</file>

<file path=ppt/tags/tag327.xml><?xml version="1.0" encoding="utf-8"?>
<p:tagLst xmlns:p="http://schemas.openxmlformats.org/presentationml/2006/main">
  <p:tag name="AS_UNIQUEID" val="327"/>
</p:tagLst>
</file>

<file path=ppt/tags/tag328.xml><?xml version="1.0" encoding="utf-8"?>
<p:tagLst xmlns:p="http://schemas.openxmlformats.org/presentationml/2006/main">
  <p:tag name="AS_UNIQUEID" val="328"/>
</p:tagLst>
</file>

<file path=ppt/tags/tag329.xml><?xml version="1.0" encoding="utf-8"?>
<p:tagLst xmlns:p="http://schemas.openxmlformats.org/presentationml/2006/main">
  <p:tag name="AS_UNIQUEID" val="329"/>
</p:tagLst>
</file>

<file path=ppt/tags/tag33.xml><?xml version="1.0" encoding="utf-8"?>
<p:tagLst xmlns:p="http://schemas.openxmlformats.org/presentationml/2006/main">
  <p:tag name="AS_UNIQUEID" val="33"/>
</p:tagLst>
</file>

<file path=ppt/tags/tag330.xml><?xml version="1.0" encoding="utf-8"?>
<p:tagLst xmlns:p="http://schemas.openxmlformats.org/presentationml/2006/main">
  <p:tag name="AS_UNIQUEID" val="330"/>
</p:tagLst>
</file>

<file path=ppt/tags/tag331.xml><?xml version="1.0" encoding="utf-8"?>
<p:tagLst xmlns:p="http://schemas.openxmlformats.org/presentationml/2006/main">
  <p:tag name="AS_UNIQUEID" val="331"/>
</p:tagLst>
</file>

<file path=ppt/tags/tag332.xml><?xml version="1.0" encoding="utf-8"?>
<p:tagLst xmlns:p="http://schemas.openxmlformats.org/presentationml/2006/main">
  <p:tag name="AS_UNIQUEID" val="332"/>
</p:tagLst>
</file>

<file path=ppt/tags/tag333.xml><?xml version="1.0" encoding="utf-8"?>
<p:tagLst xmlns:p="http://schemas.openxmlformats.org/presentationml/2006/main">
  <p:tag name="AS_UNIQUEID" val="333"/>
</p:tagLst>
</file>

<file path=ppt/tags/tag334.xml><?xml version="1.0" encoding="utf-8"?>
<p:tagLst xmlns:p="http://schemas.openxmlformats.org/presentationml/2006/main">
  <p:tag name="AS_UNIQUEID" val="334"/>
</p:tagLst>
</file>

<file path=ppt/tags/tag335.xml><?xml version="1.0" encoding="utf-8"?>
<p:tagLst xmlns:p="http://schemas.openxmlformats.org/presentationml/2006/main">
  <p:tag name="AS_UNIQUEID" val="335"/>
</p:tagLst>
</file>

<file path=ppt/tags/tag336.xml><?xml version="1.0" encoding="utf-8"?>
<p:tagLst xmlns:p="http://schemas.openxmlformats.org/presentationml/2006/main">
  <p:tag name="AS_UNIQUEID" val="336"/>
</p:tagLst>
</file>

<file path=ppt/tags/tag337.xml><?xml version="1.0" encoding="utf-8"?>
<p:tagLst xmlns:p="http://schemas.openxmlformats.org/presentationml/2006/main">
  <p:tag name="AS_UNIQUEID" val="337"/>
</p:tagLst>
</file>

<file path=ppt/tags/tag338.xml><?xml version="1.0" encoding="utf-8"?>
<p:tagLst xmlns:p="http://schemas.openxmlformats.org/presentationml/2006/main">
  <p:tag name="AS_UNIQUEID" val="338"/>
</p:tagLst>
</file>

<file path=ppt/tags/tag339.xml><?xml version="1.0" encoding="utf-8"?>
<p:tagLst xmlns:p="http://schemas.openxmlformats.org/presentationml/2006/main">
  <p:tag name="AS_UNIQUEID" val="339"/>
</p:tagLst>
</file>

<file path=ppt/tags/tag34.xml><?xml version="1.0" encoding="utf-8"?>
<p:tagLst xmlns:p="http://schemas.openxmlformats.org/presentationml/2006/main">
  <p:tag name="AS_UNIQUEID" val="34"/>
</p:tagLst>
</file>

<file path=ppt/tags/tag340.xml><?xml version="1.0" encoding="utf-8"?>
<p:tagLst xmlns:p="http://schemas.openxmlformats.org/presentationml/2006/main">
  <p:tag name="AS_UNIQUEID" val="340"/>
</p:tagLst>
</file>

<file path=ppt/tags/tag341.xml><?xml version="1.0" encoding="utf-8"?>
<p:tagLst xmlns:p="http://schemas.openxmlformats.org/presentationml/2006/main">
  <p:tag name="AS_UNIQUEID" val="341"/>
</p:tagLst>
</file>

<file path=ppt/tags/tag342.xml><?xml version="1.0" encoding="utf-8"?>
<p:tagLst xmlns:p="http://schemas.openxmlformats.org/presentationml/2006/main">
  <p:tag name="AS_UNIQUEID" val="342"/>
</p:tagLst>
</file>

<file path=ppt/tags/tag343.xml><?xml version="1.0" encoding="utf-8"?>
<p:tagLst xmlns:p="http://schemas.openxmlformats.org/presentationml/2006/main">
  <p:tag name="AS_UNIQUEID" val="343"/>
</p:tagLst>
</file>

<file path=ppt/tags/tag344.xml><?xml version="1.0" encoding="utf-8"?>
<p:tagLst xmlns:p="http://schemas.openxmlformats.org/presentationml/2006/main">
  <p:tag name="AS_UNIQUEID" val="344"/>
</p:tagLst>
</file>

<file path=ppt/tags/tag345.xml><?xml version="1.0" encoding="utf-8"?>
<p:tagLst xmlns:p="http://schemas.openxmlformats.org/presentationml/2006/main">
  <p:tag name="AS_UNIQUEID" val="345"/>
</p:tagLst>
</file>

<file path=ppt/tags/tag346.xml><?xml version="1.0" encoding="utf-8"?>
<p:tagLst xmlns:p="http://schemas.openxmlformats.org/presentationml/2006/main">
  <p:tag name="AS_UNIQUEID" val="346"/>
</p:tagLst>
</file>

<file path=ppt/tags/tag347.xml><?xml version="1.0" encoding="utf-8"?>
<p:tagLst xmlns:p="http://schemas.openxmlformats.org/presentationml/2006/main">
  <p:tag name="AS_UNIQUEID" val="347"/>
</p:tagLst>
</file>

<file path=ppt/tags/tag348.xml><?xml version="1.0" encoding="utf-8"?>
<p:tagLst xmlns:p="http://schemas.openxmlformats.org/presentationml/2006/main">
  <p:tag name="AS_UNIQUEID" val="348"/>
</p:tagLst>
</file>

<file path=ppt/tags/tag349.xml><?xml version="1.0" encoding="utf-8"?>
<p:tagLst xmlns:p="http://schemas.openxmlformats.org/presentationml/2006/main">
  <p:tag name="AS_UNIQUEID" val="349"/>
</p:tagLst>
</file>

<file path=ppt/tags/tag35.xml><?xml version="1.0" encoding="utf-8"?>
<p:tagLst xmlns:p="http://schemas.openxmlformats.org/presentationml/2006/main">
  <p:tag name="AS_UNIQUEID" val="35"/>
</p:tagLst>
</file>

<file path=ppt/tags/tag350.xml><?xml version="1.0" encoding="utf-8"?>
<p:tagLst xmlns:p="http://schemas.openxmlformats.org/presentationml/2006/main">
  <p:tag name="AS_UNIQUEID" val="350"/>
</p:tagLst>
</file>

<file path=ppt/tags/tag351.xml><?xml version="1.0" encoding="utf-8"?>
<p:tagLst xmlns:p="http://schemas.openxmlformats.org/presentationml/2006/main">
  <p:tag name="AS_UNIQUEID" val="351"/>
</p:tagLst>
</file>

<file path=ppt/tags/tag352.xml><?xml version="1.0" encoding="utf-8"?>
<p:tagLst xmlns:p="http://schemas.openxmlformats.org/presentationml/2006/main">
  <p:tag name="AS_UNIQUEID" val="352"/>
</p:tagLst>
</file>

<file path=ppt/tags/tag353.xml><?xml version="1.0" encoding="utf-8"?>
<p:tagLst xmlns:p="http://schemas.openxmlformats.org/presentationml/2006/main">
  <p:tag name="AS_UNIQUEID" val="353"/>
</p:tagLst>
</file>

<file path=ppt/tags/tag354.xml><?xml version="1.0" encoding="utf-8"?>
<p:tagLst xmlns:p="http://schemas.openxmlformats.org/presentationml/2006/main">
  <p:tag name="AS_UNIQUEID" val="354"/>
</p:tagLst>
</file>

<file path=ppt/tags/tag355.xml><?xml version="1.0" encoding="utf-8"?>
<p:tagLst xmlns:p="http://schemas.openxmlformats.org/presentationml/2006/main">
  <p:tag name="AS_UNIQUEID" val="355"/>
</p:tagLst>
</file>

<file path=ppt/tags/tag356.xml><?xml version="1.0" encoding="utf-8"?>
<p:tagLst xmlns:p="http://schemas.openxmlformats.org/presentationml/2006/main">
  <p:tag name="AS_UNIQUEID" val="356"/>
</p:tagLst>
</file>

<file path=ppt/tags/tag357.xml><?xml version="1.0" encoding="utf-8"?>
<p:tagLst xmlns:p="http://schemas.openxmlformats.org/presentationml/2006/main">
  <p:tag name="AS_UNIQUEID" val="357"/>
</p:tagLst>
</file>

<file path=ppt/tags/tag358.xml><?xml version="1.0" encoding="utf-8"?>
<p:tagLst xmlns:p="http://schemas.openxmlformats.org/presentationml/2006/main">
  <p:tag name="AS_UNIQUEID" val="358"/>
</p:tagLst>
</file>

<file path=ppt/tags/tag359.xml><?xml version="1.0" encoding="utf-8"?>
<p:tagLst xmlns:p="http://schemas.openxmlformats.org/presentationml/2006/main">
  <p:tag name="AS_UNIQUEID" val="359"/>
</p:tagLst>
</file>

<file path=ppt/tags/tag36.xml><?xml version="1.0" encoding="utf-8"?>
<p:tagLst xmlns:p="http://schemas.openxmlformats.org/presentationml/2006/main">
  <p:tag name="AS_UNIQUEID" val="36"/>
</p:tagLst>
</file>

<file path=ppt/tags/tag360.xml><?xml version="1.0" encoding="utf-8"?>
<p:tagLst xmlns:p="http://schemas.openxmlformats.org/presentationml/2006/main">
  <p:tag name="AS_UNIQUEID" val="360"/>
</p:tagLst>
</file>

<file path=ppt/tags/tag361.xml><?xml version="1.0" encoding="utf-8"?>
<p:tagLst xmlns:p="http://schemas.openxmlformats.org/presentationml/2006/main">
  <p:tag name="AS_UNIQUEID" val="361"/>
</p:tagLst>
</file>

<file path=ppt/tags/tag362.xml><?xml version="1.0" encoding="utf-8"?>
<p:tagLst xmlns:p="http://schemas.openxmlformats.org/presentationml/2006/main">
  <p:tag name="AS_UNIQUEID" val="362"/>
</p:tagLst>
</file>

<file path=ppt/tags/tag363.xml><?xml version="1.0" encoding="utf-8"?>
<p:tagLst xmlns:p="http://schemas.openxmlformats.org/presentationml/2006/main">
  <p:tag name="AS_UNIQUEID" val="363"/>
</p:tagLst>
</file>

<file path=ppt/tags/tag364.xml><?xml version="1.0" encoding="utf-8"?>
<p:tagLst xmlns:p="http://schemas.openxmlformats.org/presentationml/2006/main">
  <p:tag name="AS_UNIQUEID" val="364"/>
</p:tagLst>
</file>

<file path=ppt/tags/tag365.xml><?xml version="1.0" encoding="utf-8"?>
<p:tagLst xmlns:p="http://schemas.openxmlformats.org/presentationml/2006/main">
  <p:tag name="AS_UNIQUEID" val="365"/>
</p:tagLst>
</file>

<file path=ppt/tags/tag366.xml><?xml version="1.0" encoding="utf-8"?>
<p:tagLst xmlns:p="http://schemas.openxmlformats.org/presentationml/2006/main">
  <p:tag name="AS_UNIQUEID" val="366"/>
</p:tagLst>
</file>

<file path=ppt/tags/tag367.xml><?xml version="1.0" encoding="utf-8"?>
<p:tagLst xmlns:p="http://schemas.openxmlformats.org/presentationml/2006/main">
  <p:tag name="AS_UNIQUEID" val="367"/>
</p:tagLst>
</file>

<file path=ppt/tags/tag368.xml><?xml version="1.0" encoding="utf-8"?>
<p:tagLst xmlns:p="http://schemas.openxmlformats.org/presentationml/2006/main">
  <p:tag name="AS_UNIQUEID" val="368"/>
</p:tagLst>
</file>

<file path=ppt/tags/tag369.xml><?xml version="1.0" encoding="utf-8"?>
<p:tagLst xmlns:p="http://schemas.openxmlformats.org/presentationml/2006/main">
  <p:tag name="AS_UNIQUEID" val="369"/>
</p:tagLst>
</file>

<file path=ppt/tags/tag37.xml><?xml version="1.0" encoding="utf-8"?>
<p:tagLst xmlns:p="http://schemas.openxmlformats.org/presentationml/2006/main">
  <p:tag name="AS_UNIQUEID" val="37"/>
</p:tagLst>
</file>

<file path=ppt/tags/tag370.xml><?xml version="1.0" encoding="utf-8"?>
<p:tagLst xmlns:p="http://schemas.openxmlformats.org/presentationml/2006/main">
  <p:tag name="AS_UNIQUEID" val="370"/>
</p:tagLst>
</file>

<file path=ppt/tags/tag371.xml><?xml version="1.0" encoding="utf-8"?>
<p:tagLst xmlns:p="http://schemas.openxmlformats.org/presentationml/2006/main">
  <p:tag name="AS_UNIQUEID" val="371"/>
</p:tagLst>
</file>

<file path=ppt/tags/tag372.xml><?xml version="1.0" encoding="utf-8"?>
<p:tagLst xmlns:p="http://schemas.openxmlformats.org/presentationml/2006/main">
  <p:tag name="AS_UNIQUEID" val="372"/>
</p:tagLst>
</file>

<file path=ppt/tags/tag373.xml><?xml version="1.0" encoding="utf-8"?>
<p:tagLst xmlns:p="http://schemas.openxmlformats.org/presentationml/2006/main">
  <p:tag name="AS_UNIQUEID" val="373"/>
</p:tagLst>
</file>

<file path=ppt/tags/tag374.xml><?xml version="1.0" encoding="utf-8"?>
<p:tagLst xmlns:p="http://schemas.openxmlformats.org/presentationml/2006/main">
  <p:tag name="AS_UNIQUEID" val="374"/>
</p:tagLst>
</file>

<file path=ppt/tags/tag375.xml><?xml version="1.0" encoding="utf-8"?>
<p:tagLst xmlns:p="http://schemas.openxmlformats.org/presentationml/2006/main">
  <p:tag name="AS_UNIQUEID" val="375"/>
</p:tagLst>
</file>

<file path=ppt/tags/tag376.xml><?xml version="1.0" encoding="utf-8"?>
<p:tagLst xmlns:p="http://schemas.openxmlformats.org/presentationml/2006/main">
  <p:tag name="AS_UNIQUEID" val="376"/>
</p:tagLst>
</file>

<file path=ppt/tags/tag377.xml><?xml version="1.0" encoding="utf-8"?>
<p:tagLst xmlns:p="http://schemas.openxmlformats.org/presentationml/2006/main">
  <p:tag name="AS_UNIQUEID" val="377"/>
</p:tagLst>
</file>

<file path=ppt/tags/tag378.xml><?xml version="1.0" encoding="utf-8"?>
<p:tagLst xmlns:p="http://schemas.openxmlformats.org/presentationml/2006/main">
  <p:tag name="AS_UNIQUEID" val="378"/>
</p:tagLst>
</file>

<file path=ppt/tags/tag379.xml><?xml version="1.0" encoding="utf-8"?>
<p:tagLst xmlns:p="http://schemas.openxmlformats.org/presentationml/2006/main">
  <p:tag name="AS_UNIQUEID" val="379"/>
</p:tagLst>
</file>

<file path=ppt/tags/tag38.xml><?xml version="1.0" encoding="utf-8"?>
<p:tagLst xmlns:p="http://schemas.openxmlformats.org/presentationml/2006/main">
  <p:tag name="AS_UNIQUEID" val="38"/>
</p:tagLst>
</file>

<file path=ppt/tags/tag380.xml><?xml version="1.0" encoding="utf-8"?>
<p:tagLst xmlns:p="http://schemas.openxmlformats.org/presentationml/2006/main">
  <p:tag name="AS_UNIQUEID" val="380"/>
</p:tagLst>
</file>

<file path=ppt/tags/tag381.xml><?xml version="1.0" encoding="utf-8"?>
<p:tagLst xmlns:p="http://schemas.openxmlformats.org/presentationml/2006/main">
  <p:tag name="AS_UNIQUEID" val="381"/>
</p:tagLst>
</file>

<file path=ppt/tags/tag382.xml><?xml version="1.0" encoding="utf-8"?>
<p:tagLst xmlns:p="http://schemas.openxmlformats.org/presentationml/2006/main">
  <p:tag name="AS_UNIQUEID" val="382"/>
</p:tagLst>
</file>

<file path=ppt/tags/tag383.xml><?xml version="1.0" encoding="utf-8"?>
<p:tagLst xmlns:p="http://schemas.openxmlformats.org/presentationml/2006/main">
  <p:tag name="AS_UNIQUEID" val="383"/>
</p:tagLst>
</file>

<file path=ppt/tags/tag384.xml><?xml version="1.0" encoding="utf-8"?>
<p:tagLst xmlns:p="http://schemas.openxmlformats.org/presentationml/2006/main">
  <p:tag name="AS_UNIQUEID" val="384"/>
</p:tagLst>
</file>

<file path=ppt/tags/tag385.xml><?xml version="1.0" encoding="utf-8"?>
<p:tagLst xmlns:p="http://schemas.openxmlformats.org/presentationml/2006/main">
  <p:tag name="AS_UNIQUEID" val="385"/>
</p:tagLst>
</file>

<file path=ppt/tags/tag386.xml><?xml version="1.0" encoding="utf-8"?>
<p:tagLst xmlns:p="http://schemas.openxmlformats.org/presentationml/2006/main">
  <p:tag name="AS_UNIQUEID" val="386"/>
</p:tagLst>
</file>

<file path=ppt/tags/tag387.xml><?xml version="1.0" encoding="utf-8"?>
<p:tagLst xmlns:p="http://schemas.openxmlformats.org/presentationml/2006/main">
  <p:tag name="AS_UNIQUEID" val="387"/>
</p:tagLst>
</file>

<file path=ppt/tags/tag388.xml><?xml version="1.0" encoding="utf-8"?>
<p:tagLst xmlns:p="http://schemas.openxmlformats.org/presentationml/2006/main">
  <p:tag name="AS_UNIQUEID" val="388"/>
</p:tagLst>
</file>

<file path=ppt/tags/tag389.xml><?xml version="1.0" encoding="utf-8"?>
<p:tagLst xmlns:p="http://schemas.openxmlformats.org/presentationml/2006/main">
  <p:tag name="AS_UNIQUEID" val="389"/>
</p:tagLst>
</file>

<file path=ppt/tags/tag39.xml><?xml version="1.0" encoding="utf-8"?>
<p:tagLst xmlns:p="http://schemas.openxmlformats.org/presentationml/2006/main">
  <p:tag name="AS_UNIQUEID" val="39"/>
</p:tagLst>
</file>

<file path=ppt/tags/tag390.xml><?xml version="1.0" encoding="utf-8"?>
<p:tagLst xmlns:p="http://schemas.openxmlformats.org/presentationml/2006/main">
  <p:tag name="AS_UNIQUEID" val="390"/>
</p:tagLst>
</file>

<file path=ppt/tags/tag391.xml><?xml version="1.0" encoding="utf-8"?>
<p:tagLst xmlns:p="http://schemas.openxmlformats.org/presentationml/2006/main">
  <p:tag name="AS_UNIQUEID" val="391"/>
</p:tagLst>
</file>

<file path=ppt/tags/tag392.xml><?xml version="1.0" encoding="utf-8"?>
<p:tagLst xmlns:p="http://schemas.openxmlformats.org/presentationml/2006/main">
  <p:tag name="AS_UNIQUEID" val="392"/>
</p:tagLst>
</file>

<file path=ppt/tags/tag393.xml><?xml version="1.0" encoding="utf-8"?>
<p:tagLst xmlns:p="http://schemas.openxmlformats.org/presentationml/2006/main">
  <p:tag name="AS_UNIQUEID" val="393"/>
</p:tagLst>
</file>

<file path=ppt/tags/tag394.xml><?xml version="1.0" encoding="utf-8"?>
<p:tagLst xmlns:p="http://schemas.openxmlformats.org/presentationml/2006/main">
  <p:tag name="AS_UNIQUEID" val="394"/>
</p:tagLst>
</file>

<file path=ppt/tags/tag395.xml><?xml version="1.0" encoding="utf-8"?>
<p:tagLst xmlns:p="http://schemas.openxmlformats.org/presentationml/2006/main">
  <p:tag name="AS_UNIQUEID" val="395"/>
</p:tagLst>
</file>

<file path=ppt/tags/tag396.xml><?xml version="1.0" encoding="utf-8"?>
<p:tagLst xmlns:p="http://schemas.openxmlformats.org/presentationml/2006/main">
  <p:tag name="AS_UNIQUEID" val="396"/>
</p:tagLst>
</file>

<file path=ppt/tags/tag397.xml><?xml version="1.0" encoding="utf-8"?>
<p:tagLst xmlns:p="http://schemas.openxmlformats.org/presentationml/2006/main">
  <p:tag name="AS_UNIQUEID" val="397"/>
</p:tagLst>
</file>

<file path=ppt/tags/tag398.xml><?xml version="1.0" encoding="utf-8"?>
<p:tagLst xmlns:p="http://schemas.openxmlformats.org/presentationml/2006/main">
  <p:tag name="AS_UNIQUEID" val="398"/>
</p:tagLst>
</file>

<file path=ppt/tags/tag399.xml><?xml version="1.0" encoding="utf-8"?>
<p:tagLst xmlns:p="http://schemas.openxmlformats.org/presentationml/2006/main">
  <p:tag name="AS_UNIQUEID" val="399"/>
</p:tagLst>
</file>

<file path=ppt/tags/tag4.xml><?xml version="1.0" encoding="utf-8"?>
<p:tagLst xmlns:p="http://schemas.openxmlformats.org/presentationml/2006/main">
  <p:tag name="AS_UNIQUEID" val="4"/>
</p:tagLst>
</file>

<file path=ppt/tags/tag40.xml><?xml version="1.0" encoding="utf-8"?>
<p:tagLst xmlns:p="http://schemas.openxmlformats.org/presentationml/2006/main">
  <p:tag name="AS_UNIQUEID" val="40"/>
</p:tagLst>
</file>

<file path=ppt/tags/tag400.xml><?xml version="1.0" encoding="utf-8"?>
<p:tagLst xmlns:p="http://schemas.openxmlformats.org/presentationml/2006/main">
  <p:tag name="AS_UNIQUEID" val="400"/>
</p:tagLst>
</file>

<file path=ppt/tags/tag401.xml><?xml version="1.0" encoding="utf-8"?>
<p:tagLst xmlns:p="http://schemas.openxmlformats.org/presentationml/2006/main">
  <p:tag name="AS_UNIQUEID" val="401"/>
</p:tagLst>
</file>

<file path=ppt/tags/tag402.xml><?xml version="1.0" encoding="utf-8"?>
<p:tagLst xmlns:p="http://schemas.openxmlformats.org/presentationml/2006/main">
  <p:tag name="AS_UNIQUEID" val="402"/>
</p:tagLst>
</file>

<file path=ppt/tags/tag403.xml><?xml version="1.0" encoding="utf-8"?>
<p:tagLst xmlns:p="http://schemas.openxmlformats.org/presentationml/2006/main">
  <p:tag name="AS_UNIQUEID" val="403"/>
</p:tagLst>
</file>

<file path=ppt/tags/tag404.xml><?xml version="1.0" encoding="utf-8"?>
<p:tagLst xmlns:p="http://schemas.openxmlformats.org/presentationml/2006/main">
  <p:tag name="AS_UNIQUEID" val="404"/>
</p:tagLst>
</file>

<file path=ppt/tags/tag405.xml><?xml version="1.0" encoding="utf-8"?>
<p:tagLst xmlns:p="http://schemas.openxmlformats.org/presentationml/2006/main">
  <p:tag name="AS_UNIQUEID" val="405"/>
</p:tagLst>
</file>

<file path=ppt/tags/tag406.xml><?xml version="1.0" encoding="utf-8"?>
<p:tagLst xmlns:p="http://schemas.openxmlformats.org/presentationml/2006/main">
  <p:tag name="AS_UNIQUEID" val="406"/>
</p:tagLst>
</file>

<file path=ppt/tags/tag407.xml><?xml version="1.0" encoding="utf-8"?>
<p:tagLst xmlns:p="http://schemas.openxmlformats.org/presentationml/2006/main">
  <p:tag name="AS_UNIQUEID" val="407"/>
</p:tagLst>
</file>

<file path=ppt/tags/tag408.xml><?xml version="1.0" encoding="utf-8"?>
<p:tagLst xmlns:p="http://schemas.openxmlformats.org/presentationml/2006/main">
  <p:tag name="AS_UNIQUEID" val="408"/>
</p:tagLst>
</file>

<file path=ppt/tags/tag409.xml><?xml version="1.0" encoding="utf-8"?>
<p:tagLst xmlns:p="http://schemas.openxmlformats.org/presentationml/2006/main">
  <p:tag name="AS_UNIQUEID" val="409"/>
</p:tagLst>
</file>

<file path=ppt/tags/tag41.xml><?xml version="1.0" encoding="utf-8"?>
<p:tagLst xmlns:p="http://schemas.openxmlformats.org/presentationml/2006/main">
  <p:tag name="AS_UNIQUEID" val="41"/>
</p:tagLst>
</file>

<file path=ppt/tags/tag410.xml><?xml version="1.0" encoding="utf-8"?>
<p:tagLst xmlns:p="http://schemas.openxmlformats.org/presentationml/2006/main">
  <p:tag name="AS_UNIQUEID" val="410"/>
</p:tagLst>
</file>

<file path=ppt/tags/tag411.xml><?xml version="1.0" encoding="utf-8"?>
<p:tagLst xmlns:p="http://schemas.openxmlformats.org/presentationml/2006/main">
  <p:tag name="AS_UNIQUEID" val="411"/>
</p:tagLst>
</file>

<file path=ppt/tags/tag412.xml><?xml version="1.0" encoding="utf-8"?>
<p:tagLst xmlns:p="http://schemas.openxmlformats.org/presentationml/2006/main">
  <p:tag name="AS_UNIQUEID" val="412"/>
</p:tagLst>
</file>

<file path=ppt/tags/tag413.xml><?xml version="1.0" encoding="utf-8"?>
<p:tagLst xmlns:p="http://schemas.openxmlformats.org/presentationml/2006/main">
  <p:tag name="AS_UNIQUEID" val="413"/>
</p:tagLst>
</file>

<file path=ppt/tags/tag414.xml><?xml version="1.0" encoding="utf-8"?>
<p:tagLst xmlns:p="http://schemas.openxmlformats.org/presentationml/2006/main">
  <p:tag name="AS_UNIQUEID" val="414"/>
</p:tagLst>
</file>

<file path=ppt/tags/tag415.xml><?xml version="1.0" encoding="utf-8"?>
<p:tagLst xmlns:p="http://schemas.openxmlformats.org/presentationml/2006/main">
  <p:tag name="AS_UNIQUEID" val="415"/>
</p:tagLst>
</file>

<file path=ppt/tags/tag416.xml><?xml version="1.0" encoding="utf-8"?>
<p:tagLst xmlns:p="http://schemas.openxmlformats.org/presentationml/2006/main">
  <p:tag name="AS_UNIQUEID" val="416"/>
</p:tagLst>
</file>

<file path=ppt/tags/tag417.xml><?xml version="1.0" encoding="utf-8"?>
<p:tagLst xmlns:p="http://schemas.openxmlformats.org/presentationml/2006/main">
  <p:tag name="AS_UNIQUEID" val="417"/>
</p:tagLst>
</file>

<file path=ppt/tags/tag418.xml><?xml version="1.0" encoding="utf-8"?>
<p:tagLst xmlns:p="http://schemas.openxmlformats.org/presentationml/2006/main">
  <p:tag name="AS_UNIQUEID" val="418"/>
</p:tagLst>
</file>

<file path=ppt/tags/tag419.xml><?xml version="1.0" encoding="utf-8"?>
<p:tagLst xmlns:p="http://schemas.openxmlformats.org/presentationml/2006/main">
  <p:tag name="AS_UNIQUEID" val="419"/>
</p:tagLst>
</file>

<file path=ppt/tags/tag42.xml><?xml version="1.0" encoding="utf-8"?>
<p:tagLst xmlns:p="http://schemas.openxmlformats.org/presentationml/2006/main">
  <p:tag name="AS_UNIQUEID" val="42"/>
</p:tagLst>
</file>

<file path=ppt/tags/tag420.xml><?xml version="1.0" encoding="utf-8"?>
<p:tagLst xmlns:p="http://schemas.openxmlformats.org/presentationml/2006/main">
  <p:tag name="AS_UNIQUEID" val="420"/>
</p:tagLst>
</file>

<file path=ppt/tags/tag421.xml><?xml version="1.0" encoding="utf-8"?>
<p:tagLst xmlns:p="http://schemas.openxmlformats.org/presentationml/2006/main">
  <p:tag name="AS_UNIQUEID" val="421"/>
</p:tagLst>
</file>

<file path=ppt/tags/tag422.xml><?xml version="1.0" encoding="utf-8"?>
<p:tagLst xmlns:p="http://schemas.openxmlformats.org/presentationml/2006/main">
  <p:tag name="AS_UNIQUEID" val="422"/>
</p:tagLst>
</file>

<file path=ppt/tags/tag423.xml><?xml version="1.0" encoding="utf-8"?>
<p:tagLst xmlns:p="http://schemas.openxmlformats.org/presentationml/2006/main">
  <p:tag name="AS_UNIQUEID" val="423"/>
</p:tagLst>
</file>

<file path=ppt/tags/tag424.xml><?xml version="1.0" encoding="utf-8"?>
<p:tagLst xmlns:p="http://schemas.openxmlformats.org/presentationml/2006/main">
  <p:tag name="AS_UNIQUEID" val="424"/>
</p:tagLst>
</file>

<file path=ppt/tags/tag425.xml><?xml version="1.0" encoding="utf-8"?>
<p:tagLst xmlns:p="http://schemas.openxmlformats.org/presentationml/2006/main">
  <p:tag name="AS_UNIQUEID" val="425"/>
</p:tagLst>
</file>

<file path=ppt/tags/tag426.xml><?xml version="1.0" encoding="utf-8"?>
<p:tagLst xmlns:p="http://schemas.openxmlformats.org/presentationml/2006/main">
  <p:tag name="AS_UNIQUEID" val="426"/>
</p:tagLst>
</file>

<file path=ppt/tags/tag427.xml><?xml version="1.0" encoding="utf-8"?>
<p:tagLst xmlns:p="http://schemas.openxmlformats.org/presentationml/2006/main">
  <p:tag name="AS_UNIQUEID" val="427"/>
</p:tagLst>
</file>

<file path=ppt/tags/tag428.xml><?xml version="1.0" encoding="utf-8"?>
<p:tagLst xmlns:p="http://schemas.openxmlformats.org/presentationml/2006/main">
  <p:tag name="AS_UNIQUEID" val="428"/>
</p:tagLst>
</file>

<file path=ppt/tags/tag429.xml><?xml version="1.0" encoding="utf-8"?>
<p:tagLst xmlns:p="http://schemas.openxmlformats.org/presentationml/2006/main">
  <p:tag name="AS_UNIQUEID" val="429"/>
</p:tagLst>
</file>

<file path=ppt/tags/tag43.xml><?xml version="1.0" encoding="utf-8"?>
<p:tagLst xmlns:p="http://schemas.openxmlformats.org/presentationml/2006/main">
  <p:tag name="AS_UNIQUEID" val="43"/>
</p:tagLst>
</file>

<file path=ppt/tags/tag430.xml><?xml version="1.0" encoding="utf-8"?>
<p:tagLst xmlns:p="http://schemas.openxmlformats.org/presentationml/2006/main">
  <p:tag name="AS_UNIQUEID" val="430"/>
</p:tagLst>
</file>

<file path=ppt/tags/tag431.xml><?xml version="1.0" encoding="utf-8"?>
<p:tagLst xmlns:p="http://schemas.openxmlformats.org/presentationml/2006/main">
  <p:tag name="AS_UNIQUEID" val="431"/>
</p:tagLst>
</file>

<file path=ppt/tags/tag432.xml><?xml version="1.0" encoding="utf-8"?>
<p:tagLst xmlns:p="http://schemas.openxmlformats.org/presentationml/2006/main">
  <p:tag name="AS_UNIQUEID" val="432"/>
</p:tagLst>
</file>

<file path=ppt/tags/tag433.xml><?xml version="1.0" encoding="utf-8"?>
<p:tagLst xmlns:p="http://schemas.openxmlformats.org/presentationml/2006/main">
  <p:tag name="AS_UNIQUEID" val="433"/>
</p:tagLst>
</file>

<file path=ppt/tags/tag434.xml><?xml version="1.0" encoding="utf-8"?>
<p:tagLst xmlns:p="http://schemas.openxmlformats.org/presentationml/2006/main">
  <p:tag name="AS_UNIQUEID" val="434"/>
</p:tagLst>
</file>

<file path=ppt/tags/tag435.xml><?xml version="1.0" encoding="utf-8"?>
<p:tagLst xmlns:p="http://schemas.openxmlformats.org/presentationml/2006/main">
  <p:tag name="AS_UNIQUEID" val="435"/>
</p:tagLst>
</file>

<file path=ppt/tags/tag436.xml><?xml version="1.0" encoding="utf-8"?>
<p:tagLst xmlns:p="http://schemas.openxmlformats.org/presentationml/2006/main">
  <p:tag name="AS_UNIQUEID" val="436"/>
</p:tagLst>
</file>

<file path=ppt/tags/tag437.xml><?xml version="1.0" encoding="utf-8"?>
<p:tagLst xmlns:p="http://schemas.openxmlformats.org/presentationml/2006/main">
  <p:tag name="AS_UNIQUEID" val="437"/>
</p:tagLst>
</file>

<file path=ppt/tags/tag438.xml><?xml version="1.0" encoding="utf-8"?>
<p:tagLst xmlns:p="http://schemas.openxmlformats.org/presentationml/2006/main">
  <p:tag name="AS_UNIQUEID" val="438"/>
</p:tagLst>
</file>

<file path=ppt/tags/tag439.xml><?xml version="1.0" encoding="utf-8"?>
<p:tagLst xmlns:p="http://schemas.openxmlformats.org/presentationml/2006/main">
  <p:tag name="AS_UNIQUEID" val="439"/>
</p:tagLst>
</file>

<file path=ppt/tags/tag44.xml><?xml version="1.0" encoding="utf-8"?>
<p:tagLst xmlns:p="http://schemas.openxmlformats.org/presentationml/2006/main">
  <p:tag name="AS_UNIQUEID" val="44"/>
</p:tagLst>
</file>

<file path=ppt/tags/tag440.xml><?xml version="1.0" encoding="utf-8"?>
<p:tagLst xmlns:p="http://schemas.openxmlformats.org/presentationml/2006/main">
  <p:tag name="AS_UNIQUEID" val="440"/>
</p:tagLst>
</file>

<file path=ppt/tags/tag441.xml><?xml version="1.0" encoding="utf-8"?>
<p:tagLst xmlns:p="http://schemas.openxmlformats.org/presentationml/2006/main">
  <p:tag name="AS_UNIQUEID" val="441"/>
</p:tagLst>
</file>

<file path=ppt/tags/tag442.xml><?xml version="1.0" encoding="utf-8"?>
<p:tagLst xmlns:p="http://schemas.openxmlformats.org/presentationml/2006/main">
  <p:tag name="AS_UNIQUEID" val="442"/>
</p:tagLst>
</file>

<file path=ppt/tags/tag443.xml><?xml version="1.0" encoding="utf-8"?>
<p:tagLst xmlns:p="http://schemas.openxmlformats.org/presentationml/2006/main">
  <p:tag name="AS_UNIQUEID" val="443"/>
</p:tagLst>
</file>

<file path=ppt/tags/tag444.xml><?xml version="1.0" encoding="utf-8"?>
<p:tagLst xmlns:p="http://schemas.openxmlformats.org/presentationml/2006/main">
  <p:tag name="AS_UNIQUEID" val="444"/>
</p:tagLst>
</file>

<file path=ppt/tags/tag445.xml><?xml version="1.0" encoding="utf-8"?>
<p:tagLst xmlns:p="http://schemas.openxmlformats.org/presentationml/2006/main">
  <p:tag name="AS_UNIQUEID" val="445"/>
</p:tagLst>
</file>

<file path=ppt/tags/tag446.xml><?xml version="1.0" encoding="utf-8"?>
<p:tagLst xmlns:p="http://schemas.openxmlformats.org/presentationml/2006/main">
  <p:tag name="AS_UNIQUEID" val="446"/>
</p:tagLst>
</file>

<file path=ppt/tags/tag447.xml><?xml version="1.0" encoding="utf-8"?>
<p:tagLst xmlns:p="http://schemas.openxmlformats.org/presentationml/2006/main">
  <p:tag name="AS_UNIQUEID" val="447"/>
</p:tagLst>
</file>

<file path=ppt/tags/tag448.xml><?xml version="1.0" encoding="utf-8"?>
<p:tagLst xmlns:p="http://schemas.openxmlformats.org/presentationml/2006/main">
  <p:tag name="AS_UNIQUEID" val="448"/>
</p:tagLst>
</file>

<file path=ppt/tags/tag449.xml><?xml version="1.0" encoding="utf-8"?>
<p:tagLst xmlns:p="http://schemas.openxmlformats.org/presentationml/2006/main">
  <p:tag name="AS_UNIQUEID" val="449"/>
</p:tagLst>
</file>

<file path=ppt/tags/tag45.xml><?xml version="1.0" encoding="utf-8"?>
<p:tagLst xmlns:p="http://schemas.openxmlformats.org/presentationml/2006/main">
  <p:tag name="AS_UNIQUEID" val="45"/>
</p:tagLst>
</file>

<file path=ppt/tags/tag450.xml><?xml version="1.0" encoding="utf-8"?>
<p:tagLst xmlns:p="http://schemas.openxmlformats.org/presentationml/2006/main">
  <p:tag name="AS_UNIQUEID" val="450"/>
</p:tagLst>
</file>

<file path=ppt/tags/tag451.xml><?xml version="1.0" encoding="utf-8"?>
<p:tagLst xmlns:p="http://schemas.openxmlformats.org/presentationml/2006/main">
  <p:tag name="AS_UNIQUEID" val="451"/>
</p:tagLst>
</file>

<file path=ppt/tags/tag452.xml><?xml version="1.0" encoding="utf-8"?>
<p:tagLst xmlns:p="http://schemas.openxmlformats.org/presentationml/2006/main">
  <p:tag name="AS_UNIQUEID" val="452"/>
</p:tagLst>
</file>

<file path=ppt/tags/tag453.xml><?xml version="1.0" encoding="utf-8"?>
<p:tagLst xmlns:p="http://schemas.openxmlformats.org/presentationml/2006/main">
  <p:tag name="AS_UNIQUEID" val="453"/>
</p:tagLst>
</file>

<file path=ppt/tags/tag454.xml><?xml version="1.0" encoding="utf-8"?>
<p:tagLst xmlns:p="http://schemas.openxmlformats.org/presentationml/2006/main">
  <p:tag name="AS_UNIQUEID" val="454"/>
</p:tagLst>
</file>

<file path=ppt/tags/tag455.xml><?xml version="1.0" encoding="utf-8"?>
<p:tagLst xmlns:p="http://schemas.openxmlformats.org/presentationml/2006/main">
  <p:tag name="AS_UNIQUEID" val="455"/>
</p:tagLst>
</file>

<file path=ppt/tags/tag456.xml><?xml version="1.0" encoding="utf-8"?>
<p:tagLst xmlns:p="http://schemas.openxmlformats.org/presentationml/2006/main">
  <p:tag name="AS_UNIQUEID" val="456"/>
</p:tagLst>
</file>

<file path=ppt/tags/tag457.xml><?xml version="1.0" encoding="utf-8"?>
<p:tagLst xmlns:p="http://schemas.openxmlformats.org/presentationml/2006/main">
  <p:tag name="AS_UNIQUEID" val="457"/>
</p:tagLst>
</file>

<file path=ppt/tags/tag458.xml><?xml version="1.0" encoding="utf-8"?>
<p:tagLst xmlns:p="http://schemas.openxmlformats.org/presentationml/2006/main">
  <p:tag name="AS_UNIQUEID" val="458"/>
</p:tagLst>
</file>

<file path=ppt/tags/tag459.xml><?xml version="1.0" encoding="utf-8"?>
<p:tagLst xmlns:p="http://schemas.openxmlformats.org/presentationml/2006/main">
  <p:tag name="AS_UNIQUEID" val="459"/>
</p:tagLst>
</file>

<file path=ppt/tags/tag46.xml><?xml version="1.0" encoding="utf-8"?>
<p:tagLst xmlns:p="http://schemas.openxmlformats.org/presentationml/2006/main">
  <p:tag name="AS_UNIQUEID" val="46"/>
</p:tagLst>
</file>

<file path=ppt/tags/tag460.xml><?xml version="1.0" encoding="utf-8"?>
<p:tagLst xmlns:p="http://schemas.openxmlformats.org/presentationml/2006/main">
  <p:tag name="AS_UNIQUEID" val="460"/>
</p:tagLst>
</file>

<file path=ppt/tags/tag461.xml><?xml version="1.0" encoding="utf-8"?>
<p:tagLst xmlns:p="http://schemas.openxmlformats.org/presentationml/2006/main">
  <p:tag name="AS_UNIQUEID" val="461"/>
</p:tagLst>
</file>

<file path=ppt/tags/tag462.xml><?xml version="1.0" encoding="utf-8"?>
<p:tagLst xmlns:p="http://schemas.openxmlformats.org/presentationml/2006/main">
  <p:tag name="AS_UNIQUEID" val="462"/>
</p:tagLst>
</file>

<file path=ppt/tags/tag463.xml><?xml version="1.0" encoding="utf-8"?>
<p:tagLst xmlns:p="http://schemas.openxmlformats.org/presentationml/2006/main">
  <p:tag name="AS_UNIQUEID" val="463"/>
</p:tagLst>
</file>

<file path=ppt/tags/tag464.xml><?xml version="1.0" encoding="utf-8"?>
<p:tagLst xmlns:p="http://schemas.openxmlformats.org/presentationml/2006/main">
  <p:tag name="AS_UNIQUEID" val="464"/>
</p:tagLst>
</file>

<file path=ppt/tags/tag465.xml><?xml version="1.0" encoding="utf-8"?>
<p:tagLst xmlns:p="http://schemas.openxmlformats.org/presentationml/2006/main">
  <p:tag name="AS_UNIQUEID" val="465"/>
</p:tagLst>
</file>

<file path=ppt/tags/tag466.xml><?xml version="1.0" encoding="utf-8"?>
<p:tagLst xmlns:p="http://schemas.openxmlformats.org/presentationml/2006/main">
  <p:tag name="AS_UNIQUEID" val="466"/>
</p:tagLst>
</file>

<file path=ppt/tags/tag467.xml><?xml version="1.0" encoding="utf-8"?>
<p:tagLst xmlns:p="http://schemas.openxmlformats.org/presentationml/2006/main">
  <p:tag name="AS_UNIQUEID" val="467"/>
</p:tagLst>
</file>

<file path=ppt/tags/tag468.xml><?xml version="1.0" encoding="utf-8"?>
<p:tagLst xmlns:p="http://schemas.openxmlformats.org/presentationml/2006/main">
  <p:tag name="AS_UNIQUEID" val="468"/>
</p:tagLst>
</file>

<file path=ppt/tags/tag469.xml><?xml version="1.0" encoding="utf-8"?>
<p:tagLst xmlns:p="http://schemas.openxmlformats.org/presentationml/2006/main">
  <p:tag name="AS_UNIQUEID" val="469"/>
</p:tagLst>
</file>

<file path=ppt/tags/tag47.xml><?xml version="1.0" encoding="utf-8"?>
<p:tagLst xmlns:p="http://schemas.openxmlformats.org/presentationml/2006/main">
  <p:tag name="AS_UNIQUEID" val="47"/>
</p:tagLst>
</file>

<file path=ppt/tags/tag470.xml><?xml version="1.0" encoding="utf-8"?>
<p:tagLst xmlns:p="http://schemas.openxmlformats.org/presentationml/2006/main">
  <p:tag name="AS_UNIQUEID" val="470"/>
</p:tagLst>
</file>

<file path=ppt/tags/tag471.xml><?xml version="1.0" encoding="utf-8"?>
<p:tagLst xmlns:p="http://schemas.openxmlformats.org/presentationml/2006/main">
  <p:tag name="AS_UNIQUEID" val="471"/>
</p:tagLst>
</file>

<file path=ppt/tags/tag472.xml><?xml version="1.0" encoding="utf-8"?>
<p:tagLst xmlns:p="http://schemas.openxmlformats.org/presentationml/2006/main">
  <p:tag name="AS_UNIQUEID" val="472"/>
</p:tagLst>
</file>

<file path=ppt/tags/tag473.xml><?xml version="1.0" encoding="utf-8"?>
<p:tagLst xmlns:p="http://schemas.openxmlformats.org/presentationml/2006/main">
  <p:tag name="AS_UNIQUEID" val="473"/>
</p:tagLst>
</file>

<file path=ppt/tags/tag474.xml><?xml version="1.0" encoding="utf-8"?>
<p:tagLst xmlns:p="http://schemas.openxmlformats.org/presentationml/2006/main">
  <p:tag name="AS_UNIQUEID" val="474"/>
</p:tagLst>
</file>

<file path=ppt/tags/tag475.xml><?xml version="1.0" encoding="utf-8"?>
<p:tagLst xmlns:p="http://schemas.openxmlformats.org/presentationml/2006/main">
  <p:tag name="AS_UNIQUEID" val="475"/>
</p:tagLst>
</file>

<file path=ppt/tags/tag476.xml><?xml version="1.0" encoding="utf-8"?>
<p:tagLst xmlns:p="http://schemas.openxmlformats.org/presentationml/2006/main">
  <p:tag name="AS_UNIQUEID" val="476"/>
</p:tagLst>
</file>

<file path=ppt/tags/tag477.xml><?xml version="1.0" encoding="utf-8"?>
<p:tagLst xmlns:p="http://schemas.openxmlformats.org/presentationml/2006/main">
  <p:tag name="AS_UNIQUEID" val="477"/>
</p:tagLst>
</file>

<file path=ppt/tags/tag478.xml><?xml version="1.0" encoding="utf-8"?>
<p:tagLst xmlns:p="http://schemas.openxmlformats.org/presentationml/2006/main">
  <p:tag name="AS_UNIQUEID" val="478"/>
</p:tagLst>
</file>

<file path=ppt/tags/tag479.xml><?xml version="1.0" encoding="utf-8"?>
<p:tagLst xmlns:p="http://schemas.openxmlformats.org/presentationml/2006/main">
  <p:tag name="AS_UNIQUEID" val="479"/>
</p:tagLst>
</file>

<file path=ppt/tags/tag48.xml><?xml version="1.0" encoding="utf-8"?>
<p:tagLst xmlns:p="http://schemas.openxmlformats.org/presentationml/2006/main">
  <p:tag name="AS_UNIQUEID" val="48"/>
</p:tagLst>
</file>

<file path=ppt/tags/tag480.xml><?xml version="1.0" encoding="utf-8"?>
<p:tagLst xmlns:p="http://schemas.openxmlformats.org/presentationml/2006/main">
  <p:tag name="AS_UNIQUEID" val="480"/>
</p:tagLst>
</file>

<file path=ppt/tags/tag481.xml><?xml version="1.0" encoding="utf-8"?>
<p:tagLst xmlns:p="http://schemas.openxmlformats.org/presentationml/2006/main">
  <p:tag name="AS_UNIQUEID" val="481"/>
</p:tagLst>
</file>

<file path=ppt/tags/tag482.xml><?xml version="1.0" encoding="utf-8"?>
<p:tagLst xmlns:p="http://schemas.openxmlformats.org/presentationml/2006/main">
  <p:tag name="AS_UNIQUEID" val="482"/>
</p:tagLst>
</file>

<file path=ppt/tags/tag483.xml><?xml version="1.0" encoding="utf-8"?>
<p:tagLst xmlns:p="http://schemas.openxmlformats.org/presentationml/2006/main">
  <p:tag name="AS_UNIQUEID" val="483"/>
</p:tagLst>
</file>

<file path=ppt/tags/tag484.xml><?xml version="1.0" encoding="utf-8"?>
<p:tagLst xmlns:p="http://schemas.openxmlformats.org/presentationml/2006/main">
  <p:tag name="AS_UNIQUEID" val="484"/>
</p:tagLst>
</file>

<file path=ppt/tags/tag485.xml><?xml version="1.0" encoding="utf-8"?>
<p:tagLst xmlns:p="http://schemas.openxmlformats.org/presentationml/2006/main">
  <p:tag name="AS_UNIQUEID" val="485"/>
</p:tagLst>
</file>

<file path=ppt/tags/tag486.xml><?xml version="1.0" encoding="utf-8"?>
<p:tagLst xmlns:p="http://schemas.openxmlformats.org/presentationml/2006/main">
  <p:tag name="AS_UNIQUEID" val="486"/>
</p:tagLst>
</file>

<file path=ppt/tags/tag487.xml><?xml version="1.0" encoding="utf-8"?>
<p:tagLst xmlns:p="http://schemas.openxmlformats.org/presentationml/2006/main">
  <p:tag name="AS_UNIQUEID" val="487"/>
</p:tagLst>
</file>

<file path=ppt/tags/tag488.xml><?xml version="1.0" encoding="utf-8"?>
<p:tagLst xmlns:p="http://schemas.openxmlformats.org/presentationml/2006/main">
  <p:tag name="AS_UNIQUEID" val="488"/>
</p:tagLst>
</file>

<file path=ppt/tags/tag489.xml><?xml version="1.0" encoding="utf-8"?>
<p:tagLst xmlns:p="http://schemas.openxmlformats.org/presentationml/2006/main">
  <p:tag name="AS_UNIQUEID" val="489"/>
</p:tagLst>
</file>

<file path=ppt/tags/tag49.xml><?xml version="1.0" encoding="utf-8"?>
<p:tagLst xmlns:p="http://schemas.openxmlformats.org/presentationml/2006/main">
  <p:tag name="AS_UNIQUEID" val="49"/>
</p:tagLst>
</file>

<file path=ppt/tags/tag490.xml><?xml version="1.0" encoding="utf-8"?>
<p:tagLst xmlns:p="http://schemas.openxmlformats.org/presentationml/2006/main">
  <p:tag name="AS_UNIQUEID" val="490"/>
</p:tagLst>
</file>

<file path=ppt/tags/tag491.xml><?xml version="1.0" encoding="utf-8"?>
<p:tagLst xmlns:p="http://schemas.openxmlformats.org/presentationml/2006/main">
  <p:tag name="AS_UNIQUEID" val="491"/>
</p:tagLst>
</file>

<file path=ppt/tags/tag492.xml><?xml version="1.0" encoding="utf-8"?>
<p:tagLst xmlns:p="http://schemas.openxmlformats.org/presentationml/2006/main">
  <p:tag name="AS_UNIQUEID" val="492"/>
</p:tagLst>
</file>

<file path=ppt/tags/tag493.xml><?xml version="1.0" encoding="utf-8"?>
<p:tagLst xmlns:p="http://schemas.openxmlformats.org/presentationml/2006/main">
  <p:tag name="AS_UNIQUEID" val="493"/>
</p:tagLst>
</file>

<file path=ppt/tags/tag494.xml><?xml version="1.0" encoding="utf-8"?>
<p:tagLst xmlns:p="http://schemas.openxmlformats.org/presentationml/2006/main">
  <p:tag name="AS_UNIQUEID" val="494"/>
</p:tagLst>
</file>

<file path=ppt/tags/tag495.xml><?xml version="1.0" encoding="utf-8"?>
<p:tagLst xmlns:p="http://schemas.openxmlformats.org/presentationml/2006/main">
  <p:tag name="AS_UNIQUEID" val="495"/>
</p:tagLst>
</file>

<file path=ppt/tags/tag496.xml><?xml version="1.0" encoding="utf-8"?>
<p:tagLst xmlns:p="http://schemas.openxmlformats.org/presentationml/2006/main">
  <p:tag name="AS_UNIQUEID" val="496"/>
</p:tagLst>
</file>

<file path=ppt/tags/tag497.xml><?xml version="1.0" encoding="utf-8"?>
<p:tagLst xmlns:p="http://schemas.openxmlformats.org/presentationml/2006/main">
  <p:tag name="AS_UNIQUEID" val="497"/>
</p:tagLst>
</file>

<file path=ppt/tags/tag498.xml><?xml version="1.0" encoding="utf-8"?>
<p:tagLst xmlns:p="http://schemas.openxmlformats.org/presentationml/2006/main">
  <p:tag name="AS_UNIQUEID" val="498"/>
</p:tagLst>
</file>

<file path=ppt/tags/tag499.xml><?xml version="1.0" encoding="utf-8"?>
<p:tagLst xmlns:p="http://schemas.openxmlformats.org/presentationml/2006/main">
  <p:tag name="AS_UNIQUEID" val="499"/>
</p:tagLst>
</file>

<file path=ppt/tags/tag5.xml><?xml version="1.0" encoding="utf-8"?>
<p:tagLst xmlns:p="http://schemas.openxmlformats.org/presentationml/2006/main">
  <p:tag name="AS_UNIQUEID" val="5"/>
</p:tagLst>
</file>

<file path=ppt/tags/tag50.xml><?xml version="1.0" encoding="utf-8"?>
<p:tagLst xmlns:p="http://schemas.openxmlformats.org/presentationml/2006/main">
  <p:tag name="AS_UNIQUEID" val="50"/>
</p:tagLst>
</file>

<file path=ppt/tags/tag500.xml><?xml version="1.0" encoding="utf-8"?>
<p:tagLst xmlns:p="http://schemas.openxmlformats.org/presentationml/2006/main">
  <p:tag name="AS_UNIQUEID" val="500"/>
</p:tagLst>
</file>

<file path=ppt/tags/tag501.xml><?xml version="1.0" encoding="utf-8"?>
<p:tagLst xmlns:p="http://schemas.openxmlformats.org/presentationml/2006/main">
  <p:tag name="AS_UNIQUEID" val="501"/>
</p:tagLst>
</file>

<file path=ppt/tags/tag502.xml><?xml version="1.0" encoding="utf-8"?>
<p:tagLst xmlns:p="http://schemas.openxmlformats.org/presentationml/2006/main">
  <p:tag name="AS_UNIQUEID" val="502"/>
</p:tagLst>
</file>

<file path=ppt/tags/tag503.xml><?xml version="1.0" encoding="utf-8"?>
<p:tagLst xmlns:p="http://schemas.openxmlformats.org/presentationml/2006/main">
  <p:tag name="AS_UNIQUEID" val="503"/>
</p:tagLst>
</file>

<file path=ppt/tags/tag504.xml><?xml version="1.0" encoding="utf-8"?>
<p:tagLst xmlns:p="http://schemas.openxmlformats.org/presentationml/2006/main">
  <p:tag name="AS_UNIQUEID" val="504"/>
</p:tagLst>
</file>

<file path=ppt/tags/tag505.xml><?xml version="1.0" encoding="utf-8"?>
<p:tagLst xmlns:p="http://schemas.openxmlformats.org/presentationml/2006/main">
  <p:tag name="AS_UNIQUEID" val="505"/>
</p:tagLst>
</file>

<file path=ppt/tags/tag506.xml><?xml version="1.0" encoding="utf-8"?>
<p:tagLst xmlns:p="http://schemas.openxmlformats.org/presentationml/2006/main">
  <p:tag name="AS_UNIQUEID" val="506"/>
</p:tagLst>
</file>

<file path=ppt/tags/tag507.xml><?xml version="1.0" encoding="utf-8"?>
<p:tagLst xmlns:p="http://schemas.openxmlformats.org/presentationml/2006/main">
  <p:tag name="AS_UNIQUEID" val="507"/>
</p:tagLst>
</file>

<file path=ppt/tags/tag508.xml><?xml version="1.0" encoding="utf-8"?>
<p:tagLst xmlns:p="http://schemas.openxmlformats.org/presentationml/2006/main">
  <p:tag name="AS_UNIQUEID" val="508"/>
</p:tagLst>
</file>

<file path=ppt/tags/tag509.xml><?xml version="1.0" encoding="utf-8"?>
<p:tagLst xmlns:p="http://schemas.openxmlformats.org/presentationml/2006/main">
  <p:tag name="AS_UNIQUEID" val="509"/>
</p:tagLst>
</file>

<file path=ppt/tags/tag51.xml><?xml version="1.0" encoding="utf-8"?>
<p:tagLst xmlns:p="http://schemas.openxmlformats.org/presentationml/2006/main">
  <p:tag name="AS_UNIQUEID" val="51"/>
</p:tagLst>
</file>

<file path=ppt/tags/tag510.xml><?xml version="1.0" encoding="utf-8"?>
<p:tagLst xmlns:p="http://schemas.openxmlformats.org/presentationml/2006/main">
  <p:tag name="AS_UNIQUEID" val="510"/>
</p:tagLst>
</file>

<file path=ppt/tags/tag511.xml><?xml version="1.0" encoding="utf-8"?>
<p:tagLst xmlns:p="http://schemas.openxmlformats.org/presentationml/2006/main">
  <p:tag name="AS_UNIQUEID" val="511"/>
</p:tagLst>
</file>

<file path=ppt/tags/tag512.xml><?xml version="1.0" encoding="utf-8"?>
<p:tagLst xmlns:p="http://schemas.openxmlformats.org/presentationml/2006/main">
  <p:tag name="AS_UNIQUEID" val="512"/>
</p:tagLst>
</file>

<file path=ppt/tags/tag513.xml><?xml version="1.0" encoding="utf-8"?>
<p:tagLst xmlns:p="http://schemas.openxmlformats.org/presentationml/2006/main">
  <p:tag name="AS_UNIQUEID" val="513"/>
</p:tagLst>
</file>

<file path=ppt/tags/tag514.xml><?xml version="1.0" encoding="utf-8"?>
<p:tagLst xmlns:p="http://schemas.openxmlformats.org/presentationml/2006/main">
  <p:tag name="AS_UNIQUEID" val="514"/>
</p:tagLst>
</file>

<file path=ppt/tags/tag515.xml><?xml version="1.0" encoding="utf-8"?>
<p:tagLst xmlns:p="http://schemas.openxmlformats.org/presentationml/2006/main">
  <p:tag name="AS_UNIQUEID" val="515"/>
</p:tagLst>
</file>

<file path=ppt/tags/tag516.xml><?xml version="1.0" encoding="utf-8"?>
<p:tagLst xmlns:p="http://schemas.openxmlformats.org/presentationml/2006/main">
  <p:tag name="AS_UNIQUEID" val="516"/>
</p:tagLst>
</file>

<file path=ppt/tags/tag517.xml><?xml version="1.0" encoding="utf-8"?>
<p:tagLst xmlns:p="http://schemas.openxmlformats.org/presentationml/2006/main">
  <p:tag name="AS_UNIQUEID" val="517"/>
</p:tagLst>
</file>

<file path=ppt/tags/tag518.xml><?xml version="1.0" encoding="utf-8"?>
<p:tagLst xmlns:p="http://schemas.openxmlformats.org/presentationml/2006/main">
  <p:tag name="AS_UNIQUEID" val="518"/>
</p:tagLst>
</file>

<file path=ppt/tags/tag519.xml><?xml version="1.0" encoding="utf-8"?>
<p:tagLst xmlns:p="http://schemas.openxmlformats.org/presentationml/2006/main">
  <p:tag name="AS_UNIQUEID" val="519"/>
</p:tagLst>
</file>

<file path=ppt/tags/tag52.xml><?xml version="1.0" encoding="utf-8"?>
<p:tagLst xmlns:p="http://schemas.openxmlformats.org/presentationml/2006/main">
  <p:tag name="AS_UNIQUEID" val="52"/>
</p:tagLst>
</file>

<file path=ppt/tags/tag520.xml><?xml version="1.0" encoding="utf-8"?>
<p:tagLst xmlns:p="http://schemas.openxmlformats.org/presentationml/2006/main">
  <p:tag name="AS_UNIQUEID" val="520"/>
</p:tagLst>
</file>

<file path=ppt/tags/tag521.xml><?xml version="1.0" encoding="utf-8"?>
<p:tagLst xmlns:p="http://schemas.openxmlformats.org/presentationml/2006/main">
  <p:tag name="AS_UNIQUEID" val="521"/>
</p:tagLst>
</file>

<file path=ppt/tags/tag522.xml><?xml version="1.0" encoding="utf-8"?>
<p:tagLst xmlns:p="http://schemas.openxmlformats.org/presentationml/2006/main">
  <p:tag name="AS_UNIQUEID" val="522"/>
</p:tagLst>
</file>

<file path=ppt/tags/tag523.xml><?xml version="1.0" encoding="utf-8"?>
<p:tagLst xmlns:p="http://schemas.openxmlformats.org/presentationml/2006/main">
  <p:tag name="AS_UNIQUEID" val="523"/>
</p:tagLst>
</file>

<file path=ppt/tags/tag524.xml><?xml version="1.0" encoding="utf-8"?>
<p:tagLst xmlns:p="http://schemas.openxmlformats.org/presentationml/2006/main">
  <p:tag name="AS_UNIQUEID" val="524"/>
</p:tagLst>
</file>

<file path=ppt/tags/tag525.xml><?xml version="1.0" encoding="utf-8"?>
<p:tagLst xmlns:p="http://schemas.openxmlformats.org/presentationml/2006/main">
  <p:tag name="AS_UNIQUEID" val="525"/>
</p:tagLst>
</file>

<file path=ppt/tags/tag526.xml><?xml version="1.0" encoding="utf-8"?>
<p:tagLst xmlns:p="http://schemas.openxmlformats.org/presentationml/2006/main">
  <p:tag name="AS_UNIQUEID" val="526"/>
</p:tagLst>
</file>

<file path=ppt/tags/tag527.xml><?xml version="1.0" encoding="utf-8"?>
<p:tagLst xmlns:p="http://schemas.openxmlformats.org/presentationml/2006/main">
  <p:tag name="AS_UNIQUEID" val="527"/>
</p:tagLst>
</file>

<file path=ppt/tags/tag528.xml><?xml version="1.0" encoding="utf-8"?>
<p:tagLst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ags/tag53.xml><?xml version="1.0" encoding="utf-8"?>
<p:tagLst xmlns:p="http://schemas.openxmlformats.org/presentationml/2006/main">
  <p:tag name="AS_UNIQUEID" val="53"/>
</p:tagLst>
</file>

<file path=ppt/tags/tag54.xml><?xml version="1.0" encoding="utf-8"?>
<p:tagLst xmlns:p="http://schemas.openxmlformats.org/presentationml/2006/main">
  <p:tag name="AS_UNIQUEID" val="54"/>
</p:tagLst>
</file>

<file path=ppt/tags/tag55.xml><?xml version="1.0" encoding="utf-8"?>
<p:tagLst xmlns:p="http://schemas.openxmlformats.org/presentationml/2006/main">
  <p:tag name="AS_UNIQUEID" val="55"/>
</p:tagLst>
</file>

<file path=ppt/tags/tag56.xml><?xml version="1.0" encoding="utf-8"?>
<p:tagLst xmlns:p="http://schemas.openxmlformats.org/presentationml/2006/main">
  <p:tag name="AS_UNIQUEID" val="56"/>
</p:tagLst>
</file>

<file path=ppt/tags/tag57.xml><?xml version="1.0" encoding="utf-8"?>
<p:tagLst xmlns:p="http://schemas.openxmlformats.org/presentationml/2006/main">
  <p:tag name="AS_UNIQUEID" val="57"/>
</p:tagLst>
</file>

<file path=ppt/tags/tag58.xml><?xml version="1.0" encoding="utf-8"?>
<p:tagLst xmlns:p="http://schemas.openxmlformats.org/presentationml/2006/main">
  <p:tag name="AS_UNIQUEID" val="58"/>
</p:tagLst>
</file>

<file path=ppt/tags/tag59.xml><?xml version="1.0" encoding="utf-8"?>
<p:tagLst xmlns:p="http://schemas.openxmlformats.org/presentationml/2006/main">
  <p:tag name="AS_UNIQUEID" val="59"/>
</p:tagLst>
</file>

<file path=ppt/tags/tag6.xml><?xml version="1.0" encoding="utf-8"?>
<p:tagLst xmlns:p="http://schemas.openxmlformats.org/presentationml/2006/main">
  <p:tag name="AS_UNIQUEID" val="6"/>
</p:tagLst>
</file>

<file path=ppt/tags/tag60.xml><?xml version="1.0" encoding="utf-8"?>
<p:tagLst xmlns:p="http://schemas.openxmlformats.org/presentationml/2006/main">
  <p:tag name="AS_UNIQUEID" val="60"/>
</p:tagLst>
</file>

<file path=ppt/tags/tag61.xml><?xml version="1.0" encoding="utf-8"?>
<p:tagLst xmlns:p="http://schemas.openxmlformats.org/presentationml/2006/main">
  <p:tag name="AS_UNIQUEID" val="61"/>
</p:tagLst>
</file>

<file path=ppt/tags/tag62.xml><?xml version="1.0" encoding="utf-8"?>
<p:tagLst xmlns:p="http://schemas.openxmlformats.org/presentationml/2006/main">
  <p:tag name="AS_UNIQUEID" val="62"/>
</p:tagLst>
</file>

<file path=ppt/tags/tag63.xml><?xml version="1.0" encoding="utf-8"?>
<p:tagLst xmlns:p="http://schemas.openxmlformats.org/presentationml/2006/main">
  <p:tag name="AS_UNIQUEID" val="63"/>
</p:tagLst>
</file>

<file path=ppt/tags/tag64.xml><?xml version="1.0" encoding="utf-8"?>
<p:tagLst xmlns:p="http://schemas.openxmlformats.org/presentationml/2006/main">
  <p:tag name="AS_UNIQUEID" val="64"/>
</p:tagLst>
</file>

<file path=ppt/tags/tag65.xml><?xml version="1.0" encoding="utf-8"?>
<p:tagLst xmlns:p="http://schemas.openxmlformats.org/presentationml/2006/main">
  <p:tag name="AS_UNIQUEID" val="65"/>
</p:tagLst>
</file>

<file path=ppt/tags/tag66.xml><?xml version="1.0" encoding="utf-8"?>
<p:tagLst xmlns:p="http://schemas.openxmlformats.org/presentationml/2006/main">
  <p:tag name="AS_UNIQUEID" val="66"/>
</p:tagLst>
</file>

<file path=ppt/tags/tag67.xml><?xml version="1.0" encoding="utf-8"?>
<p:tagLst xmlns:p="http://schemas.openxmlformats.org/presentationml/2006/main">
  <p:tag name="AS_UNIQUEID" val="67"/>
</p:tagLst>
</file>

<file path=ppt/tags/tag68.xml><?xml version="1.0" encoding="utf-8"?>
<p:tagLst xmlns:p="http://schemas.openxmlformats.org/presentationml/2006/main">
  <p:tag name="AS_UNIQUEID" val="68"/>
</p:tagLst>
</file>

<file path=ppt/tags/tag69.xml><?xml version="1.0" encoding="utf-8"?>
<p:tagLst xmlns:p="http://schemas.openxmlformats.org/presentationml/2006/main">
  <p:tag name="AS_UNIQUEID" val="69"/>
</p:tagLst>
</file>

<file path=ppt/tags/tag7.xml><?xml version="1.0" encoding="utf-8"?>
<p:tagLst xmlns:p="http://schemas.openxmlformats.org/presentationml/2006/main">
  <p:tag name="AS_UNIQUEID" val="7"/>
</p:tagLst>
</file>

<file path=ppt/tags/tag70.xml><?xml version="1.0" encoding="utf-8"?>
<p:tagLst xmlns:p="http://schemas.openxmlformats.org/presentationml/2006/main">
  <p:tag name="AS_UNIQUEID" val="70"/>
</p:tagLst>
</file>

<file path=ppt/tags/tag71.xml><?xml version="1.0" encoding="utf-8"?>
<p:tagLst xmlns:p="http://schemas.openxmlformats.org/presentationml/2006/main">
  <p:tag name="AS_UNIQUEID" val="71"/>
</p:tagLst>
</file>

<file path=ppt/tags/tag72.xml><?xml version="1.0" encoding="utf-8"?>
<p:tagLst xmlns:p="http://schemas.openxmlformats.org/presentationml/2006/main">
  <p:tag name="AS_UNIQUEID" val="72"/>
</p:tagLst>
</file>

<file path=ppt/tags/tag73.xml><?xml version="1.0" encoding="utf-8"?>
<p:tagLst xmlns:p="http://schemas.openxmlformats.org/presentationml/2006/main">
  <p:tag name="AS_UNIQUEID" val="73"/>
</p:tagLst>
</file>

<file path=ppt/tags/tag74.xml><?xml version="1.0" encoding="utf-8"?>
<p:tagLst xmlns:p="http://schemas.openxmlformats.org/presentationml/2006/main">
  <p:tag name="AS_UNIQUEID" val="74"/>
</p:tagLst>
</file>

<file path=ppt/tags/tag75.xml><?xml version="1.0" encoding="utf-8"?>
<p:tagLst xmlns:p="http://schemas.openxmlformats.org/presentationml/2006/main">
  <p:tag name="AS_UNIQUEID" val="75"/>
</p:tagLst>
</file>

<file path=ppt/tags/tag76.xml><?xml version="1.0" encoding="utf-8"?>
<p:tagLst xmlns:p="http://schemas.openxmlformats.org/presentationml/2006/main">
  <p:tag name="AS_UNIQUEID" val="76"/>
</p:tagLst>
</file>

<file path=ppt/tags/tag77.xml><?xml version="1.0" encoding="utf-8"?>
<p:tagLst xmlns:p="http://schemas.openxmlformats.org/presentationml/2006/main">
  <p:tag name="AS_UNIQUEID" val="77"/>
</p:tagLst>
</file>

<file path=ppt/tags/tag78.xml><?xml version="1.0" encoding="utf-8"?>
<p:tagLst xmlns:p="http://schemas.openxmlformats.org/presentationml/2006/main">
  <p:tag name="AS_UNIQUEID" val="78"/>
</p:tagLst>
</file>

<file path=ppt/tags/tag79.xml><?xml version="1.0" encoding="utf-8"?>
<p:tagLst xmlns:p="http://schemas.openxmlformats.org/presentationml/2006/main">
  <p:tag name="AS_UNIQUEID" val="79"/>
</p:tagLst>
</file>

<file path=ppt/tags/tag8.xml><?xml version="1.0" encoding="utf-8"?>
<p:tagLst xmlns:p="http://schemas.openxmlformats.org/presentationml/2006/main">
  <p:tag name="AS_UNIQUEID" val="8"/>
</p:tagLst>
</file>

<file path=ppt/tags/tag80.xml><?xml version="1.0" encoding="utf-8"?>
<p:tagLst xmlns:p="http://schemas.openxmlformats.org/presentationml/2006/main">
  <p:tag name="AS_UNIQUEID" val="80"/>
</p:tagLst>
</file>

<file path=ppt/tags/tag81.xml><?xml version="1.0" encoding="utf-8"?>
<p:tagLst xmlns:p="http://schemas.openxmlformats.org/presentationml/2006/main">
  <p:tag name="AS_UNIQUEID" val="81"/>
</p:tagLst>
</file>

<file path=ppt/tags/tag82.xml><?xml version="1.0" encoding="utf-8"?>
<p:tagLst xmlns:p="http://schemas.openxmlformats.org/presentationml/2006/main">
  <p:tag name="AS_UNIQUEID" val="82"/>
</p:tagLst>
</file>

<file path=ppt/tags/tag83.xml><?xml version="1.0" encoding="utf-8"?>
<p:tagLst xmlns:p="http://schemas.openxmlformats.org/presentationml/2006/main">
  <p:tag name="AS_UNIQUEID" val="83"/>
</p:tagLst>
</file>

<file path=ppt/tags/tag84.xml><?xml version="1.0" encoding="utf-8"?>
<p:tagLst xmlns:p="http://schemas.openxmlformats.org/presentationml/2006/main">
  <p:tag name="AS_UNIQUEID" val="84"/>
</p:tagLst>
</file>

<file path=ppt/tags/tag85.xml><?xml version="1.0" encoding="utf-8"?>
<p:tagLst xmlns:p="http://schemas.openxmlformats.org/presentationml/2006/main">
  <p:tag name="AS_UNIQUEID" val="85"/>
</p:tagLst>
</file>

<file path=ppt/tags/tag86.xml><?xml version="1.0" encoding="utf-8"?>
<p:tagLst xmlns:p="http://schemas.openxmlformats.org/presentationml/2006/main">
  <p:tag name="AS_UNIQUEID" val="86"/>
</p:tagLst>
</file>

<file path=ppt/tags/tag87.xml><?xml version="1.0" encoding="utf-8"?>
<p:tagLst xmlns:p="http://schemas.openxmlformats.org/presentationml/2006/main">
  <p:tag name="AS_UNIQUEID" val="87"/>
</p:tagLst>
</file>

<file path=ppt/tags/tag88.xml><?xml version="1.0" encoding="utf-8"?>
<p:tagLst xmlns:p="http://schemas.openxmlformats.org/presentationml/2006/main">
  <p:tag name="AS_UNIQUEID" val="88"/>
</p:tagLst>
</file>

<file path=ppt/tags/tag89.xml><?xml version="1.0" encoding="utf-8"?>
<p:tagLst xmlns:p="http://schemas.openxmlformats.org/presentationml/2006/main">
  <p:tag name="AS_UNIQUEID" val="89"/>
</p:tagLst>
</file>

<file path=ppt/tags/tag9.xml><?xml version="1.0" encoding="utf-8"?>
<p:tagLst xmlns:p="http://schemas.openxmlformats.org/presentationml/2006/main">
  <p:tag name="AS_UNIQUEID" val="9"/>
</p:tagLst>
</file>

<file path=ppt/tags/tag90.xml><?xml version="1.0" encoding="utf-8"?>
<p:tagLst xmlns:p="http://schemas.openxmlformats.org/presentationml/2006/main">
  <p:tag name="AS_UNIQUEID" val="90"/>
</p:tagLst>
</file>

<file path=ppt/tags/tag91.xml><?xml version="1.0" encoding="utf-8"?>
<p:tagLst xmlns:p="http://schemas.openxmlformats.org/presentationml/2006/main">
  <p:tag name="AS_UNIQUEID" val="91"/>
</p:tagLst>
</file>

<file path=ppt/tags/tag92.xml><?xml version="1.0" encoding="utf-8"?>
<p:tagLst xmlns:p="http://schemas.openxmlformats.org/presentationml/2006/main">
  <p:tag name="AS_UNIQUEID" val="92"/>
</p:tagLst>
</file>

<file path=ppt/tags/tag93.xml><?xml version="1.0" encoding="utf-8"?>
<p:tagLst xmlns:p="http://schemas.openxmlformats.org/presentationml/2006/main">
  <p:tag name="AS_UNIQUEID" val="93"/>
</p:tagLst>
</file>

<file path=ppt/tags/tag94.xml><?xml version="1.0" encoding="utf-8"?>
<p:tagLst xmlns:p="http://schemas.openxmlformats.org/presentationml/2006/main">
  <p:tag name="AS_UNIQUEID" val="94"/>
</p:tagLst>
</file>

<file path=ppt/tags/tag95.xml><?xml version="1.0" encoding="utf-8"?>
<p:tagLst xmlns:p="http://schemas.openxmlformats.org/presentationml/2006/main">
  <p:tag name="AS_UNIQUEID" val="95"/>
</p:tagLst>
</file>

<file path=ppt/tags/tag96.xml><?xml version="1.0" encoding="utf-8"?>
<p:tagLst xmlns:p="http://schemas.openxmlformats.org/presentationml/2006/main">
  <p:tag name="AS_UNIQUEID" val="96"/>
</p:tagLst>
</file>

<file path=ppt/tags/tag97.xml><?xml version="1.0" encoding="utf-8"?>
<p:tagLst xmlns:p="http://schemas.openxmlformats.org/presentationml/2006/main">
  <p:tag name="AS_UNIQUEID" val="97"/>
</p:tagLst>
</file>

<file path=ppt/tags/tag98.xml><?xml version="1.0" encoding="utf-8"?>
<p:tagLst xmlns:p="http://schemas.openxmlformats.org/presentationml/2006/main">
  <p:tag name="AS_UNIQUEID" val="98"/>
</p:tagLst>
</file>

<file path=ppt/tags/tag99.xml><?xml version="1.0" encoding="utf-8"?>
<p:tagLst xmlns:p="http://schemas.openxmlformats.org/presentationml/2006/main">
  <p:tag name="AS_UNIQUEID" val="99"/>
</p:tagLst>
</file>

<file path=ppt/theme/theme1.xml><?xml version="1.0" encoding="utf-8"?>
<a:theme xmlns:r="http://schemas.openxmlformats.org/officeDocument/2006/relationships"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Широкоэкранный</PresentationFormat>
  <Paragraphs>121</Paragraphs>
  <Slides>28</Slides>
  <Notes>0</Notes>
  <TotalTime>2512</TotalTime>
  <HiddenSlides>0</HiddenSlides>
  <MMClips>6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33">
      <vt:lpstr>Arial</vt:lpstr>
      <vt:lpstr>Calibri Light</vt:lpstr>
      <vt:lpstr>Calibri</vt:lpstr>
      <vt:lpstr>Arial Narrow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19.1200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Презентация PowerPoint</dc:title>
  <dc:creator>Владимир Бобров</dc:creator>
  <cp:lastModifiedBy>Владимир Бобров</cp:lastModifiedBy>
  <cp:revision>124</cp:revision>
  <dcterms:created xsi:type="dcterms:W3CDTF">2021-04-26T13:51:51Z</dcterms:created>
  <dcterms:modified xsi:type="dcterms:W3CDTF">2023-07-11T15:23:38Z</dcterms:modified>
</cp:coreProperties>
</file>