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87"/>
    <a:srgbClr val="0064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08" y="-90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1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76152" y="304107"/>
            <a:ext cx="2659511" cy="64831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2206" y="304107"/>
            <a:ext cx="7810618" cy="64831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5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01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5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206" y="1772845"/>
            <a:ext cx="5234162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9696" y="1772845"/>
            <a:ext cx="5235967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4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1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2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77F7D-AF8A-4234-B538-A01CB5383D30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-15281" y="0"/>
            <a:ext cx="10414994" cy="7218363"/>
          </a:xfrm>
          <a:prstGeom prst="frame">
            <a:avLst>
              <a:gd name="adj1" fmla="val 137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9008" y="6901804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70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reathdwallpapers.com/wallpapers/patterns-light-background-surface-texture-1024x600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s-pic.ru/wp-content/uploads/2021/02/skrap-nabory._zapisi_v_rubrike_skrap-nabory._dnevnik_elenka4.jpg" TargetMode="External"/><Relationship Id="rId5" Type="http://schemas.openxmlformats.org/officeDocument/2006/relationships/hyperlink" Target="https://i.pinimg.com/474x/32/cd/16/32cd16cf1931f4b3b14a7d3a9b8fcd6b.jpg" TargetMode="External"/><Relationship Id="rId4" Type="http://schemas.openxmlformats.org/officeDocument/2006/relationships/hyperlink" Target="https://cstor.nn2.ru/forum/data/forum/images/2017-05/177145852-75415414_75066770_dal2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8" y="1917896"/>
            <a:ext cx="8839756" cy="1547269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solidFill>
                  <a:srgbClr val="FF4B87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6600" b="1" spc="50" smtClean="0">
                <a:ln w="11430"/>
                <a:solidFill>
                  <a:srgbClr val="FF4B87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Найди </a:t>
            </a:r>
            <a:r>
              <a:rPr lang="ru-RU" sz="6600" b="1" spc="50" smtClean="0">
                <a:ln w="11430"/>
                <a:solidFill>
                  <a:srgbClr val="FF4B87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долю </a:t>
            </a:r>
            <a:r>
              <a:rPr lang="ru-RU" sz="6600" b="1" spc="50" dirty="0" smtClean="0">
                <a:ln w="11430"/>
                <a:solidFill>
                  <a:srgbClr val="FF4B87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числа»</a:t>
            </a:r>
            <a:endParaRPr lang="ru-RU" sz="6600" b="1" spc="50" dirty="0">
              <a:ln w="11430"/>
              <a:solidFill>
                <a:srgbClr val="FF4B87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5680" y="3465165"/>
            <a:ext cx="3168352" cy="18722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4200"/>
                </a:solidFill>
                <a:latin typeface="Monotype Corsiva" pitchFamily="66" charset="0"/>
              </a:rPr>
              <a:t>Математика 4 класс</a:t>
            </a:r>
          </a:p>
          <a:p>
            <a:pPr lvl="0"/>
            <a:r>
              <a:rPr lang="ru-RU" sz="1800" dirty="0">
                <a:solidFill>
                  <a:srgbClr val="004200"/>
                </a:solidFill>
                <a:latin typeface="Monotype Corsiva" pitchFamily="66" charset="0"/>
              </a:rPr>
              <a:t>Автор работы:</a:t>
            </a:r>
          </a:p>
          <a:p>
            <a:pPr lvl="0"/>
            <a:r>
              <a:rPr lang="ru-RU" sz="1800" dirty="0">
                <a:solidFill>
                  <a:srgbClr val="00420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lvl="0"/>
            <a:r>
              <a:rPr lang="ru-RU" sz="1800" dirty="0">
                <a:solidFill>
                  <a:srgbClr val="004200"/>
                </a:solidFill>
                <a:latin typeface="Monotype Corsiva" pitchFamily="66" charset="0"/>
              </a:rPr>
              <a:t>Чайкина Зоя Андреевна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26680" y="1245111"/>
            <a:ext cx="6346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3300"/>
                </a:solidFill>
                <a:latin typeface="Cambria Math" pitchFamily="18" charset="0"/>
                <a:ea typeface="Cambria Math" pitchFamily="18" charset="0"/>
              </a:rPr>
              <a:t>Интерактивный тренажёр</a:t>
            </a:r>
            <a:endParaRPr lang="ru-RU" sz="4000" dirty="0">
              <a:solidFill>
                <a:srgbClr val="0033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4" y="4307059"/>
            <a:ext cx="3965264" cy="2742641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" action="ppaction://hlinkshowjump?jump=endshow" highlightClick="1"/>
          </p:cNvPr>
          <p:cNvSpPr/>
          <p:nvPr/>
        </p:nvSpPr>
        <p:spPr>
          <a:xfrm>
            <a:off x="107504" y="116632"/>
            <a:ext cx="468000" cy="468000"/>
          </a:xfrm>
          <a:prstGeom prst="actionButtonHom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575608" y="116632"/>
            <a:ext cx="468000" cy="468000"/>
          </a:xfrm>
          <a:prstGeom prst="actionButtonInformati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896" y="4790222"/>
            <a:ext cx="2170695" cy="245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6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2044199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2044199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7088036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7088036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6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6539044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6539044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2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5542161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5542161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1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0654413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0654413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0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4139067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4139067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24" y="6417493"/>
            <a:ext cx="21717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8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4359137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 от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4359137"/>
                  </p:ext>
                </p:extLst>
              </p:nvPr>
            </p:nvGraphicFramePr>
            <p:xfrm>
              <a:off x="231302" y="2248143"/>
              <a:ext cx="9864059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04228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  <a:gridCol w="81775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43" t="-405" r="-293917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  <a:latin typeface="Cambria Math" pitchFamily="18" charset="0"/>
                              <a:ea typeface="Cambria Math" pitchFamily="18" charset="0"/>
                            </a:rPr>
                            <a:t>Ответ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rgbClr val="003300"/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rgbClr val="0033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3094953" y="440829"/>
            <a:ext cx="502413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16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07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98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089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2799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707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615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8523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304312" y="3753197"/>
            <a:ext cx="792000" cy="144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9844424" y="6633517"/>
            <a:ext cx="468000" cy="468000"/>
          </a:xfrm>
          <a:prstGeom prst="actionButtonHom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6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80789"/>
            <a:ext cx="9359742" cy="120306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FF4B87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Источники</a:t>
            </a:r>
            <a:endParaRPr lang="ru-RU" sz="4000" b="1" spc="50" dirty="0">
              <a:ln w="11430"/>
              <a:solidFill>
                <a:srgbClr val="FF4B87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9844424" y="6633517"/>
            <a:ext cx="468000" cy="468000"/>
          </a:xfrm>
          <a:prstGeom prst="actionButtonHom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возврат 4">
            <a:hlinkClick r:id="" action="ppaction://hlinkshowjump?jump=firstslide" highlightClick="1"/>
          </p:cNvPr>
          <p:cNvSpPr/>
          <p:nvPr/>
        </p:nvSpPr>
        <p:spPr>
          <a:xfrm>
            <a:off x="9376320" y="6633517"/>
            <a:ext cx="468000" cy="468000"/>
          </a:xfrm>
          <a:prstGeom prst="actionButtonRetur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3629" y="2225347"/>
            <a:ext cx="84726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https://greathdwallpapers.com/wallpapers/patterns-light-background-surface-texture-1024x600.jpg</a:t>
            </a:r>
            <a:r>
              <a:rPr lang="ru-RU" sz="1600" dirty="0"/>
              <a:t>  -фон</a:t>
            </a:r>
          </a:p>
          <a:p>
            <a:r>
              <a:rPr lang="ru-RU" sz="1600" u="sng" dirty="0">
                <a:hlinkClick r:id="rId4"/>
              </a:rPr>
              <a:t>https://cstor.nn2.ru/forum/data/forum/images/2017-05/177145852-75415414_75066770_dal2.png</a:t>
            </a:r>
            <a:r>
              <a:rPr lang="ru-RU" sz="1600" dirty="0"/>
              <a:t>  -кнопка перехода</a:t>
            </a:r>
          </a:p>
          <a:p>
            <a:r>
              <a:rPr lang="ru-RU" sz="1600" u="sng" dirty="0">
                <a:hlinkClick r:id="rId5"/>
              </a:rPr>
              <a:t>https://i.pinimg.com/474x/32/cd/16/32cd16cf1931f4b3b14a7d3a9b8fcd6b.jpg</a:t>
            </a:r>
            <a:r>
              <a:rPr lang="ru-RU" sz="1600" dirty="0"/>
              <a:t>  -цифры</a:t>
            </a:r>
          </a:p>
          <a:p>
            <a:r>
              <a:rPr lang="ru-RU" sz="1600" u="sng" dirty="0">
                <a:hlinkClick r:id="rId6"/>
              </a:rPr>
              <a:t>https://rus-pic.ru/wp-content/uploads/2021/02/skrap-nabory._zapisi_v_rubrike_skrap-nabory._dnevnik_elenka4.jpg</a:t>
            </a:r>
            <a:r>
              <a:rPr lang="ru-RU" sz="1600" dirty="0"/>
              <a:t>  -мышка</a:t>
            </a:r>
          </a:p>
        </p:txBody>
      </p:sp>
    </p:spTree>
    <p:extLst>
      <p:ext uri="{BB962C8B-B14F-4D97-AF65-F5344CB8AC3E}">
        <p14:creationId xmlns:p14="http://schemas.microsoft.com/office/powerpoint/2010/main" val="349684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234</Words>
  <Application>Microsoft Office PowerPoint</Application>
  <PresentationFormat>Произвольный</PresentationFormat>
  <Paragraphs>158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«Найди долю числа»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2022-02-28T13:47:56Z</dcterms:created>
  <dcterms:modified xsi:type="dcterms:W3CDTF">2022-03-01T07:09:40Z</dcterms:modified>
</cp:coreProperties>
</file>