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5" r:id="rId1"/>
  </p:sldMasterIdLst>
  <p:sldIdLst>
    <p:sldId id="257" r:id="rId2"/>
    <p:sldId id="258" r:id="rId3"/>
    <p:sldId id="259" r:id="rId4"/>
    <p:sldId id="260" r:id="rId5"/>
    <p:sldId id="261" r:id="rId6"/>
    <p:sldId id="273" r:id="rId7"/>
    <p:sldId id="262" r:id="rId8"/>
    <p:sldId id="263" r:id="rId9"/>
    <p:sldId id="272" r:id="rId10"/>
    <p:sldId id="265" r:id="rId11"/>
    <p:sldId id="271" r:id="rId12"/>
    <p:sldId id="266" r:id="rId13"/>
    <p:sldId id="274" r:id="rId14"/>
    <p:sldId id="267" r:id="rId15"/>
    <p:sldId id="269" r:id="rId16"/>
    <p:sldId id="264" r:id="rId17"/>
    <p:sldId id="275" r:id="rId18"/>
    <p:sldId id="268" r:id="rId19"/>
    <p:sldId id="27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68" d="100"/>
          <a:sy n="68" d="100"/>
        </p:scale>
        <p:origin x="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47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899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49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7117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44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49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70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494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29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205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4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301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989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951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624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56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45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75D110D-ADE5-4765-A631-669AC44A1AF6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E7C30-2BFD-4552-B8BF-0E24FBE69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24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3987" r:id="rId12"/>
    <p:sldLayoutId id="2147483988" r:id="rId13"/>
    <p:sldLayoutId id="2147483989" r:id="rId14"/>
    <p:sldLayoutId id="2147483990" r:id="rId15"/>
    <p:sldLayoutId id="2147483991" r:id="rId16"/>
    <p:sldLayoutId id="214748399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6962" y="1042917"/>
            <a:ext cx="87256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Давление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единицы давления. Способы уменьшения и увеличения давления.</a:t>
            </a:r>
            <a:endParaRPr lang="ru-RU" sz="4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4142" y="4287781"/>
            <a:ext cx="6850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Домашнее задание § 35,36 упр14(№1,2).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25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8315" y="-1"/>
            <a:ext cx="8113817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Давление можно увеличить</a:t>
            </a:r>
            <a:r>
              <a:rPr lang="ru-RU" sz="5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и </a:t>
            </a: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уменьшить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увеличения давления: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увеличить давление нужно увеличить силу (</a:t>
            </a:r>
            <a: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действующую на тело.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Чтобы увеличить давление нужно уменьшить площадь основания</a:t>
            </a:r>
            <a: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(s)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92702" y="6023286"/>
            <a:ext cx="29594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ФИЗМИНУТКА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21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4947" y="147458"/>
            <a:ext cx="938659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уменьшения давления: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уменьшить давление нужно уменьшить силу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(F)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действующую на тело.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уменьшить давление нужно увеличить площадь </a:t>
            </a:r>
            <a:endParaRPr lang="en-US" sz="4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(s)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тела.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5639" y="3218374"/>
            <a:ext cx="3609145" cy="331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81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табл давлен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8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078" y="1592015"/>
            <a:ext cx="9647852" cy="396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9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9733" y="677334"/>
            <a:ext cx="83142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Рассчитать давление, производимое на пол силой 500 Н, если площадь поверхности 2 м</a:t>
            </a:r>
            <a:r>
              <a:rPr lang="ru-RU" altLang="ru-RU" sz="2800" b="1" baseline="300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2</a:t>
            </a:r>
            <a:r>
              <a:rPr lang="ru-RU" altLang="ru-RU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23849" y="1804459"/>
            <a:ext cx="2736850" cy="4078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Дано: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F = 500 </a:t>
            </a: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Н</a:t>
            </a:r>
            <a:endParaRPr kumimoji="0" lang="en-US" alt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S = </a:t>
            </a: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2 м</a:t>
            </a:r>
            <a:r>
              <a:rPr kumimoji="0" lang="ru-RU" altLang="ru-RU" sz="3200" b="1" i="0" u="none" strike="noStrike" kern="0" cap="none" spc="0" normalizeH="0" baseline="3000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2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200" b="1" i="0" u="none" strike="noStrike" kern="0" cap="none" spc="0" normalizeH="0" baseline="30000" noProof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6600" b="1" i="0" u="none" strike="noStrike" kern="0" cap="none" spc="0" normalizeH="0" baseline="3000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</a:rPr>
              <a:t>р - ?</a:t>
            </a:r>
            <a:endParaRPr kumimoji="0" lang="ru-RU" altLang="ru-RU" sz="6600" b="1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843213" y="1884363"/>
            <a:ext cx="27368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</a:rPr>
              <a:t>Решение:</a:t>
            </a:r>
          </a:p>
        </p:txBody>
      </p:sp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2987675" y="2492375"/>
          <a:ext cx="1311275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Формула" r:id="rId3" imgW="380835" imgH="393529" progId="Equation.3">
                  <p:embed/>
                </p:oleObj>
              </mc:Choice>
              <mc:Fallback>
                <p:oleObj name="Формула" r:id="rId3" imgW="38083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492375"/>
                        <a:ext cx="1311275" cy="1354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9"/>
          <p:cNvGraphicFramePr>
            <a:graphicFrameLocks noChangeAspect="1"/>
          </p:cNvGraphicFramePr>
          <p:nvPr/>
        </p:nvGraphicFramePr>
        <p:xfrm>
          <a:off x="2916238" y="3933825"/>
          <a:ext cx="3717925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Формула" r:id="rId5" imgW="1218671" imgH="393529" progId="Equation.3">
                  <p:embed/>
                </p:oleObj>
              </mc:Choice>
              <mc:Fallback>
                <p:oleObj name="Формула" r:id="rId5" imgW="121867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3933825"/>
                        <a:ext cx="3717925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2700338" y="2060575"/>
            <a:ext cx="0" cy="2881313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 flipH="1">
            <a:off x="323850" y="4005263"/>
            <a:ext cx="2376488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2916238" y="5373688"/>
            <a:ext cx="35274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</a:rPr>
              <a:t>Ответ: 250 Па</a:t>
            </a:r>
          </a:p>
        </p:txBody>
      </p:sp>
    </p:spTree>
    <p:extLst>
      <p:ext uri="{BB962C8B-B14F-4D97-AF65-F5344CB8AC3E}">
        <p14:creationId xmlns:p14="http://schemas.microsoft.com/office/powerpoint/2010/main" val="39195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829733"/>
            <a:ext cx="606213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ВЫРАЗИТЕ:</a:t>
            </a:r>
            <a:b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 500 см² в м²</a:t>
            </a:r>
          </a:p>
          <a:p>
            <a:pPr marL="342900" indent="-342900">
              <a:buAutoNum type="arabicPeriod" startAt="2"/>
            </a:pPr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0,87 кН в ньютоны(Н)</a:t>
            </a:r>
          </a:p>
          <a:p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3.0,7 Н/см² в Па</a:t>
            </a:r>
          </a:p>
          <a:p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4.45 кН/см² в Па</a:t>
            </a:r>
          </a:p>
          <a:p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5.82 тонны  в кг</a:t>
            </a:r>
          </a:p>
          <a:p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6. 34 </a:t>
            </a:r>
            <a:r>
              <a:rPr lang="ru-RU" sz="40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гПа</a:t>
            </a:r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в Па</a:t>
            </a:r>
          </a:p>
          <a:p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7. 98 МПа в Па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4262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831" y="520394"/>
            <a:ext cx="1166902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РЕШИМ ЗАДАЧИ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1.На </a:t>
            </a: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площадь 6000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см² </a:t>
            </a: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действует сила 1кН. Определите давление.</a:t>
            </a:r>
          </a:p>
          <a:p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 </a:t>
            </a: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Какое давление оказывает лыжник массой 60кг на снег, если дли­на каждой лыжи 1,5м, а ширина 10см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ru-RU" sz="4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 </a:t>
            </a: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Как получить давление 400 Па на площади 20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см²?</a:t>
            </a:r>
            <a:endParaRPr lang="ru-RU" sz="4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6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7078" y="797511"/>
            <a:ext cx="1058091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4. Какое давление оказывает на грунт бетонная плита, объем кото­рой 4 м³, если ее основание 8 м², а плотность бетона 2800 кг/м³.</a:t>
            </a:r>
          </a:p>
          <a:p>
            <a:pPr lvl="0"/>
            <a:r>
              <a:rPr lang="ru-RU" sz="3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5. Некоторая сила 200Н действует на поверхность площадью 4 м², а другая сила действует с силой 120Н на поверхность площадью 2 м². Определите, какая сила оказывает большее </a:t>
            </a:r>
            <a:r>
              <a:rPr lang="ru-RU" sz="36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давление</a:t>
            </a:r>
            <a:r>
              <a:rPr lang="ru-RU" sz="3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5620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133" y="2455333"/>
            <a:ext cx="10193867" cy="209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3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s05.infourok.ru/uploads/ex/0099/00060790-e1a91e39/img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67" y="0"/>
            <a:ext cx="1023090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75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04515" y="31771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447" y="0"/>
            <a:ext cx="7346197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63553" y="3037668"/>
            <a:ext cx="32546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на лыжах человек проваливается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снег меньше, чем без них ?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8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804" y="1274621"/>
            <a:ext cx="2670279" cy="18838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97" y="588062"/>
            <a:ext cx="5802591" cy="36787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7061" y="588062"/>
            <a:ext cx="555486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7033998" y="3247348"/>
            <a:ext cx="45851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В КАКОМ ИЗ СЛУЧАЕВ ГВОЗДИ  ГЛУБЖЕ ПОГРУЗЯТСЯ В ПЕСОК ?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1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400" y="330200"/>
            <a:ext cx="102997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ОТВЕТ: 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А) гвозди погрузятся больше в песок.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А все потому, что: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Чем меньше площадь основания, тем большая сила действует на единицу площади 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(запиши этот вывод и сделай рисунки)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812" y="3797320"/>
            <a:ext cx="2676376" cy="2523963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0650" y="2407806"/>
            <a:ext cx="2682472" cy="407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18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9241" y="951722"/>
            <a:ext cx="109927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Величина равная отношению силы, действующей перпендикулярно поверхности , к площади этой поверхности, называется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5FCBE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давлением</a:t>
            </a:r>
            <a:endParaRPr kumimoji="0" lang="ru-RU" sz="6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734" y="4216745"/>
            <a:ext cx="118702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Давление – мера действия силы, приложенной к опоре.</a:t>
            </a:r>
          </a:p>
        </p:txBody>
      </p:sp>
    </p:spTree>
    <p:extLst>
      <p:ext uri="{BB962C8B-B14F-4D97-AF65-F5344CB8AC3E}">
        <p14:creationId xmlns:p14="http://schemas.microsoft.com/office/powerpoint/2010/main" val="409049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7" y="130629"/>
            <a:ext cx="11402008" cy="709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85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6300" y="685801"/>
            <a:ext cx="82677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За единицу давления в СИ принят Паскаль (Па). 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625" y="2009240"/>
            <a:ext cx="8173842" cy="2173293"/>
          </a:xfrm>
          <a:prstGeom prst="rect">
            <a:avLst/>
          </a:prstGeom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23851" y="4182533"/>
            <a:ext cx="3986892" cy="2308324"/>
          </a:xfrm>
          <a:prstGeom prst="rect">
            <a:avLst/>
          </a:prstGeom>
          <a:solidFill>
            <a:srgbClr val="99FFCC"/>
          </a:solidFill>
          <a:ln w="38100" cmpd="dbl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1 кПа = 1000 Па (</a:t>
            </a:r>
            <a:r>
              <a:rPr kumimoji="0" lang="ru-RU" alt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килопаскаль</a:t>
            </a: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)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1 </a:t>
            </a:r>
            <a:r>
              <a:rPr kumimoji="0" lang="ru-RU" alt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гПа</a:t>
            </a: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 = 100 Па (гектопаскаль)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148" y="4555370"/>
            <a:ext cx="6044717" cy="159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34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3200" y="457200"/>
            <a:ext cx="767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сила давления создается собственной силой тяжести тела: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593" y="2242608"/>
            <a:ext cx="8568814" cy="376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64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572" y="2060329"/>
            <a:ext cx="7735918" cy="43031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61" y="473128"/>
            <a:ext cx="3073745" cy="317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6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3069</TotalTime>
  <Words>394</Words>
  <Application>Microsoft Office PowerPoint</Application>
  <PresentationFormat>Широкоэкранный</PresentationFormat>
  <Paragraphs>42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Century Gothic</vt:lpstr>
      <vt:lpstr>Times New Roman</vt:lpstr>
      <vt:lpstr>Wingdings 3</vt:lpstr>
      <vt:lpstr>Ион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Александр Башков</cp:lastModifiedBy>
  <cp:revision>42</cp:revision>
  <dcterms:created xsi:type="dcterms:W3CDTF">2021-01-01T15:33:31Z</dcterms:created>
  <dcterms:modified xsi:type="dcterms:W3CDTF">2023-01-09T16:32:05Z</dcterms:modified>
</cp:coreProperties>
</file>