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8" r:id="rId11"/>
  </p:sldIdLst>
  <p:sldSz cx="10399713" cy="7218363"/>
  <p:notesSz cx="6858000" cy="9144000"/>
  <p:defaultTextStyle>
    <a:defPPr>
      <a:defRPr lang="ru-RU"/>
    </a:defPPr>
    <a:lvl1pPr marL="0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3331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6663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9994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13326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16657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9989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23320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26652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78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302" y="-96"/>
      </p:cViewPr>
      <p:guideLst>
        <p:guide orient="horz" pos="2274"/>
        <p:guide pos="32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9979" y="2242372"/>
            <a:ext cx="8839756" cy="15472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59957" y="4090406"/>
            <a:ext cx="7279799" cy="184469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3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6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99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3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66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99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3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6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7F7D-AF8A-4234-B538-A01CB5383D30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F8501-2666-4730-8EB9-00EB09107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56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7F7D-AF8A-4234-B538-A01CB5383D30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F8501-2666-4730-8EB9-00EB09107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31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576152" y="304107"/>
            <a:ext cx="2659511" cy="648315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92206" y="304107"/>
            <a:ext cx="7810618" cy="648315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7F7D-AF8A-4234-B538-A01CB5383D30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F8501-2666-4730-8EB9-00EB09107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358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7F7D-AF8A-4234-B538-A01CB5383D30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F8501-2666-4730-8EB9-00EB09107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012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1506" y="4638467"/>
            <a:ext cx="8839756" cy="1433647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1506" y="3059451"/>
            <a:ext cx="8839756" cy="157901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33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666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999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332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665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998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332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266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7F7D-AF8A-4234-B538-A01CB5383D30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F8501-2666-4730-8EB9-00EB09107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958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92206" y="1772845"/>
            <a:ext cx="5234162" cy="5014422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99696" y="1772845"/>
            <a:ext cx="5235967" cy="5014422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7F7D-AF8A-4234-B538-A01CB5383D30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F8501-2666-4730-8EB9-00EB09107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0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986" y="289069"/>
            <a:ext cx="9359742" cy="120306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9985" y="1615778"/>
            <a:ext cx="4595013" cy="67337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331" indent="0">
              <a:buNone/>
              <a:defRPr sz="2200" b="1"/>
            </a:lvl2pPr>
            <a:lvl3pPr marL="1006663" indent="0">
              <a:buNone/>
              <a:defRPr sz="2000" b="1"/>
            </a:lvl3pPr>
            <a:lvl4pPr marL="1509994" indent="0">
              <a:buNone/>
              <a:defRPr sz="1800" b="1"/>
            </a:lvl4pPr>
            <a:lvl5pPr marL="2013326" indent="0">
              <a:buNone/>
              <a:defRPr sz="1800" b="1"/>
            </a:lvl5pPr>
            <a:lvl6pPr marL="2516657" indent="0">
              <a:buNone/>
              <a:defRPr sz="1800" b="1"/>
            </a:lvl6pPr>
            <a:lvl7pPr marL="3019989" indent="0">
              <a:buNone/>
              <a:defRPr sz="1800" b="1"/>
            </a:lvl7pPr>
            <a:lvl8pPr marL="3523320" indent="0">
              <a:buNone/>
              <a:defRPr sz="1800" b="1"/>
            </a:lvl8pPr>
            <a:lvl9pPr marL="402665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9985" y="2289157"/>
            <a:ext cx="4595013" cy="415891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82910" y="1615778"/>
            <a:ext cx="4596818" cy="67337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331" indent="0">
              <a:buNone/>
              <a:defRPr sz="2200" b="1"/>
            </a:lvl2pPr>
            <a:lvl3pPr marL="1006663" indent="0">
              <a:buNone/>
              <a:defRPr sz="2000" b="1"/>
            </a:lvl3pPr>
            <a:lvl4pPr marL="1509994" indent="0">
              <a:buNone/>
              <a:defRPr sz="1800" b="1"/>
            </a:lvl4pPr>
            <a:lvl5pPr marL="2013326" indent="0">
              <a:buNone/>
              <a:defRPr sz="1800" b="1"/>
            </a:lvl5pPr>
            <a:lvl6pPr marL="2516657" indent="0">
              <a:buNone/>
              <a:defRPr sz="1800" b="1"/>
            </a:lvl6pPr>
            <a:lvl7pPr marL="3019989" indent="0">
              <a:buNone/>
              <a:defRPr sz="1800" b="1"/>
            </a:lvl7pPr>
            <a:lvl8pPr marL="3523320" indent="0">
              <a:buNone/>
              <a:defRPr sz="1800" b="1"/>
            </a:lvl8pPr>
            <a:lvl9pPr marL="402665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82910" y="2289157"/>
            <a:ext cx="4596818" cy="415891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7F7D-AF8A-4234-B538-A01CB5383D30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F8501-2666-4730-8EB9-00EB09107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243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7F7D-AF8A-4234-B538-A01CB5383D30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F8501-2666-4730-8EB9-00EB09107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033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7F7D-AF8A-4234-B538-A01CB5383D30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F8501-2666-4730-8EB9-00EB09107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38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986" y="287398"/>
            <a:ext cx="3421434" cy="12231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5999" y="287398"/>
            <a:ext cx="5813728" cy="616067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9986" y="1510510"/>
            <a:ext cx="3421434" cy="4937561"/>
          </a:xfrm>
        </p:spPr>
        <p:txBody>
          <a:bodyPr/>
          <a:lstStyle>
            <a:lvl1pPr marL="0" indent="0">
              <a:buNone/>
              <a:defRPr sz="1500"/>
            </a:lvl1pPr>
            <a:lvl2pPr marL="503331" indent="0">
              <a:buNone/>
              <a:defRPr sz="1300"/>
            </a:lvl2pPr>
            <a:lvl3pPr marL="1006663" indent="0">
              <a:buNone/>
              <a:defRPr sz="1100"/>
            </a:lvl3pPr>
            <a:lvl4pPr marL="1509994" indent="0">
              <a:buNone/>
              <a:defRPr sz="1000"/>
            </a:lvl4pPr>
            <a:lvl5pPr marL="2013326" indent="0">
              <a:buNone/>
              <a:defRPr sz="1000"/>
            </a:lvl5pPr>
            <a:lvl6pPr marL="2516657" indent="0">
              <a:buNone/>
              <a:defRPr sz="1000"/>
            </a:lvl6pPr>
            <a:lvl7pPr marL="3019989" indent="0">
              <a:buNone/>
              <a:defRPr sz="1000"/>
            </a:lvl7pPr>
            <a:lvl8pPr marL="3523320" indent="0">
              <a:buNone/>
              <a:defRPr sz="1000"/>
            </a:lvl8pPr>
            <a:lvl9pPr marL="402665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7F7D-AF8A-4234-B538-A01CB5383D30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F8501-2666-4730-8EB9-00EB09107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913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8416" y="5052854"/>
            <a:ext cx="6239828" cy="596518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38416" y="644974"/>
            <a:ext cx="6239828" cy="4331018"/>
          </a:xfrm>
        </p:spPr>
        <p:txBody>
          <a:bodyPr/>
          <a:lstStyle>
            <a:lvl1pPr marL="0" indent="0">
              <a:buNone/>
              <a:defRPr sz="3500"/>
            </a:lvl1pPr>
            <a:lvl2pPr marL="503331" indent="0">
              <a:buNone/>
              <a:defRPr sz="3100"/>
            </a:lvl2pPr>
            <a:lvl3pPr marL="1006663" indent="0">
              <a:buNone/>
              <a:defRPr sz="2600"/>
            </a:lvl3pPr>
            <a:lvl4pPr marL="1509994" indent="0">
              <a:buNone/>
              <a:defRPr sz="2200"/>
            </a:lvl4pPr>
            <a:lvl5pPr marL="2013326" indent="0">
              <a:buNone/>
              <a:defRPr sz="2200"/>
            </a:lvl5pPr>
            <a:lvl6pPr marL="2516657" indent="0">
              <a:buNone/>
              <a:defRPr sz="2200"/>
            </a:lvl6pPr>
            <a:lvl7pPr marL="3019989" indent="0">
              <a:buNone/>
              <a:defRPr sz="2200"/>
            </a:lvl7pPr>
            <a:lvl8pPr marL="3523320" indent="0">
              <a:buNone/>
              <a:defRPr sz="2200"/>
            </a:lvl8pPr>
            <a:lvl9pPr marL="4026652" indent="0">
              <a:buNone/>
              <a:defRPr sz="22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38416" y="5649372"/>
            <a:ext cx="6239828" cy="847155"/>
          </a:xfrm>
        </p:spPr>
        <p:txBody>
          <a:bodyPr/>
          <a:lstStyle>
            <a:lvl1pPr marL="0" indent="0">
              <a:buNone/>
              <a:defRPr sz="1500"/>
            </a:lvl1pPr>
            <a:lvl2pPr marL="503331" indent="0">
              <a:buNone/>
              <a:defRPr sz="1300"/>
            </a:lvl2pPr>
            <a:lvl3pPr marL="1006663" indent="0">
              <a:buNone/>
              <a:defRPr sz="1100"/>
            </a:lvl3pPr>
            <a:lvl4pPr marL="1509994" indent="0">
              <a:buNone/>
              <a:defRPr sz="1000"/>
            </a:lvl4pPr>
            <a:lvl5pPr marL="2013326" indent="0">
              <a:buNone/>
              <a:defRPr sz="1000"/>
            </a:lvl5pPr>
            <a:lvl6pPr marL="2516657" indent="0">
              <a:buNone/>
              <a:defRPr sz="1000"/>
            </a:lvl6pPr>
            <a:lvl7pPr marL="3019989" indent="0">
              <a:buNone/>
              <a:defRPr sz="1000"/>
            </a:lvl7pPr>
            <a:lvl8pPr marL="3523320" indent="0">
              <a:buNone/>
              <a:defRPr sz="1000"/>
            </a:lvl8pPr>
            <a:lvl9pPr marL="402665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7F7D-AF8A-4234-B538-A01CB5383D30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F8501-2666-4730-8EB9-00EB09107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21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986" y="289069"/>
            <a:ext cx="935974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9986" y="1684285"/>
            <a:ext cx="9359742" cy="4763786"/>
          </a:xfrm>
          <a:prstGeom prst="rect">
            <a:avLst/>
          </a:prstGeom>
        </p:spPr>
        <p:txBody>
          <a:bodyPr vert="horz" lIns="100666" tIns="50333" rIns="100666" bIns="5033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19986" y="6690354"/>
            <a:ext cx="2426600" cy="384311"/>
          </a:xfrm>
          <a:prstGeom prst="rect">
            <a:avLst/>
          </a:prstGeom>
        </p:spPr>
        <p:txBody>
          <a:bodyPr vert="horz" lIns="100666" tIns="50333" rIns="100666" bIns="50333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77F7D-AF8A-4234-B538-A01CB5383D30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53236" y="6690354"/>
            <a:ext cx="3293242" cy="384311"/>
          </a:xfrm>
          <a:prstGeom prst="rect">
            <a:avLst/>
          </a:prstGeom>
        </p:spPr>
        <p:txBody>
          <a:bodyPr vert="horz" lIns="100666" tIns="50333" rIns="100666" bIns="50333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453128" y="6690354"/>
            <a:ext cx="2426600" cy="384311"/>
          </a:xfrm>
          <a:prstGeom prst="rect">
            <a:avLst/>
          </a:prstGeom>
        </p:spPr>
        <p:txBody>
          <a:bodyPr vert="horz" lIns="100666" tIns="50333" rIns="100666" bIns="50333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F8501-2666-4730-8EB9-00EB09107C77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PastelsSmooth/>
                    </a14:imgEffect>
                    <a14:imgEffect>
                      <a14:colorTemperature colorTemp="59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399713" cy="7213565"/>
          </a:xfrm>
          <a:prstGeom prst="rect">
            <a:avLst/>
          </a:prstGeom>
        </p:spPr>
      </p:pic>
      <p:sp>
        <p:nvSpPr>
          <p:cNvPr id="8" name="Рамка 7"/>
          <p:cNvSpPr/>
          <p:nvPr userDrawn="1"/>
        </p:nvSpPr>
        <p:spPr>
          <a:xfrm>
            <a:off x="0" y="0"/>
            <a:ext cx="10399713" cy="7218363"/>
          </a:xfrm>
          <a:prstGeom prst="frame">
            <a:avLst>
              <a:gd name="adj1" fmla="val 1532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706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1006663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499" indent="-377499" algn="l" defTabSz="1006663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7914" indent="-314582" algn="l" defTabSz="1006663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329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1660" indent="-251666" algn="l" defTabSz="1006663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4992" indent="-251666" algn="l" defTabSz="1006663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8323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655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4986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8318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331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6663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9994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3326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6657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9989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3320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6652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stor.nn2.ru/forum/data/forum/images/2017-05/177145852-75415414_75066770_dal2.pn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rus-pic.ru/wp-content/uploads/2021/02/skrap-nabory._zapisi_v_rubrike_skrap-nabory._dnevnik_elenka4.jpg" TargetMode="External"/><Relationship Id="rId4" Type="http://schemas.openxmlformats.org/officeDocument/2006/relationships/hyperlink" Target="https://i.pinimg.com/474x/32/cd/16/32cd16cf1931f4b3b14a7d3a9b8fcd6b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285203" y="5667426"/>
            <a:ext cx="360040" cy="34009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79978" y="1917896"/>
            <a:ext cx="8839756" cy="1547269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 fontScale="850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1006663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b="1" spc="50" dirty="0" smtClean="0">
                <a:ln w="11430"/>
                <a:solidFill>
                  <a:srgbClr val="3278CC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«Найди число по его доле»</a:t>
            </a:r>
            <a:endParaRPr lang="ru-RU" sz="6600" b="1" spc="50" dirty="0">
              <a:ln w="11430"/>
              <a:solidFill>
                <a:srgbClr val="3278CC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3615680" y="3465165"/>
            <a:ext cx="3168352" cy="1872208"/>
          </a:xfrm>
          <a:prstGeom prst="rect">
            <a:avLst/>
          </a:prstGeom>
        </p:spPr>
        <p:txBody>
          <a:bodyPr vert="horz" lIns="100666" tIns="50333" rIns="100666" bIns="50333" rtlCol="0">
            <a:normAutofit/>
          </a:bodyPr>
          <a:lstStyle>
            <a:lvl1pPr marL="0" indent="0" algn="ctr" defTabSz="1006663" rtl="0" eaLnBrk="1" latinLnBrk="0" hangingPunct="1">
              <a:spcBef>
                <a:spcPct val="20000"/>
              </a:spcBef>
              <a:buFont typeface="Arial" pitchFamily="34" charset="0"/>
              <a:buNone/>
              <a:defRPr sz="3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3331" indent="0" algn="ctr" defTabSz="1006663" rtl="0" eaLnBrk="1" latinLnBrk="0" hangingPunct="1">
              <a:spcBef>
                <a:spcPct val="20000"/>
              </a:spcBef>
              <a:buFont typeface="Arial" pitchFamily="34" charset="0"/>
              <a:buNone/>
              <a:defRPr sz="3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6663" indent="0" algn="ctr" defTabSz="1006663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9994" indent="0" algn="ctr" defTabSz="1006663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13326" indent="0" algn="ctr" defTabSz="1006663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6657" indent="0" algn="ctr" defTabSz="1006663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019989" indent="0" algn="ctr" defTabSz="1006663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523320" indent="0" algn="ctr" defTabSz="1006663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026652" indent="0" algn="ctr" defTabSz="1006663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Математика 4 класс</a:t>
            </a:r>
          </a:p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Автор работы:</a:t>
            </a:r>
          </a:p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учитель начальных классов</a:t>
            </a:r>
          </a:p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Чайкина Зоя Андреевна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026680" y="1245111"/>
            <a:ext cx="6346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Интерактивный тренажёр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64" y="4307059"/>
            <a:ext cx="3965264" cy="2742641"/>
          </a:xfrm>
          <a:prstGeom prst="rect">
            <a:avLst/>
          </a:prstGeom>
        </p:spPr>
      </p:pic>
      <p:sp>
        <p:nvSpPr>
          <p:cNvPr id="11" name="Управляющая кнопка: домой 10">
            <a:hlinkClick r:id="" action="ppaction://hlinkshowjump?jump=endshow" highlightClick="1"/>
          </p:cNvPr>
          <p:cNvSpPr/>
          <p:nvPr/>
        </p:nvSpPr>
        <p:spPr>
          <a:xfrm>
            <a:off x="159296" y="188853"/>
            <a:ext cx="468000" cy="468000"/>
          </a:xfrm>
          <a:prstGeom prst="actionButtonHom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6699"/>
              </a:solidFill>
            </a:endParaRPr>
          </a:p>
        </p:txBody>
      </p:sp>
      <p:sp>
        <p:nvSpPr>
          <p:cNvPr id="12" name="Управляющая кнопка: сведения 11">
            <a:hlinkClick r:id="" action="ppaction://hlinkshowjump?jump=lastslide" highlightClick="1"/>
          </p:cNvPr>
          <p:cNvSpPr/>
          <p:nvPr/>
        </p:nvSpPr>
        <p:spPr>
          <a:xfrm>
            <a:off x="627400" y="188853"/>
            <a:ext cx="468000" cy="468000"/>
          </a:xfrm>
          <a:prstGeom prst="actionButtonInformation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6699"/>
              </a:solidFill>
            </a:endParaRPr>
          </a:p>
        </p:txBody>
      </p:sp>
      <p:pic>
        <p:nvPicPr>
          <p:cNvPr id="13" name="Рисунок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9F7F8"/>
              </a:clrFrom>
              <a:clrTo>
                <a:srgbClr val="F9F7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160" y="6456479"/>
            <a:ext cx="2353444" cy="75310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896" y="4790222"/>
            <a:ext cx="2170695" cy="245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469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" action="ppaction://hlinkshowjump?jump=endshow" highlightClick="1"/>
          </p:cNvPr>
          <p:cNvSpPr/>
          <p:nvPr/>
        </p:nvSpPr>
        <p:spPr>
          <a:xfrm>
            <a:off x="9736360" y="6561509"/>
            <a:ext cx="468000" cy="468000"/>
          </a:xfrm>
          <a:prstGeom prst="actionButtonHom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Управляющая кнопка: возврат 3">
            <a:hlinkClick r:id="" action="ppaction://hlinkshowjump?jump=firstslide" highlightClick="1"/>
          </p:cNvPr>
          <p:cNvSpPr/>
          <p:nvPr/>
        </p:nvSpPr>
        <p:spPr>
          <a:xfrm>
            <a:off x="9232304" y="6561509"/>
            <a:ext cx="468000" cy="468000"/>
          </a:xfrm>
          <a:prstGeom prst="actionButtonReturn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90555" y="440829"/>
            <a:ext cx="2618602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</a:t>
            </a:r>
            <a:endParaRPr lang="ru-RU" sz="4000" b="1" spc="50" dirty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29" y="5353238"/>
            <a:ext cx="2579761" cy="178433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35360" y="2023339"/>
            <a:ext cx="885698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hlinkClick r:id="rId3"/>
              </a:rPr>
              <a:t>https://cstor.nn2.ru/forum/data/forum/images/2017-05/177145852-75415414_75066770_dal2.png</a:t>
            </a:r>
            <a:r>
              <a:rPr lang="ru-RU" dirty="0"/>
              <a:t>  -кнопка перехода</a:t>
            </a:r>
          </a:p>
          <a:p>
            <a:r>
              <a:rPr lang="ru-RU" u="sng" dirty="0">
                <a:hlinkClick r:id="rId4"/>
              </a:rPr>
              <a:t>https://i.pinimg.com/474x/32/cd/16/32cd16cf1931f4b3b14a7d3a9b8fcd6b.jpg</a:t>
            </a:r>
            <a:r>
              <a:rPr lang="ru-RU" dirty="0"/>
              <a:t>  -цифры</a:t>
            </a:r>
          </a:p>
          <a:p>
            <a:r>
              <a:rPr lang="ru-RU" u="sng" dirty="0">
                <a:hlinkClick r:id="rId5"/>
              </a:rPr>
              <a:t>https://rus-pic.ru/wp-content/uploads/2021/02/skrap-nabory._zapisi_v_rubrike_skrap-nabory._dnevnik_elenka4.jpg</a:t>
            </a:r>
            <a:r>
              <a:rPr lang="ru-RU" dirty="0"/>
              <a:t>  -мышка</a:t>
            </a:r>
          </a:p>
        </p:txBody>
      </p:sp>
    </p:spTree>
    <p:extLst>
      <p:ext uri="{BB962C8B-B14F-4D97-AF65-F5344CB8AC3E}">
        <p14:creationId xmlns:p14="http://schemas.microsoft.com/office/powerpoint/2010/main" val="45724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40652995"/>
                  </p:ext>
                </p:extLst>
              </p:nvPr>
            </p:nvGraphicFramePr>
            <p:xfrm>
              <a:off x="375324" y="2385045"/>
              <a:ext cx="9687137" cy="297766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681625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</a:tblGrid>
                  <a:tr h="150505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480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48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ru-RU" sz="48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  =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7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5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1472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Целое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20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10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30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15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35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45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40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25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40652995"/>
                  </p:ext>
                </p:extLst>
              </p:nvPr>
            </p:nvGraphicFramePr>
            <p:xfrm>
              <a:off x="375324" y="2385045"/>
              <a:ext cx="9687137" cy="297766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681625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</a:tblGrid>
                  <a:tr h="150505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27" r="-261136" b="-979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7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5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1472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Целое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20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10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30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15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35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45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40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25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TextBox 2"/>
          <p:cNvSpPr txBox="1"/>
          <p:nvPr/>
        </p:nvSpPr>
        <p:spPr>
          <a:xfrm>
            <a:off x="2967608" y="656853"/>
            <a:ext cx="42098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Заполни таблицу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203310" y="389737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29" y="5353238"/>
            <a:ext cx="2579761" cy="1784335"/>
          </a:xfrm>
          <a:prstGeom prst="rect">
            <a:avLst/>
          </a:prstGeom>
        </p:spPr>
      </p:pic>
      <p:pic>
        <p:nvPicPr>
          <p:cNvPr id="15" name="Рисунок 1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9F7F8"/>
              </a:clrFrom>
              <a:clrTo>
                <a:srgbClr val="F9F7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160" y="6456479"/>
            <a:ext cx="2353444" cy="75310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8325949" y="389737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448590" y="389737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71231" y="389737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693872" y="389737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816513" y="389737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939154" y="389737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061795" y="389737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01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34015911"/>
                  </p:ext>
                </p:extLst>
              </p:nvPr>
            </p:nvGraphicFramePr>
            <p:xfrm>
              <a:off x="375324" y="2385045"/>
              <a:ext cx="9687137" cy="297766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681625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</a:tblGrid>
                  <a:tr h="150505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480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48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ru-RU" sz="48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  =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7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5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1472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Целое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27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21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15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34015911"/>
                  </p:ext>
                </p:extLst>
              </p:nvPr>
            </p:nvGraphicFramePr>
            <p:xfrm>
              <a:off x="375324" y="2385045"/>
              <a:ext cx="9687137" cy="297766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681625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</a:tblGrid>
                  <a:tr h="150505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27" r="-261136" b="-979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7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5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1472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Целое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27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21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15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TextBox 2"/>
          <p:cNvSpPr txBox="1"/>
          <p:nvPr/>
        </p:nvSpPr>
        <p:spPr>
          <a:xfrm>
            <a:off x="2967608" y="656853"/>
            <a:ext cx="42098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Заполни таблицу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203310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29" y="5353238"/>
            <a:ext cx="2579761" cy="1784335"/>
          </a:xfrm>
          <a:prstGeom prst="rect">
            <a:avLst/>
          </a:prstGeom>
        </p:spPr>
      </p:pic>
      <p:pic>
        <p:nvPicPr>
          <p:cNvPr id="15" name="Рисунок 1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9F7F8"/>
              </a:clrFrom>
              <a:clrTo>
                <a:srgbClr val="F9F7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160" y="6456479"/>
            <a:ext cx="2353444" cy="75310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8325949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448590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71231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693872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816513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939154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061795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96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02752073"/>
                  </p:ext>
                </p:extLst>
              </p:nvPr>
            </p:nvGraphicFramePr>
            <p:xfrm>
              <a:off x="375324" y="2385045"/>
              <a:ext cx="9687137" cy="297766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681625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</a:tblGrid>
                  <a:tr h="150505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480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48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ru-RU" sz="48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7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  =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5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7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1472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Целое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21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35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63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49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56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02752073"/>
                  </p:ext>
                </p:extLst>
              </p:nvPr>
            </p:nvGraphicFramePr>
            <p:xfrm>
              <a:off x="375324" y="2385045"/>
              <a:ext cx="9687137" cy="297766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681625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</a:tblGrid>
                  <a:tr h="150505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27" r="-261136" b="-979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5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7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1472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Целое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21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35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63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49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56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TextBox 2"/>
          <p:cNvSpPr txBox="1"/>
          <p:nvPr/>
        </p:nvSpPr>
        <p:spPr>
          <a:xfrm>
            <a:off x="2967608" y="656853"/>
            <a:ext cx="42098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Заполни таблицу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203310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29" y="5353238"/>
            <a:ext cx="2579761" cy="1784335"/>
          </a:xfrm>
          <a:prstGeom prst="rect">
            <a:avLst/>
          </a:prstGeom>
        </p:spPr>
      </p:pic>
      <p:pic>
        <p:nvPicPr>
          <p:cNvPr id="15" name="Рисунок 1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9F7F8"/>
              </a:clrFrom>
              <a:clrTo>
                <a:srgbClr val="F9F7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160" y="6456479"/>
            <a:ext cx="2353444" cy="75310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8325949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448590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71231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693872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816513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939154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061795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774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2729434"/>
                  </p:ext>
                </p:extLst>
              </p:nvPr>
            </p:nvGraphicFramePr>
            <p:xfrm>
              <a:off x="375324" y="2385045"/>
              <a:ext cx="9687137" cy="297766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681625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</a:tblGrid>
                  <a:tr h="150505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480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48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ru-RU" sz="48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9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  =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7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5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1472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Целое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54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81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63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27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72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45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2729434"/>
                  </p:ext>
                </p:extLst>
              </p:nvPr>
            </p:nvGraphicFramePr>
            <p:xfrm>
              <a:off x="375324" y="2385045"/>
              <a:ext cx="9687137" cy="297766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681625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</a:tblGrid>
                  <a:tr h="150505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27" r="-261136" b="-979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7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5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1472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Целое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54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81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63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27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72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45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TextBox 2"/>
          <p:cNvSpPr txBox="1"/>
          <p:nvPr/>
        </p:nvSpPr>
        <p:spPr>
          <a:xfrm>
            <a:off x="2967608" y="656853"/>
            <a:ext cx="42098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Заполни таблицу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203310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29" y="5353238"/>
            <a:ext cx="2579761" cy="1784335"/>
          </a:xfrm>
          <a:prstGeom prst="rect">
            <a:avLst/>
          </a:prstGeom>
        </p:spPr>
      </p:pic>
      <p:pic>
        <p:nvPicPr>
          <p:cNvPr id="15" name="Рисунок 1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9F7F8"/>
              </a:clrFrom>
              <a:clrTo>
                <a:srgbClr val="F9F7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160" y="6456479"/>
            <a:ext cx="2353444" cy="75310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8325949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448590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71231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693872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816513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939154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061795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95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09796139"/>
                  </p:ext>
                </p:extLst>
              </p:nvPr>
            </p:nvGraphicFramePr>
            <p:xfrm>
              <a:off x="375324" y="2385045"/>
              <a:ext cx="9687137" cy="297766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681625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</a:tblGrid>
                  <a:tr h="150505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480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48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ru-RU" sz="48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  =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5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7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1472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Целое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10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09796139"/>
                  </p:ext>
                </p:extLst>
              </p:nvPr>
            </p:nvGraphicFramePr>
            <p:xfrm>
              <a:off x="375324" y="2385045"/>
              <a:ext cx="9687137" cy="297766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681625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</a:tblGrid>
                  <a:tr h="150505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27" r="-261136" b="-979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5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7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1472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Целое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10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TextBox 2"/>
          <p:cNvSpPr txBox="1"/>
          <p:nvPr/>
        </p:nvSpPr>
        <p:spPr>
          <a:xfrm>
            <a:off x="2967608" y="656853"/>
            <a:ext cx="42098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Заполни таблицу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203310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29" y="5353238"/>
            <a:ext cx="2579761" cy="1784335"/>
          </a:xfrm>
          <a:prstGeom prst="rect">
            <a:avLst/>
          </a:prstGeom>
        </p:spPr>
      </p:pic>
      <p:pic>
        <p:nvPicPr>
          <p:cNvPr id="15" name="Рисунок 1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9F7F8"/>
              </a:clrFrom>
              <a:clrTo>
                <a:srgbClr val="F9F7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160" y="6456479"/>
            <a:ext cx="2353444" cy="75310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8325949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448590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71231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693872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816513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939154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061795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447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56056747"/>
                  </p:ext>
                </p:extLst>
              </p:nvPr>
            </p:nvGraphicFramePr>
            <p:xfrm>
              <a:off x="375324" y="2385045"/>
              <a:ext cx="9687137" cy="297766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681625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</a:tblGrid>
                  <a:tr h="150505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480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48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ru-RU" sz="48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  =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7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5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1472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Целое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20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56056747"/>
                  </p:ext>
                </p:extLst>
              </p:nvPr>
            </p:nvGraphicFramePr>
            <p:xfrm>
              <a:off x="375324" y="2385045"/>
              <a:ext cx="9687137" cy="297766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681625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</a:tblGrid>
                  <a:tr h="150505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27" r="-261136" b="-979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7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5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1472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Целое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20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TextBox 2"/>
          <p:cNvSpPr txBox="1"/>
          <p:nvPr/>
        </p:nvSpPr>
        <p:spPr>
          <a:xfrm>
            <a:off x="2967608" y="656853"/>
            <a:ext cx="42098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Заполни таблицу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203310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29" y="5353238"/>
            <a:ext cx="2579761" cy="1784335"/>
          </a:xfrm>
          <a:prstGeom prst="rect">
            <a:avLst/>
          </a:prstGeom>
        </p:spPr>
      </p:pic>
      <p:pic>
        <p:nvPicPr>
          <p:cNvPr id="15" name="Рисунок 1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9F7F8"/>
              </a:clrFrom>
              <a:clrTo>
                <a:srgbClr val="F9F7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160" y="6456479"/>
            <a:ext cx="2353444" cy="75310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8325949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448590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71231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693872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816513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939154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061795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55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30166740"/>
                  </p:ext>
                </p:extLst>
              </p:nvPr>
            </p:nvGraphicFramePr>
            <p:xfrm>
              <a:off x="375324" y="2385045"/>
              <a:ext cx="9687137" cy="297766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681625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</a:tblGrid>
                  <a:tr h="150505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480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48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ru-RU" sz="48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  =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5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7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1472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Целое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54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30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30166740"/>
                  </p:ext>
                </p:extLst>
              </p:nvPr>
            </p:nvGraphicFramePr>
            <p:xfrm>
              <a:off x="375324" y="2385045"/>
              <a:ext cx="9687137" cy="297766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681625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</a:tblGrid>
                  <a:tr h="150505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27" r="-261136" b="-979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9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5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7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1472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Целое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54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30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TextBox 2"/>
          <p:cNvSpPr txBox="1"/>
          <p:nvPr/>
        </p:nvSpPr>
        <p:spPr>
          <a:xfrm>
            <a:off x="2967608" y="656853"/>
            <a:ext cx="42098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Заполни таблицу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203310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29" y="5353238"/>
            <a:ext cx="2579761" cy="1784335"/>
          </a:xfrm>
          <a:prstGeom prst="rect">
            <a:avLst/>
          </a:prstGeom>
        </p:spPr>
      </p:pic>
      <p:pic>
        <p:nvPicPr>
          <p:cNvPr id="15" name="Рисунок 1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9F7F8"/>
              </a:clrFrom>
              <a:clrTo>
                <a:srgbClr val="F9F7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160" y="6456479"/>
            <a:ext cx="2353444" cy="75310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8325949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448590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71231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693872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816513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939154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061795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825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6733232"/>
                  </p:ext>
                </p:extLst>
              </p:nvPr>
            </p:nvGraphicFramePr>
            <p:xfrm>
              <a:off x="375324" y="2385045"/>
              <a:ext cx="9687137" cy="297766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681625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</a:tblGrid>
                  <a:tr h="150505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480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48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ru-RU" sz="48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8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  =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5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7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1472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Целое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40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64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56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6733232"/>
                  </p:ext>
                </p:extLst>
              </p:nvPr>
            </p:nvGraphicFramePr>
            <p:xfrm>
              <a:off x="375324" y="2385045"/>
              <a:ext cx="9687137" cy="297766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681625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  <a:gridCol w="875689"/>
                  </a:tblGrid>
                  <a:tr h="150505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27" r="-261136" b="-979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5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7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  <a:tr h="1472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Целое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40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24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64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56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32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16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4800" dirty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</a:rPr>
                            <a:t>48</a:t>
                          </a:r>
                          <a:endParaRPr lang="ru-RU" sz="48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TextBox 2"/>
          <p:cNvSpPr txBox="1"/>
          <p:nvPr/>
        </p:nvSpPr>
        <p:spPr>
          <a:xfrm>
            <a:off x="2967608" y="656853"/>
            <a:ext cx="42098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Заполни таблицу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203310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29" y="5353238"/>
            <a:ext cx="2579761" cy="1784335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8325949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448590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71231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693872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816513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939154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061795" y="3897213"/>
            <a:ext cx="838800" cy="1476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Управляющая кнопка: домой 13">
            <a:hlinkClick r:id="" action="ppaction://hlinkshowjump?jump=endshow" highlightClick="1"/>
          </p:cNvPr>
          <p:cNvSpPr/>
          <p:nvPr/>
        </p:nvSpPr>
        <p:spPr>
          <a:xfrm>
            <a:off x="9808368" y="6633517"/>
            <a:ext cx="468000" cy="468000"/>
          </a:xfrm>
          <a:prstGeom prst="actionButtonHom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686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242</Words>
  <Application>Microsoft Office PowerPoint</Application>
  <PresentationFormat>Произвольный</PresentationFormat>
  <Paragraphs>162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18</cp:revision>
  <dcterms:created xsi:type="dcterms:W3CDTF">2022-02-28T13:47:56Z</dcterms:created>
  <dcterms:modified xsi:type="dcterms:W3CDTF">2022-03-02T10:18:57Z</dcterms:modified>
</cp:coreProperties>
</file>