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8" r:id="rId4"/>
    <p:sldId id="270" r:id="rId5"/>
    <p:sldId id="284" r:id="rId6"/>
    <p:sldId id="281" r:id="rId7"/>
    <p:sldId id="259" r:id="rId8"/>
    <p:sldId id="265" r:id="rId9"/>
    <p:sldId id="262" r:id="rId10"/>
    <p:sldId id="268" r:id="rId11"/>
    <p:sldId id="260" r:id="rId12"/>
    <p:sldId id="280" r:id="rId13"/>
    <p:sldId id="272" r:id="rId14"/>
    <p:sldId id="283" r:id="rId15"/>
    <p:sldId id="275" r:id="rId16"/>
    <p:sldId id="263" r:id="rId17"/>
    <p:sldId id="267" r:id="rId18"/>
    <p:sldId id="277" r:id="rId19"/>
    <p:sldId id="264" r:id="rId20"/>
    <p:sldId id="266" r:id="rId21"/>
    <p:sldId id="282" r:id="rId22"/>
    <p:sldId id="271" r:id="rId23"/>
    <p:sldId id="274" r:id="rId24"/>
    <p:sldId id="269" r:id="rId25"/>
    <p:sldId id="279" r:id="rId26"/>
    <p:sldId id="273" r:id="rId27"/>
    <p:sldId id="276" r:id="rId28"/>
    <p:sldId id="261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2800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968" r="11078" b="1160"/>
          <a:stretch/>
        </p:blipFill>
        <p:spPr>
          <a:xfrm rot="526420">
            <a:off x="-49091" y="91073"/>
            <a:ext cx="3009458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8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1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8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7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7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05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178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63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0452759">
            <a:off x="5247325" y="2617139"/>
            <a:ext cx="2597746" cy="10435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0021808">
            <a:off x="996326" y="3302461"/>
            <a:ext cx="2597746" cy="10435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0674790">
            <a:off x="2088859" y="5487827"/>
            <a:ext cx="2597746" cy="104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87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8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33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8AC73-5D35-4E20-BB9C-EB4A8A30CA75}" type="datetimeFigureOut">
              <a:rPr lang="ru-RU" smtClean="0"/>
              <a:t>11.07.2023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5CD15-8196-4504-BA5A-0890F1ABB1C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9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59632" y="116632"/>
            <a:ext cx="6264696" cy="51237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972" y="332656"/>
            <a:ext cx="6186372" cy="424847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 rot="16200000">
            <a:off x="-499167" y="6095303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502800"/>
                </a:solidFill>
                <a:latin typeface="Monotype Corsiva" pitchFamily="66" charset="0"/>
              </a:rPr>
              <a:t>Чайкина З.А</a:t>
            </a:r>
            <a:r>
              <a:rPr lang="ru-RU" dirty="0" smtClean="0">
                <a:solidFill>
                  <a:srgbClr val="502800"/>
                </a:solidFill>
              </a:rPr>
              <a:t>.</a:t>
            </a:r>
            <a:endParaRPr lang="ru-RU" dirty="0">
              <a:solidFill>
                <a:srgbClr val="50280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41" b="80132"/>
          <a:stretch/>
        </p:blipFill>
        <p:spPr>
          <a:xfrm rot="8865168">
            <a:off x="5096264" y="2640939"/>
            <a:ext cx="2851705" cy="9580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0452759">
            <a:off x="5247325" y="2617139"/>
            <a:ext cx="2597746" cy="10435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16200000">
            <a:off x="-705053" y="2259132"/>
            <a:ext cx="2597746" cy="104359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0021808">
            <a:off x="996326" y="3302461"/>
            <a:ext cx="2597746" cy="104359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0674790">
            <a:off x="2088859" y="5487827"/>
            <a:ext cx="2597746" cy="10435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r="52168" b="81258"/>
          <a:stretch/>
        </p:blipFill>
        <p:spPr>
          <a:xfrm rot="2407792">
            <a:off x="-377983" y="5657519"/>
            <a:ext cx="2212187" cy="88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easyen.ru/load/metodika/technologicheski_priem/videourok_sozdanie_triggerov_v_prezentacijakh_power_point/246-1-0-32450" TargetMode="External"/><Relationship Id="rId7" Type="http://schemas.openxmlformats.org/officeDocument/2006/relationships/hyperlink" Target="https://i.pinimg.com/originals/03/65/08/03650831234432b798adfaba1e71a26c.jp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un9-46.userapi.com/impf/c840234/v840234513/59204/y27ooSlu6ak.jpg?size=408x604&amp;quality=96&amp;sign=9fef8b94a94184fcc9b48719bd98fcee&amp;type=album" TargetMode="External"/><Relationship Id="rId5" Type="http://schemas.openxmlformats.org/officeDocument/2006/relationships/hyperlink" Target="https://p7.hiclipart.com/preview/909/362/423/tinker-bell-fairy-iridessa-the-walt-disney-company-embroidery-fairy.jpg" TargetMode="External"/><Relationship Id="rId4" Type="http://schemas.openxmlformats.org/officeDocument/2006/relationships/hyperlink" Target="https://www.pngitem.com/pimgs/m/320-3204087_tinkerbell-flying-png-transparent-png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077072"/>
            <a:ext cx="4208512" cy="1201688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 smtClean="0">
                <a:solidFill>
                  <a:srgbClr val="4C2600"/>
                </a:solidFill>
                <a:latin typeface="Monotype Corsiva" pitchFamily="66" charset="0"/>
              </a:rPr>
              <a:t>Математика 1 класс</a:t>
            </a:r>
          </a:p>
          <a:p>
            <a:r>
              <a:rPr lang="ru-RU" sz="2100" dirty="0" smtClean="0">
                <a:solidFill>
                  <a:srgbClr val="4C2600"/>
                </a:solidFill>
                <a:latin typeface="Monotype Corsiva" pitchFamily="66" charset="0"/>
              </a:rPr>
              <a:t>Автор </a:t>
            </a:r>
            <a:r>
              <a:rPr lang="ru-RU" sz="2100" dirty="0">
                <a:solidFill>
                  <a:srgbClr val="4C2600"/>
                </a:solidFill>
                <a:latin typeface="Monotype Corsiva" pitchFamily="66" charset="0"/>
              </a:rPr>
              <a:t>работы:</a:t>
            </a:r>
          </a:p>
          <a:p>
            <a:r>
              <a:rPr lang="ru-RU" sz="2100" dirty="0">
                <a:solidFill>
                  <a:srgbClr val="4C2600"/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r>
              <a:rPr lang="ru-RU" sz="2100" dirty="0" smtClean="0">
                <a:solidFill>
                  <a:srgbClr val="4C2600"/>
                </a:solidFill>
                <a:latin typeface="Monotype Corsiva" pitchFamily="66" charset="0"/>
              </a:rPr>
              <a:t>Чайкина </a:t>
            </a:r>
            <a:r>
              <a:rPr lang="ru-RU" sz="2100" dirty="0">
                <a:solidFill>
                  <a:srgbClr val="4C2600"/>
                </a:solidFill>
                <a:latin typeface="Monotype Corsiva" pitchFamily="66" charset="0"/>
              </a:rPr>
              <a:t>Зоя Андреевна</a:t>
            </a:r>
          </a:p>
          <a:p>
            <a:endParaRPr lang="ru-RU" dirty="0"/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146755" y="186606"/>
            <a:ext cx="432000" cy="432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611560" y="188861"/>
            <a:ext cx="432000" cy="432000"/>
          </a:xfrm>
          <a:prstGeom prst="actionButtonInformati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6" t="15245" r="5292" b="31217"/>
          <a:stretch/>
        </p:blipFill>
        <p:spPr bwMode="auto">
          <a:xfrm>
            <a:off x="2205989" y="2780928"/>
            <a:ext cx="6809969" cy="88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" r="7046" b="10109"/>
          <a:stretch/>
        </p:blipFill>
        <p:spPr bwMode="auto">
          <a:xfrm>
            <a:off x="2843808" y="583034"/>
            <a:ext cx="6055589" cy="1471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16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06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4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724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70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3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25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86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918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267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0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31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594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035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4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225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598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22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79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605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15" name="Управляющая кнопка: домой 14">
            <a:hlinkClick r:id="" action="ppaction://hlinkshowjump?jump=endshow" highlightClick="1"/>
          </p:cNvPr>
          <p:cNvSpPr/>
          <p:nvPr/>
        </p:nvSpPr>
        <p:spPr>
          <a:xfrm>
            <a:off x="8532440" y="6237312"/>
            <a:ext cx="432000" cy="432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65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8488262" y="6237312"/>
            <a:ext cx="432000" cy="432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возврат 3">
            <a:hlinkClick r:id="" action="ppaction://hlinkshowjump?jump=firstslide" highlightClick="1"/>
          </p:cNvPr>
          <p:cNvSpPr/>
          <p:nvPr/>
        </p:nvSpPr>
        <p:spPr>
          <a:xfrm>
            <a:off x="8028384" y="6237312"/>
            <a:ext cx="432000" cy="432000"/>
          </a:xfrm>
          <a:prstGeom prst="actionButtonRetur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640"/>
            <a:ext cx="822960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7730" y="1772816"/>
            <a:ext cx="84527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https://easyen.ru/load/metodika/technologicheski_priem/videourok_sozdanie_triggerov_v_prezentacijakh_power_point/246-1-0-32450</a:t>
            </a:r>
            <a:r>
              <a:rPr lang="ru-RU" sz="1600" dirty="0"/>
              <a:t>  - </a:t>
            </a:r>
            <a:r>
              <a:rPr lang="ru-RU" sz="1600" dirty="0" err="1"/>
              <a:t>видеоурок</a:t>
            </a:r>
            <a:r>
              <a:rPr lang="ru-RU" sz="1600" dirty="0"/>
              <a:t> </a:t>
            </a:r>
            <a:r>
              <a:rPr lang="ru-RU" sz="1600" dirty="0" err="1"/>
              <a:t>Покровкова</a:t>
            </a:r>
            <a:r>
              <a:rPr lang="ru-RU" sz="1600" dirty="0"/>
              <a:t> Н.Н.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4"/>
              </a:rPr>
              <a:t>https://www.pngitem.com/pimgs/m/320-3204087_tinkerbell-flying-png-transparent-png.png</a:t>
            </a:r>
            <a:r>
              <a:rPr lang="ru-RU" sz="1600" dirty="0"/>
              <a:t>  -фея</a:t>
            </a:r>
          </a:p>
          <a:p>
            <a:r>
              <a:rPr lang="ru-RU" sz="1600" dirty="0"/>
              <a:t> </a:t>
            </a:r>
            <a:r>
              <a:rPr lang="ru-RU" sz="1600" u="sng" dirty="0">
                <a:hlinkClick r:id="rId5"/>
              </a:rPr>
              <a:t>https://p7.hiclipart.com/preview/909/362/423/tinker-bell-fairy-iridessa-the-walt-disney-company-embroidery-fairy.jpg</a:t>
            </a:r>
            <a:r>
              <a:rPr lang="ru-RU" sz="1600" dirty="0"/>
              <a:t>  -фея</a:t>
            </a:r>
          </a:p>
          <a:p>
            <a:r>
              <a:rPr lang="ru-RU" sz="1600" u="sng" dirty="0">
                <a:hlinkClick r:id="rId6"/>
              </a:rPr>
              <a:t>https://sun9-46.userapi.com/impf/c840234/v840234513/59204/y27ooSlu6ak.jpg?size=408x604&amp;quality=96&amp;sign=9fef8b94a94184fcc9b48719bd98fcee&amp;type=album</a:t>
            </a:r>
            <a:r>
              <a:rPr lang="ru-RU" sz="1600" dirty="0"/>
              <a:t>  -фея</a:t>
            </a:r>
          </a:p>
          <a:p>
            <a:r>
              <a:rPr lang="ru-RU" sz="1600" u="sng" dirty="0">
                <a:hlinkClick r:id="rId7"/>
              </a:rPr>
              <a:t>https://i.pinimg.com/originals/03/65/08/03650831234432b798adfaba1e71a26c.jpg</a:t>
            </a:r>
            <a:r>
              <a:rPr lang="ru-RU" sz="1600" dirty="0"/>
              <a:t>  -фон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30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77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017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064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674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1.11111E-6 L 0.03559 -0.53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26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9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293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27952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 animBg="1"/>
      <p:bldP spid="3" grpId="1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06" l="769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8" r="19903"/>
          <a:stretch/>
        </p:blipFill>
        <p:spPr>
          <a:xfrm flipH="1">
            <a:off x="54133" y="1583550"/>
            <a:ext cx="2213611" cy="38616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467544" y="908720"/>
            <a:ext cx="8280920" cy="144016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8004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6448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63419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2356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61293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60232" y="1088800"/>
            <a:ext cx="1080000" cy="1080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107504" y="548680"/>
            <a:ext cx="8928992" cy="2232248"/>
          </a:xfrm>
          <a:prstGeom prst="donut">
            <a:avLst>
              <a:gd name="adj" fmla="val 236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83419" y="4725144"/>
            <a:ext cx="1116000" cy="11160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0" b="26081"/>
          <a:stretch/>
        </p:blipFill>
        <p:spPr>
          <a:xfrm>
            <a:off x="7668344" y="5835017"/>
            <a:ext cx="1347614" cy="857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00231" y="2503029"/>
            <a:ext cx="1873473" cy="351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6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-2.59259E-6 L 0.54531 -0.5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13" y="-265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232</Words>
  <Application>Microsoft Office PowerPoint</Application>
  <PresentationFormat>Экран (4:3)</PresentationFormat>
  <Paragraphs>199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</cp:revision>
  <dcterms:created xsi:type="dcterms:W3CDTF">2022-01-04T13:26:51Z</dcterms:created>
  <dcterms:modified xsi:type="dcterms:W3CDTF">2023-07-11T16:20:11Z</dcterms:modified>
</cp:coreProperties>
</file>