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68" r:id="rId3"/>
    <p:sldId id="267" r:id="rId4"/>
    <p:sldId id="269" r:id="rId5"/>
    <p:sldId id="270" r:id="rId6"/>
    <p:sldId id="271" r:id="rId7"/>
    <p:sldId id="275" r:id="rId8"/>
    <p:sldId id="276" r:id="rId9"/>
    <p:sldId id="277" r:id="rId10"/>
    <p:sldId id="272" r:id="rId11"/>
    <p:sldId id="273" r:id="rId12"/>
    <p:sldId id="274" r:id="rId13"/>
    <p:sldId id="27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370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2D893E6-19E1-45D3-8050-F42022D1A64C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AB41B40-1023-4967-A065-0F73C113D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images.myshared.ru/6/608455/slide_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Воспитатель</a:t>
            </a:r>
            <a:r>
              <a:rPr lang="ru-RU" dirty="0" smtClean="0"/>
              <a:t>: Лысова Н.А.</a:t>
            </a:r>
          </a:p>
          <a:p>
            <a:r>
              <a:rPr lang="ru-RU" dirty="0" smtClean="0"/>
              <a:t>вторая младшая группа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pdb/992060/e57bca49-cf71-49ae-b223-62b0e62b6d61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chool-shumilovo.ru/storage/app/media/Bezopasnost/Obshaya%20bez/i20130816160126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b30/0019fbcf-a57f6f0c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6" name="Picture 6" descr="https://avatars.mds.yandex.net/get-pdb/2115052/f84cdb96-11a8-4b2e-b7c4-1f43b2132124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889"/>
            <a:ext cx="12192000" cy="68838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get-pdb/1924709/bb134d2e-67ac-4d1e-9a43-c4ca5cb24789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8100"/>
            <a:ext cx="12192000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AutoShape 4" descr="http://v.900igr.net:10/datas/okruzhajuschij-mir/Priznaki-vesny-dlja-detej/0011-011-Ptichki-prileteli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0" name="Picture 8" descr="https://ds04.infourok.ru/uploads/ex/08ff/00189a0e-7114367b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4" name="Picture 10" descr="https://ds04.infourok.ru/uploads/ex/1098/000f2bc7-f5e44721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s://1.bp.blogspot.com/-1_e-_Ud_6IE/Wq9lFA0Pl7I/AAAAAAAA-l8/qH_KnX9CR8comK4YzGMTnm-PbpaUysfdACLcBGAs/s1600/img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s://ds04.infourok.ru/uploads/ex/0e6e/000d2dcd-c7cef72f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5ac/00185c23-3d611669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0"/>
            <a:ext cx="121285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ds04.infourok.ru/uploads/ex/0093/00044652-437abbf2/img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images.myshared.ru/7/812111/slide_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cloud.prezentacii.org/18/11/94339/images/screen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85</TotalTime>
  <Words>8</Words>
  <Application>Microsoft Office PowerPoint</Application>
  <PresentationFormat>Произвольный</PresentationFormat>
  <Paragraphs>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 правила дорожного движения</dc:title>
  <dc:creator>ASUS VivoBook</dc:creator>
  <cp:lastModifiedBy>Acer</cp:lastModifiedBy>
  <cp:revision>11</cp:revision>
  <dcterms:created xsi:type="dcterms:W3CDTF">2019-12-04T13:32:10Z</dcterms:created>
  <dcterms:modified xsi:type="dcterms:W3CDTF">2023-07-11T16:47:07Z</dcterms:modified>
</cp:coreProperties>
</file>