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60" r:id="rId5"/>
    <p:sldId id="261" r:id="rId6"/>
    <p:sldId id="266" r:id="rId7"/>
    <p:sldId id="275" r:id="rId8"/>
    <p:sldId id="267" r:id="rId9"/>
    <p:sldId id="269" r:id="rId10"/>
    <p:sldId id="270" r:id="rId11"/>
    <p:sldId id="271" r:id="rId12"/>
    <p:sldId id="272" r:id="rId13"/>
    <p:sldId id="273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B3E4E-2ED2-4114-A107-8FFA91CB8FB3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B70B9-64DB-4173-A15A-43F22A174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072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B3E4E-2ED2-4114-A107-8FFA91CB8FB3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B70B9-64DB-4173-A15A-43F22A174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6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B3E4E-2ED2-4114-A107-8FFA91CB8FB3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B70B9-64DB-4173-A15A-43F22A17491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43911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B3E4E-2ED2-4114-A107-8FFA91CB8FB3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B70B9-64DB-4173-A15A-43F22A174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0993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B3E4E-2ED2-4114-A107-8FFA91CB8FB3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B70B9-64DB-4173-A15A-43F22A17491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24038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B3E4E-2ED2-4114-A107-8FFA91CB8FB3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B70B9-64DB-4173-A15A-43F22A174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6366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B3E4E-2ED2-4114-A107-8FFA91CB8FB3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B70B9-64DB-4173-A15A-43F22A174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418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B3E4E-2ED2-4114-A107-8FFA91CB8FB3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B70B9-64DB-4173-A15A-43F22A174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270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B3E4E-2ED2-4114-A107-8FFA91CB8FB3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B70B9-64DB-4173-A15A-43F22A174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235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B3E4E-2ED2-4114-A107-8FFA91CB8FB3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B70B9-64DB-4173-A15A-43F22A174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532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B3E4E-2ED2-4114-A107-8FFA91CB8FB3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B70B9-64DB-4173-A15A-43F22A174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995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B3E4E-2ED2-4114-A107-8FFA91CB8FB3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B70B9-64DB-4173-A15A-43F22A174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842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B3E4E-2ED2-4114-A107-8FFA91CB8FB3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B70B9-64DB-4173-A15A-43F22A174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891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B3E4E-2ED2-4114-A107-8FFA91CB8FB3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B70B9-64DB-4173-A15A-43F22A174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982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B3E4E-2ED2-4114-A107-8FFA91CB8FB3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B70B9-64DB-4173-A15A-43F22A174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643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B70B9-64DB-4173-A15A-43F22A174916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B3E4E-2ED2-4114-A107-8FFA91CB8FB3}" type="datetimeFigureOut">
              <a:rPr lang="ru-RU" smtClean="0"/>
              <a:t>11.07.2023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924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B3E4E-2ED2-4114-A107-8FFA91CB8FB3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F8B70B9-64DB-4173-A15A-43F22A174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82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Мощность. Единицы мощности.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ru-RU" altLang="ru-RU" dirty="0">
                <a:solidFill>
                  <a:schemeClr val="folHlink"/>
                </a:solidFill>
              </a:rPr>
              <a:t>Автор: учитель физики МАОУ «СОШ №41 им.</a:t>
            </a:r>
          </a:p>
          <a:p>
            <a:pPr>
              <a:defRPr/>
            </a:pPr>
            <a:r>
              <a:rPr lang="ru-RU" altLang="ru-RU" dirty="0">
                <a:solidFill>
                  <a:schemeClr val="folHlink"/>
                </a:solidFill>
              </a:rPr>
              <a:t>И.Н. Баторова» г. Улан-Удэ</a:t>
            </a:r>
            <a:br>
              <a:rPr lang="ru-RU" altLang="ru-RU" dirty="0">
                <a:solidFill>
                  <a:schemeClr val="folHlink"/>
                </a:solidFill>
              </a:rPr>
            </a:br>
            <a:r>
              <a:rPr lang="ru-RU" altLang="ru-RU" dirty="0">
                <a:solidFill>
                  <a:schemeClr val="folHlink"/>
                </a:solidFill>
              </a:rPr>
              <a:t>Лалетина А.В.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955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5576"/>
            <a:ext cx="8596668" cy="685642"/>
          </a:xfrm>
        </p:spPr>
        <p:txBody>
          <a:bodyPr/>
          <a:lstStyle/>
          <a:p>
            <a:r>
              <a:rPr lang="ru-RU" b="1" dirty="0"/>
              <a:t>Мощность тягового электродвигателя троллейбуса равна 86 кВт. Какую работу может совершить двигатель за 2 ч?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349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"/>
            <a:ext cx="8596668" cy="618186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Какую мощность развивает альпинист массой 80 кг, поднявшийся на высоту 500 м за 2 ч?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638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"/>
            <a:ext cx="8596668" cy="682580"/>
          </a:xfrm>
        </p:spPr>
        <p:txBody>
          <a:bodyPr/>
          <a:lstStyle/>
          <a:p>
            <a:r>
              <a:rPr lang="ru-RU" b="1" dirty="0"/>
              <a:t>Человек, поднимающий ведро воды из колодца за 15 с, развивает мощность 0,16 кВт. Какую работу он при этом совершает?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664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8596668" cy="1275008"/>
          </a:xfrm>
        </p:spPr>
        <p:txBody>
          <a:bodyPr>
            <a:normAutofit/>
          </a:bodyPr>
          <a:lstStyle/>
          <a:p>
            <a:pPr fontAlgn="base"/>
            <a:r>
              <a:rPr lang="ru-RU" dirty="0"/>
              <a:t> </a:t>
            </a:r>
            <a:r>
              <a:rPr lang="ru-RU" b="1" dirty="0"/>
              <a:t>Какую мощность развивает двигатель мотороллера, движущегося со скоростью 57,6 км/ч при силе тяги 245 Н?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18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Кто, на ваш взгляд, мощнее?</a:t>
            </a:r>
            <a:endParaRPr lang="ru-RU" dirty="0"/>
          </a:p>
        </p:txBody>
      </p:sp>
      <p:pic>
        <p:nvPicPr>
          <p:cNvPr id="1032" name="Picture 8" descr="слон — Викисловар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97" y="1270000"/>
            <a:ext cx="5087226" cy="55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Безобидные рыжие муравьи оказались «охотниками за головами» | Новости науки  | Известия | 16.11.20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552" y="3368162"/>
            <a:ext cx="6204157" cy="348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05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Что, на ваш взгляд, мощнее?</a:t>
            </a:r>
            <a:endParaRPr lang="ru-RU" dirty="0"/>
          </a:p>
        </p:txBody>
      </p:sp>
      <p:pic>
        <p:nvPicPr>
          <p:cNvPr id="2052" name="Picture 4" descr="БЕЛАЗ весом 90 тонн пополнил экспозицию на ВДНХ - Российская газет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4107"/>
            <a:ext cx="6858749" cy="4423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Назван самый популярный легковой автомобиль в Москве - Российская газет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297" y="1531154"/>
            <a:ext cx="5882703" cy="392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375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работа?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775794"/>
          </a:xfrm>
        </p:spPr>
        <p:txBody>
          <a:bodyPr/>
          <a:lstStyle/>
          <a:p>
            <a:r>
              <a:rPr lang="ru-RU" dirty="0" smtClean="0"/>
              <a:t>Работа это какое-либо действие, при совершении которого затрачивается сила и энергия….</a:t>
            </a:r>
            <a:endParaRPr lang="ru-RU" dirty="0"/>
          </a:p>
        </p:txBody>
      </p:sp>
      <p:pic>
        <p:nvPicPr>
          <p:cNvPr id="4098" name="Picture 2" descr="План урока по физике на тему «Сила»: единицы силы и измер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016" y="2813699"/>
            <a:ext cx="6613255" cy="3737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4780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Мощность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4150058"/>
          </a:xfrm>
        </p:spPr>
        <p:txBody>
          <a:bodyPr/>
          <a:lstStyle/>
          <a:p>
            <a:r>
              <a:rPr lang="ru-RU" dirty="0" smtClean="0"/>
              <a:t>Мощность это быстрота выполнения работы. Мощнее будет тот, кто выполнит одну и ту же работу быстрее.</a:t>
            </a:r>
          </a:p>
          <a:p>
            <a:endParaRPr lang="ru-RU" dirty="0"/>
          </a:p>
          <a:p>
            <a:r>
              <a:rPr lang="ru-RU" dirty="0" smtClean="0"/>
              <a:t>Мощность равна отношению работы ко времени, за которое она была совершена.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901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это значит?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62500" lnSpcReduction="20000"/>
              </a:bodyPr>
              <a:lstStyle/>
              <a:p>
                <a14:m>
                  <m:oMath xmlns:m="http://schemas.openxmlformats.org/officeDocument/2006/math">
                    <m:r>
                      <a:rPr lang="en-US" sz="80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8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8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8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num>
                      <m:den>
                        <m:r>
                          <a:rPr lang="en-US" sz="8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endParaRPr lang="en-US" sz="8000" dirty="0" smtClean="0"/>
              </a:p>
              <a:p>
                <a:r>
                  <a:rPr lang="ru-RU" sz="8000" dirty="0" smtClean="0"/>
                  <a:t>Единица</a:t>
                </a:r>
                <a:r>
                  <a:rPr lang="en-US" sz="8000" dirty="0" smtClean="0"/>
                  <a:t> </a:t>
                </a:r>
                <a:r>
                  <a:rPr lang="ru-RU" sz="8000" dirty="0" smtClean="0"/>
                  <a:t>мощности – Ватт</a:t>
                </a:r>
              </a:p>
              <a:p>
                <a:r>
                  <a:rPr lang="ru-RU" sz="8000" dirty="0" smtClean="0"/>
                  <a:t>Единица мощности – лошадиная сила</a:t>
                </a:r>
                <a:endParaRPr lang="ru-RU" sz="80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3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295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Лошадиная сила	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1 </a:t>
            </a:r>
            <a:r>
              <a:rPr lang="ru-RU" sz="7200" dirty="0" err="1" smtClean="0"/>
              <a:t>л.с</a:t>
            </a:r>
            <a:r>
              <a:rPr lang="ru-RU" sz="7200" dirty="0" smtClean="0"/>
              <a:t>. = 735,5 Вт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8704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953035" y="167426"/>
            <a:ext cx="7933387" cy="651671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" name="Прямая соединительная линия 5"/>
          <p:cNvCxnSpPr>
            <a:endCxn id="4" idx="3"/>
          </p:cNvCxnSpPr>
          <p:nvPr/>
        </p:nvCxnSpPr>
        <p:spPr>
          <a:xfrm>
            <a:off x="4919728" y="3425781"/>
            <a:ext cx="1" cy="325835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4" idx="1"/>
            <a:endCxn id="4" idx="5"/>
          </p:cNvCxnSpPr>
          <p:nvPr/>
        </p:nvCxnSpPr>
        <p:spPr>
          <a:xfrm>
            <a:off x="2936382" y="3425781"/>
            <a:ext cx="396669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61910" y="1793548"/>
            <a:ext cx="9156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/>
              <a:t>А</a:t>
            </a:r>
            <a:endParaRPr lang="ru-RU" sz="9600" dirty="0"/>
          </a:p>
        </p:txBody>
      </p:sp>
      <p:sp>
        <p:nvSpPr>
          <p:cNvPr id="12" name="TextBox 11"/>
          <p:cNvSpPr txBox="1"/>
          <p:nvPr/>
        </p:nvSpPr>
        <p:spPr>
          <a:xfrm>
            <a:off x="3050704" y="4454795"/>
            <a:ext cx="97013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/>
              <a:t>N</a:t>
            </a:r>
            <a:endParaRPr lang="ru-RU" sz="9600" dirty="0"/>
          </a:p>
        </p:txBody>
      </p:sp>
      <p:sp>
        <p:nvSpPr>
          <p:cNvPr id="13" name="TextBox 12"/>
          <p:cNvSpPr txBox="1"/>
          <p:nvPr/>
        </p:nvSpPr>
        <p:spPr>
          <a:xfrm>
            <a:off x="6241223" y="4454795"/>
            <a:ext cx="67358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/>
              <a:t>t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408270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60530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 теперь порешаем!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05308"/>
            <a:ext cx="8596668" cy="643944"/>
          </a:xfrm>
        </p:spPr>
        <p:txBody>
          <a:bodyPr/>
          <a:lstStyle/>
          <a:p>
            <a:r>
              <a:rPr lang="ru-RU" b="1" dirty="0"/>
              <a:t>Действуя силой 80 Н, человек поднимает из колодца глубиной 10 м ведро воды за 20 с. Какую мощность развивает при этом человек?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659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185</TotalTime>
  <Words>194</Words>
  <Application>Microsoft Office PowerPoint</Application>
  <PresentationFormat>Широкоэкранный</PresentationFormat>
  <Paragraphs>27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Cambria Math</vt:lpstr>
      <vt:lpstr>Trebuchet MS</vt:lpstr>
      <vt:lpstr>Wingdings 3</vt:lpstr>
      <vt:lpstr>Грань</vt:lpstr>
      <vt:lpstr>Мощность. Единицы мощности.</vt:lpstr>
      <vt:lpstr>Кто, на ваш взгляд, мощнее?</vt:lpstr>
      <vt:lpstr>Что, на ваш взгляд, мощнее?</vt:lpstr>
      <vt:lpstr>Что такое работа?</vt:lpstr>
      <vt:lpstr>Мощность</vt:lpstr>
      <vt:lpstr>Что это значит?</vt:lpstr>
      <vt:lpstr>Лошадиная сила </vt:lpstr>
      <vt:lpstr>Презентация PowerPoint</vt:lpstr>
      <vt:lpstr>А теперь порешаем!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Механическая работа. Единицы работы.</dc:title>
  <dc:creator>osadm</dc:creator>
  <cp:lastModifiedBy>osadm</cp:lastModifiedBy>
  <cp:revision>8</cp:revision>
  <dcterms:created xsi:type="dcterms:W3CDTF">2023-07-11T09:13:11Z</dcterms:created>
  <dcterms:modified xsi:type="dcterms:W3CDTF">2023-07-11T12:19:08Z</dcterms:modified>
</cp:coreProperties>
</file>