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18"/>
  </p:notesMasterIdLst>
  <p:sldIdLst>
    <p:sldId id="350" r:id="rId2"/>
    <p:sldId id="346" r:id="rId3"/>
    <p:sldId id="360" r:id="rId4"/>
    <p:sldId id="361" r:id="rId5"/>
    <p:sldId id="348" r:id="rId6"/>
    <p:sldId id="353" r:id="rId7"/>
    <p:sldId id="357" r:id="rId8"/>
    <p:sldId id="264" r:id="rId9"/>
    <p:sldId id="358" r:id="rId10"/>
    <p:sldId id="266" r:id="rId11"/>
    <p:sldId id="359" r:id="rId12"/>
    <p:sldId id="257" r:id="rId13"/>
    <p:sldId id="259" r:id="rId14"/>
    <p:sldId id="262" r:id="rId15"/>
    <p:sldId id="356" r:id="rId16"/>
    <p:sldId id="28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4F81BD"/>
    <a:srgbClr val="F9FEB4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59" autoAdjust="0"/>
    <p:restoredTop sz="92910" autoAdjust="0"/>
  </p:normalViewPr>
  <p:slideViewPr>
    <p:cSldViewPr>
      <p:cViewPr varScale="1">
        <p:scale>
          <a:sx n="81" d="100"/>
          <a:sy n="81" d="100"/>
        </p:scale>
        <p:origin x="136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F58BC502-1BBB-4A99-AD55-A5D240B9C813}" type="datetimeFigureOut">
              <a:rPr lang="ru-RU"/>
              <a:pPr>
                <a:defRPr/>
              </a:pPr>
              <a:t>23.10.2022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A4CBC65-F31B-40DD-8F19-C655FD389BEF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19287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Нажат на стол, а потом на картинку - столица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4CBC65-F31B-40DD-8F19-C655FD389BEF}" type="slidenum">
              <a:rPr lang="ru-RU" altLang="ru-RU" smtClean="0"/>
              <a:pPr>
                <a:defRPr/>
              </a:pPr>
              <a:t>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998412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4CBC65-F31B-40DD-8F19-C655FD389BEF}" type="slidenum">
              <a:rPr lang="ru-RU" altLang="ru-RU" smtClean="0"/>
              <a:pPr>
                <a:defRPr/>
              </a:pPr>
              <a:t>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938414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4CBC65-F31B-40DD-8F19-C655FD389BEF}" type="slidenum">
              <a:rPr lang="ru-RU" altLang="ru-RU" smtClean="0"/>
              <a:pPr>
                <a:defRPr/>
              </a:pPr>
              <a:t>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73734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4CBC65-F31B-40DD-8F19-C655FD389BEF}" type="slidenum">
              <a:rPr lang="ru-RU" altLang="ru-RU" smtClean="0"/>
              <a:pPr>
                <a:defRPr/>
              </a:pPr>
              <a:t>15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21738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Учитель поясняет,</a:t>
            </a:r>
            <a:r>
              <a:rPr lang="ru-RU" baseline="0" dirty="0"/>
              <a:t> как дома выполнить упражнение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4CBC65-F31B-40DD-8F19-C655FD389BEF}" type="slidenum">
              <a:rPr lang="ru-RU" altLang="ru-RU" smtClean="0"/>
              <a:pPr>
                <a:defRPr/>
              </a:pPr>
              <a:t>16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756419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09DFEC-535D-4EEC-9C6C-9D44E17B82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498631C-95BC-4D90-8B67-DDA8725CFA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48B7EE-9E96-4CC2-9BBE-656E9CD23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B2F612-0DAC-4CC2-8914-6234DE49AB26}" type="datetimeFigureOut">
              <a:rPr lang="ru-RU" smtClean="0"/>
              <a:pPr>
                <a:defRPr/>
              </a:pPr>
              <a:t>23.10.2022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70EB3A-5D3F-44A8-AD67-BA2068C24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1783F18-82D7-43E0-9CA2-8F4AEDA31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38902F-BF31-4EEC-B98B-869CBFA67D86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  <p:pic>
        <p:nvPicPr>
          <p:cNvPr id="7" name="Рисунок 6" descr="post-279854-1298288370.png">
            <a:extLst>
              <a:ext uri="{FF2B5EF4-FFF2-40B4-BE49-F238E27FC236}">
                <a16:creationId xmlns:a16="http://schemas.microsoft.com/office/drawing/2014/main" id="{812C79A7-C1CF-43D0-B0F8-4BCA6494E8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post-279854-1298288370.png">
            <a:extLst>
              <a:ext uri="{FF2B5EF4-FFF2-40B4-BE49-F238E27FC236}">
                <a16:creationId xmlns:a16="http://schemas.microsoft.com/office/drawing/2014/main" id="{0F1ECACB-48FC-4353-B5DC-20644A67A7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97e6b01896c7.png">
            <a:extLst>
              <a:ext uri="{FF2B5EF4-FFF2-40B4-BE49-F238E27FC236}">
                <a16:creationId xmlns:a16="http://schemas.microsoft.com/office/drawing/2014/main" id="{55204408-DAFE-45E3-B082-D71D7BCC8CA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0049188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AF8F2B-E79C-4358-9F69-C7E2CC44F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239C94D-C41B-4BD9-845F-ECE18193D9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BB9DD1-B39F-48B0-BB78-19AB3F04D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66429-3380-4AB2-968F-F3E81DE0C722}" type="datetimeFigureOut">
              <a:rPr lang="ru-RU" smtClean="0"/>
              <a:pPr>
                <a:defRPr/>
              </a:pPr>
              <a:t>23.10.2022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72C1DB-3798-4ABF-96F7-51F3F6E8F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162A7D-0355-4D27-B8FE-9D002B39E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686086-4809-4DF1-9F46-25744DF3E6BA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94340049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2CD665B-913C-455F-96DC-F317ED0839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65A20D8-4215-43C8-973E-29206E2A13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60F5693-200D-443E-9543-B73526873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ED10FE-D4E7-4D41-8B7A-CCDF646357F0}" type="datetimeFigureOut">
              <a:rPr lang="ru-RU" smtClean="0"/>
              <a:pPr>
                <a:defRPr/>
              </a:pPr>
              <a:t>23.10.2022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762304-6F60-4CFF-A520-E8DA46421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B9574C-A577-43D0-BA0D-519087526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FC75BD-752F-414A-B0B0-DA3BFFBFD8DE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25272036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8E8178-90B4-4D30-B468-38FEC22F7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2FE4C7-4921-4147-B93E-6E1F2C884C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46E491-614B-4D14-A847-C3B9D50AB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7A80CC-8131-43BA-A830-D2B45B2EF970}" type="datetimeFigureOut">
              <a:rPr lang="ru-RU" smtClean="0"/>
              <a:pPr>
                <a:defRPr/>
              </a:pPr>
              <a:t>23.10.2022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510D1CA-CD51-42C4-9B8F-3EFCC4CF6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1FEBB0-487A-41E0-A909-918DD689D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45E5DE-6D93-42AD-ABF8-1E0CE44627BC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8108397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6D36A6-DB41-4CA1-BCAA-C9E993C5E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92838E4-1DF3-46F5-8534-82B5BB90B0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4CC8B7-68F2-45DD-BCF4-3F429FE59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FE7D11-32EC-4097-865C-257D77152121}" type="datetimeFigureOut">
              <a:rPr lang="ru-RU" smtClean="0"/>
              <a:pPr>
                <a:defRPr/>
              </a:pPr>
              <a:t>23.10.2022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C1DE8C-0C96-4033-BB60-1496987E0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B48B55-CB79-4106-A99B-52CB495AF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EF4100-EDA8-4CFA-836B-784FFEA5D8F6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923990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51B43C-88A1-4C91-A1B9-A71F5ED16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FE7399-90F2-497B-9BB2-5760CEDC02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5C8F415-9149-4615-850B-08FF1B972F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745A3ED-0052-434C-A699-ABF9639D3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3DA43C-4BB1-4010-9090-CCFF03400110}" type="datetimeFigureOut">
              <a:rPr lang="ru-RU" smtClean="0"/>
              <a:pPr>
                <a:defRPr/>
              </a:pPr>
              <a:t>23.10.2022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A161395-9AAE-42D7-8237-2EA34BBCF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2C62F23-944B-4913-AAB1-C64ABAA5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9C2DCC-6B7C-4840-9571-06F1BF0FE6C9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849590191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93F670-88F5-4D70-B2A2-C979F0573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125DD14-F745-4A41-AD8A-0ED8C9FF0C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CF9EB16-110A-42FA-A2B9-CBA2A36A55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A443BD1-B6D2-4758-8253-DDFA6586D8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937470A-2F52-411E-AFF7-3B8D9B6539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3CB72DF-3924-494A-B876-FC941B48A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F223B1-1C4C-467D-BC11-53FCDC9379B9}" type="datetimeFigureOut">
              <a:rPr lang="ru-RU" smtClean="0"/>
              <a:pPr>
                <a:defRPr/>
              </a:pPr>
              <a:t>23.10.2022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BC479B-7C98-4729-AA60-7D3700439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5C486F5-38CE-4B53-8DBA-CA4CBF50F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A0D0D6-E10C-4FFD-8029-D08FCDB5D4D0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13312474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12218E-6D11-4962-97CA-BDB8ABBEF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6C699D1-4996-4BC0-92AB-0FB0865FD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35DD91-4EC0-4019-A000-4C38D357788A}" type="datetimeFigureOut">
              <a:rPr lang="ru-RU" smtClean="0"/>
              <a:pPr>
                <a:defRPr/>
              </a:pPr>
              <a:t>23.10.2022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5E2D275-68FE-4B7C-8D91-A9FBF237E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6E74647-96DC-476E-9272-AAE1AD5A0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792FE1-7D5A-4DB7-83C8-93EE62DEC82B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20918832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634943D-6903-43AB-B44E-E0F65271A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0DEA09-6623-4625-AC70-737A309A5E06}" type="datetimeFigureOut">
              <a:rPr lang="ru-RU" smtClean="0"/>
              <a:pPr>
                <a:defRPr/>
              </a:pPr>
              <a:t>23.10.2022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9E5313E-46E7-4C4A-AD7E-0DE8F6441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6F3DE13-22DD-4BF4-A41B-D0B639CFF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BF9FA1-6480-47A8-B11D-79A9873810D5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881188526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438EE2-22D9-447B-B0C6-D137353AB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8646F2-CCEA-43C9-A174-D0067A23DE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57D3ECA-7293-4FDC-A2C6-56F1B03C8B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0D82450-0D6B-4B0F-A83C-39DAB32A1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110978-60C9-48DC-AB7C-61048A8A3B36}" type="datetimeFigureOut">
              <a:rPr lang="ru-RU" smtClean="0"/>
              <a:pPr>
                <a:defRPr/>
              </a:pPr>
              <a:t>23.10.2022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7729037-4AC0-41EC-BDAC-F7082E345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9809FDD-088F-40D8-99BF-45CC38C05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896596-CA6F-4C28-A016-CF6732D1EED9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04047129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C8FBAB-C16C-45DF-9904-F876BF3DD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315A52D-6EE3-48D1-BE73-C926E0BDB6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07E9AEC-1711-42B9-BDA3-EDFF305B99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8A4AA59-BFFA-4BF5-A616-965D48DF5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FB6233-D69E-4955-9E1F-6810A27185FB}" type="datetimeFigureOut">
              <a:rPr lang="ru-RU" smtClean="0"/>
              <a:pPr>
                <a:defRPr/>
              </a:pPr>
              <a:t>23.10.2022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AE638F7-01A3-4335-AE78-FAB2B27BF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0256B03-A9EB-481F-9B84-7AAC5E806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1156D2-2255-4984-9080-25A2BC6B1057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048405643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442BA5-B03B-42D0-A7F8-7FEC2D16D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396B870-581A-4E38-B3D6-27E5ECAC1B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84CD966-A0E9-431A-929D-8CF772DDCB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E2D8AA2-861F-402B-80D0-0DD98296F401}" type="datetimeFigureOut">
              <a:rPr lang="ru-RU" smtClean="0"/>
              <a:pPr>
                <a:defRPr/>
              </a:pPr>
              <a:t>23.10.2022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9CF3EC-8289-4453-BA31-5F0BC2D76C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F77234-5D89-44E1-8207-8EB033C850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5DD2DA2-801D-4D54-9667-67DF6884DF9E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0809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ransition spd="slow">
    <p:cover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96735" y="188640"/>
            <a:ext cx="646940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dirty="0">
                <a:solidFill>
                  <a:srgbClr val="FF0000"/>
                </a:solidFill>
                <a:latin typeface="Propisi" panose="02000508030000020003" pitchFamily="2" charset="0"/>
              </a:rPr>
              <a:t>25 о</a:t>
            </a:r>
            <a:r>
              <a:rPr lang="ru-RU" sz="6600" b="1" dirty="0">
                <a:solidFill>
                  <a:schemeClr val="accent3">
                    <a:lumMod val="50000"/>
                  </a:schemeClr>
                </a:solidFill>
                <a:latin typeface="Propisi" panose="02000508030000020003" pitchFamily="2" charset="0"/>
              </a:rPr>
              <a:t>кт</a:t>
            </a:r>
            <a:r>
              <a:rPr lang="ru-RU" sz="6600" b="1" dirty="0">
                <a:solidFill>
                  <a:srgbClr val="FF0000"/>
                </a:solidFill>
                <a:latin typeface="Propisi" panose="02000508030000020003" pitchFamily="2" charset="0"/>
              </a:rPr>
              <a:t>я</a:t>
            </a:r>
            <a:r>
              <a:rPr lang="ru-RU" sz="6600" b="1" dirty="0">
                <a:solidFill>
                  <a:schemeClr val="accent3">
                    <a:lumMod val="50000"/>
                  </a:schemeClr>
                </a:solidFill>
                <a:latin typeface="Propisi" panose="02000508030000020003" pitchFamily="2" charset="0"/>
              </a:rPr>
              <a:t>бря.</a:t>
            </a:r>
          </a:p>
          <a:p>
            <a:pPr algn="ctr"/>
            <a:r>
              <a:rPr lang="ru-RU" sz="6600" b="1" dirty="0">
                <a:solidFill>
                  <a:schemeClr val="accent3">
                    <a:lumMod val="50000"/>
                  </a:schemeClr>
                </a:solidFill>
                <a:latin typeface="Propisi" panose="02000508030000020003" pitchFamily="2" charset="0"/>
              </a:rPr>
              <a:t>Классная работа.</a:t>
            </a:r>
          </a:p>
        </p:txBody>
      </p:sp>
    </p:spTree>
    <p:extLst>
      <p:ext uri="{BB962C8B-B14F-4D97-AF65-F5344CB8AC3E}">
        <p14:creationId xmlns:p14="http://schemas.microsoft.com/office/powerpoint/2010/main" val="267813585"/>
      </p:ext>
    </p:extLst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1538" y="404664"/>
            <a:ext cx="8520923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 fontAlgn="base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Есть и завтрак, и обед,</a:t>
            </a:r>
          </a:p>
          <a:p>
            <a:pPr algn="ctr" fontAlgn="base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Полдник есть, а может, нет,</a:t>
            </a:r>
          </a:p>
          <a:p>
            <a:pPr algn="ctr" fontAlgn="base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 не очень-то и нужен,</a:t>
            </a:r>
          </a:p>
          <a:p>
            <a:pPr algn="ctr" fontAlgn="base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Ведь у нас еще есть …</a:t>
            </a:r>
          </a:p>
        </p:txBody>
      </p:sp>
      <p:pic>
        <p:nvPicPr>
          <p:cNvPr id="2355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b="10294"/>
          <a:stretch>
            <a:fillRect/>
          </a:stretch>
        </p:blipFill>
        <p:spPr bwMode="auto">
          <a:xfrm>
            <a:off x="2411760" y="4040497"/>
            <a:ext cx="3735654" cy="281750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AC2D7B-B604-40F2-96F6-DB70341AC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7704" y="2492896"/>
            <a:ext cx="7886700" cy="1325563"/>
          </a:xfrm>
        </p:spPr>
        <p:txBody>
          <a:bodyPr>
            <a:normAutofit/>
          </a:bodyPr>
          <a:lstStyle/>
          <a:p>
            <a:r>
              <a:rPr lang="ru-RU" sz="8800" dirty="0">
                <a:latin typeface="Arial Black" panose="020B0A04020102020204" pitchFamily="34" charset="0"/>
              </a:rPr>
              <a:t>УЖ</a:t>
            </a:r>
            <a:r>
              <a:rPr lang="ru-RU" sz="8800" dirty="0">
                <a:solidFill>
                  <a:srgbClr val="00B050"/>
                </a:solidFill>
                <a:latin typeface="Arial Black" panose="020B0A04020102020204" pitchFamily="34" charset="0"/>
              </a:rPr>
              <a:t>И</a:t>
            </a:r>
            <a:r>
              <a:rPr lang="ru-RU" sz="8800" dirty="0">
                <a:latin typeface="Arial Black" panose="020B0A04020102020204" pitchFamily="34" charset="0"/>
              </a:rPr>
              <a:t>Н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3E15667-172A-4A3F-9630-8F1BF0C439F2}"/>
              </a:ext>
            </a:extLst>
          </p:cNvPr>
          <p:cNvCxnSpPr/>
          <p:nvPr/>
        </p:nvCxnSpPr>
        <p:spPr>
          <a:xfrm flipH="1">
            <a:off x="2411760" y="1772816"/>
            <a:ext cx="360040" cy="7200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3798D27C-3FA9-4A6B-8F3D-52D8D53111A9}"/>
              </a:ext>
            </a:extLst>
          </p:cNvPr>
          <p:cNvCxnSpPr>
            <a:cxnSpLocks/>
          </p:cNvCxnSpPr>
          <p:nvPr/>
        </p:nvCxnSpPr>
        <p:spPr>
          <a:xfrm flipH="1">
            <a:off x="3995936" y="3645024"/>
            <a:ext cx="86409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3343923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0"/>
            <a:ext cx="514115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Прочитай слова: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006167"/>
            <a:ext cx="9144000" cy="59093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[</a:t>
            </a:r>
            <a:r>
              <a:rPr lang="ru-RU" sz="5400" b="1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й'упка</a:t>
            </a:r>
            <a:r>
              <a:rPr lang="ru-RU" sz="5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], [</a:t>
            </a:r>
            <a:r>
              <a:rPr lang="ru-RU" sz="5400" b="1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т'ил'ифон</a:t>
            </a:r>
            <a:r>
              <a:rPr lang="ru-RU" sz="5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],</a:t>
            </a:r>
          </a:p>
          <a:p>
            <a:pPr algn="ctr"/>
            <a:endParaRPr lang="ru-RU" sz="54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[</a:t>
            </a:r>
            <a:r>
              <a:rPr lang="ru-RU" sz="5400" b="1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т'ил'ископ</a:t>
            </a:r>
            <a:r>
              <a:rPr lang="ru-RU" sz="5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],</a:t>
            </a:r>
          </a:p>
          <a:p>
            <a:pPr algn="ctr"/>
            <a:endParaRPr lang="ru-RU" sz="54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[</a:t>
            </a:r>
            <a:r>
              <a:rPr lang="ru-RU" sz="5400" b="1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тай'ит</a:t>
            </a:r>
            <a:r>
              <a:rPr lang="ru-RU" sz="5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], [</a:t>
            </a:r>
            <a:r>
              <a:rPr lang="ru-RU" sz="5400" b="1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мар'ак</a:t>
            </a:r>
            <a:r>
              <a:rPr lang="ru-RU" sz="5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],</a:t>
            </a:r>
          </a:p>
          <a:p>
            <a:pPr algn="ctr"/>
            <a:endParaRPr lang="ru-RU" sz="54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[</a:t>
            </a:r>
            <a:r>
              <a:rPr lang="ru-RU" sz="5400" b="1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ноч'ин'ка</a:t>
            </a:r>
            <a:r>
              <a:rPr lang="ru-RU" sz="5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].</a:t>
            </a:r>
          </a:p>
        </p:txBody>
      </p:sp>
    </p:spTree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6390" y="0"/>
            <a:ext cx="9027610" cy="17543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Определи однокоренные слова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2060848"/>
            <a:ext cx="9144000" cy="34163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Кот-коты, ночь – ночка, </a:t>
            </a:r>
          </a:p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Круг - круглый, рука - ручной,</a:t>
            </a:r>
          </a:p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Пальчик- пальчики, нос-носик.</a:t>
            </a:r>
          </a:p>
        </p:txBody>
      </p:sp>
    </p:spTree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2060848"/>
            <a:ext cx="4437432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Красный - красные</a:t>
            </a:r>
          </a:p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идёт- идут</a:t>
            </a:r>
          </a:p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солнце - солнца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называются такие пары слов?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4869160"/>
            <a:ext cx="9144000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Определи в каждой паре окончание</a:t>
            </a:r>
          </a:p>
        </p:txBody>
      </p:sp>
    </p:spTree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0" y="5661248"/>
            <a:ext cx="971600" cy="1196752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57952" y="1874386"/>
            <a:ext cx="862809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окончание?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Для чего служит окончание?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Какое окончание называется нулевым?</a:t>
            </a:r>
            <a:endParaRPr lang="ru-RU" alt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4856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051720" y="48896"/>
            <a:ext cx="54721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ru-RU" altLang="ru-RU" sz="4800" b="1" dirty="0"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altLang="ru-RU" sz="4800" dirty="0">
              <a:solidFill>
                <a:schemeClr val="accent3">
                  <a:lumMod val="50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51520" y="1071739"/>
            <a:ext cx="8640960" cy="1569660"/>
          </a:xfrm>
          <a:prstGeom prst="rect">
            <a:avLst/>
          </a:prstGeom>
          <a:solidFill>
            <a:srgbClr val="99FF66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4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81 – правило;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4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83 упр. 151</a:t>
            </a:r>
          </a:p>
        </p:txBody>
      </p:sp>
      <p:sp>
        <p:nvSpPr>
          <p:cNvPr id="7" name="Скругленный прямоугольник 6">
            <a:hlinkClick r:id="" action="ppaction://hlinkshowjump?jump=nextslide"/>
          </p:cNvPr>
          <p:cNvSpPr/>
          <p:nvPr/>
        </p:nvSpPr>
        <p:spPr>
          <a:xfrm>
            <a:off x="0" y="5661248"/>
            <a:ext cx="971600" cy="1196752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7271" t="43345" r="30630" b="44904"/>
          <a:stretch/>
        </p:blipFill>
        <p:spPr>
          <a:xfrm>
            <a:off x="254148" y="2865276"/>
            <a:ext cx="8686371" cy="178786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0"/>
            <a:ext cx="46939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chemeClr val="accent3">
                    <a:lumMod val="50000"/>
                  </a:schemeClr>
                </a:solidFill>
                <a:latin typeface="Propisi" panose="02000508030000020003" pitchFamily="2" charset="0"/>
              </a:rPr>
              <a:t>Работа по учебнику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51520" y="755359"/>
            <a:ext cx="6984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Упр. 147, </a:t>
            </a:r>
            <a:r>
              <a:rPr lang="ru-RU" altLang="ru-RU" sz="2800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81</a:t>
            </a:r>
            <a:endParaRPr lang="ru-RU" altLang="ru-RU" sz="28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0" y="5661248"/>
            <a:ext cx="971600" cy="1196752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EC49CB8-6DE6-4FD9-8E1E-87FA056DBD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445" t="9575" r="4880" b="73100"/>
          <a:stretch/>
        </p:blipFill>
        <p:spPr>
          <a:xfrm>
            <a:off x="262860" y="1514212"/>
            <a:ext cx="8557611" cy="3931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401318"/>
      </p:ext>
    </p:extLst>
  </p:cSld>
  <p:clrMapOvr>
    <a:masterClrMapping/>
  </p:clrMapOvr>
  <p:transition spd="slow" advClick="0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56E2E95-5ED4-45AA-B33A-ED110A5017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46"/>
          <a:stretch/>
        </p:blipFill>
        <p:spPr bwMode="auto">
          <a:xfrm>
            <a:off x="3780" y="3217739"/>
            <a:ext cx="9144000" cy="3640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D06CB460-EABA-4C1B-9CDC-BBB2FEA2E1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6"/>
          <a:stretch/>
        </p:blipFill>
        <p:spPr bwMode="auto">
          <a:xfrm>
            <a:off x="0" y="0"/>
            <a:ext cx="9147780" cy="3217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214950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4A282AF4-10AE-4430-9C7E-A7863AE54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0020825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0"/>
            <a:ext cx="46939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chemeClr val="accent3">
                    <a:lumMod val="50000"/>
                  </a:schemeClr>
                </a:solidFill>
                <a:latin typeface="Propisi" panose="02000508030000020003" pitchFamily="2" charset="0"/>
              </a:rPr>
              <a:t>Работа по учебнику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51519" y="894523"/>
            <a:ext cx="87009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Упр. 149 </a:t>
            </a:r>
            <a:r>
              <a:rPr lang="ru-RU" altLang="ru-RU" sz="2800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(стр. 82)</a:t>
            </a:r>
            <a:endParaRPr lang="ru-RU" altLang="ru-RU" sz="28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0" y="5661248"/>
            <a:ext cx="971600" cy="1196752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0591" t="28833" r="26756" b="48975"/>
          <a:stretch/>
        </p:blipFill>
        <p:spPr>
          <a:xfrm>
            <a:off x="283953" y="1556792"/>
            <a:ext cx="8668490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3795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0"/>
            <a:ext cx="46939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chemeClr val="accent3">
                    <a:lumMod val="50000"/>
                  </a:schemeClr>
                </a:solidFill>
                <a:latin typeface="Propisi" panose="02000508030000020003" pitchFamily="2" charset="0"/>
              </a:rPr>
              <a:t>Работа по учебнику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51520" y="894523"/>
            <a:ext cx="61926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Упр. 150 </a:t>
            </a:r>
            <a:r>
              <a:rPr lang="ru-RU" altLang="ru-RU" sz="2800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(стр. 82)</a:t>
            </a:r>
            <a:endParaRPr lang="ru-RU" altLang="ru-RU" sz="28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0" y="5661248"/>
            <a:ext cx="971600" cy="1196752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1174" t="77328" r="27320" b="12912"/>
          <a:stretch/>
        </p:blipFill>
        <p:spPr>
          <a:xfrm>
            <a:off x="251520" y="1634369"/>
            <a:ext cx="8653812" cy="15072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0591" t="52413" r="27644" b="26065"/>
          <a:stretch/>
        </p:blipFill>
        <p:spPr>
          <a:xfrm>
            <a:off x="971600" y="3621423"/>
            <a:ext cx="7768481" cy="2959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7673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89EE76-D6FF-4E92-B326-77CAD9340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492896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b="1" dirty="0">
                <a:solidFill>
                  <a:srgbClr val="C00000"/>
                </a:solidFill>
                <a:latin typeface="Arial Black" panose="020B0A04020102020204" pitchFamily="34" charset="0"/>
              </a:rPr>
              <a:t>Словарь:</a:t>
            </a:r>
            <a:br>
              <a:rPr lang="ru-RU" sz="8000" b="1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8000" b="1" dirty="0">
                <a:solidFill>
                  <a:srgbClr val="C00000"/>
                </a:solidFill>
                <a:latin typeface="Arial Black" panose="020B0A04020102020204" pitchFamily="34" charset="0"/>
              </a:rPr>
              <a:t>с.82</a:t>
            </a:r>
          </a:p>
        </p:txBody>
      </p:sp>
    </p:spTree>
    <p:extLst>
      <p:ext uri="{BB962C8B-B14F-4D97-AF65-F5344CB8AC3E}">
        <p14:creationId xmlns:p14="http://schemas.microsoft.com/office/powerpoint/2010/main" val="2031942470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268022"/>
            <a:ext cx="766834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Сел за стол на табурет, </a:t>
            </a:r>
          </a:p>
          <a:p>
            <a:pPr algn="ctr"/>
            <a:r>
              <a:rPr lang="ru-RU" sz="5400" b="1" i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Жду, когда дадут....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026" name="Picture 2" descr="Картинки по запросу ребенок за стол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3400" y="2996952"/>
            <a:ext cx="5400600" cy="36049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E7A0A3-BA1A-47DE-893F-48BA44BC2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7704" y="2348880"/>
            <a:ext cx="7886700" cy="1325563"/>
          </a:xfrm>
        </p:spPr>
        <p:txBody>
          <a:bodyPr>
            <a:normAutofit/>
          </a:bodyPr>
          <a:lstStyle/>
          <a:p>
            <a:r>
              <a:rPr lang="ru-RU" sz="8800" dirty="0">
                <a:solidFill>
                  <a:srgbClr val="00B050"/>
                </a:solidFill>
                <a:latin typeface="Arial Black" panose="020B0A04020102020204" pitchFamily="34" charset="0"/>
              </a:rPr>
              <a:t>О</a:t>
            </a:r>
            <a:r>
              <a:rPr lang="ru-RU" sz="8800" dirty="0">
                <a:latin typeface="Arial Black" panose="020B0A04020102020204" pitchFamily="34" charset="0"/>
              </a:rPr>
              <a:t>БЕД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8CB6178-3686-4DCF-B42A-47692B9DD737}"/>
              </a:ext>
            </a:extLst>
          </p:cNvPr>
          <p:cNvCxnSpPr/>
          <p:nvPr/>
        </p:nvCxnSpPr>
        <p:spPr>
          <a:xfrm flipH="1">
            <a:off x="4283968" y="1700808"/>
            <a:ext cx="360040" cy="6480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9A2C338-024C-476D-9AC9-C42CCF887FCE}"/>
              </a:ext>
            </a:extLst>
          </p:cNvPr>
          <p:cNvCxnSpPr/>
          <p:nvPr/>
        </p:nvCxnSpPr>
        <p:spPr>
          <a:xfrm>
            <a:off x="1979712" y="3573016"/>
            <a:ext cx="86409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4381746"/>
      </p:ext>
    </p:extLst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4623</TotalTime>
  <Words>201</Words>
  <Application>Microsoft Office PowerPoint</Application>
  <PresentationFormat>Экран (4:3)</PresentationFormat>
  <Paragraphs>47</Paragraphs>
  <Slides>16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Arial Black</vt:lpstr>
      <vt:lpstr>Calibri</vt:lpstr>
      <vt:lpstr>Calibri Light</vt:lpstr>
      <vt:lpstr>Propisi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Словарь: с.82</vt:lpstr>
      <vt:lpstr>Презентация PowerPoint</vt:lpstr>
      <vt:lpstr>ОБЕД</vt:lpstr>
      <vt:lpstr>Презентация PowerPoint</vt:lpstr>
      <vt:lpstr>УЖИН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natasha23</dc:creator>
  <cp:lastModifiedBy>User</cp:lastModifiedBy>
  <cp:revision>410</cp:revision>
  <dcterms:created xsi:type="dcterms:W3CDTF">2011-08-02T23:19:04Z</dcterms:created>
  <dcterms:modified xsi:type="dcterms:W3CDTF">2022-10-23T15:24:51Z</dcterms:modified>
</cp:coreProperties>
</file>