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70" r:id="rId4"/>
    <p:sldId id="267" r:id="rId5"/>
    <p:sldId id="268" r:id="rId6"/>
    <p:sldId id="269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4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5C5ACE-39F0-45FB-B047-AE302160DA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A05F4B-C9E6-4833-98B7-E682A2F5A6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42C19D-49BD-4D9A-BD63-C74B377C1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B729-D1B8-472E-BA90-930A6F2B0BC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D8A776-032F-4F56-AE15-0719DC040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6CEE63-F413-476D-B281-46B1F36D6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22F9B-69C7-49B5-A05C-A47668075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354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A9F2D2-5636-4B29-A36F-A4AA62CDE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5284D0C-1DF3-4893-9784-F180C18812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99D29D-0F0F-4DAD-82B5-A2E81D642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B729-D1B8-472E-BA90-930A6F2B0BC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10A7E3-C278-44FD-8BC8-98D3B43E0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CE94B3-82B5-443F-AA56-F196ABE99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22F9B-69C7-49B5-A05C-A47668075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657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A2135DA-04F0-46D2-86CD-9DDB3C718F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1788994-6C60-4461-9781-D2D92DD898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C0C1AB-9F41-4861-BE4E-2A1BC492D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B729-D1B8-472E-BA90-930A6F2B0BC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F3D63C-766E-4B3E-96A7-C166567FE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3426AD-F39D-4CAB-962C-FC199A508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22F9B-69C7-49B5-A05C-A47668075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174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969432-3689-4718-8017-254C29F9A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283DB3-CEE1-40C0-8C88-ECF721A8C8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161A58-AE69-46D0-8EAD-223E4E255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B729-D1B8-472E-BA90-930A6F2B0BC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ECD646-D3C8-4424-9DF1-2E77EC612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89AED1-AE66-4415-8704-FBC5DC706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22F9B-69C7-49B5-A05C-A47668075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68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309710-DB0D-4B87-B77D-5921324C8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7EDE6B-F0ED-4CEC-8233-F91E53776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239682-4172-4D25-A8C8-43583C2D1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B729-D1B8-472E-BA90-930A6F2B0BC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B770FB-3828-469A-B2D3-F1D3BAD64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357153-86A4-49B7-9843-2DF275D5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22F9B-69C7-49B5-A05C-A47668075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992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D8740D-D21E-40CD-B73D-21EACD08B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085C61-1597-497D-88F3-BE06D281EF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C7AA552-D036-4056-BBF2-5D86334EE7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3D94F8-EF06-4A21-8A6F-EB80E41DA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B729-D1B8-472E-BA90-930A6F2B0BC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FFE5570-080C-40C7-A83F-8F0419995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3F775E5-FF2A-4F21-A612-362FE5335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22F9B-69C7-49B5-A05C-A47668075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520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2FF424-E185-4EAD-9915-E78F047DB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885C157-3F91-428E-A2F3-C5510D9048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339E57F-91A3-4EC3-AD53-27FDAFEE8D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BD9D9CA-9D72-466A-9377-4889B9AF8B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553A632-74D6-43C9-BCAC-FA7DF13348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6A7F4A4-C104-4329-B870-6467FB35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B729-D1B8-472E-BA90-930A6F2B0BC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F334479-625B-4570-90ED-74FD310A9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1F53EE1-0261-452F-8717-003222901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22F9B-69C7-49B5-A05C-A47668075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648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1A23D4-557B-4FC9-8581-0A9816DF1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B2EA1F7-9FE3-49A8-9931-B7C76848A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B729-D1B8-472E-BA90-930A6F2B0BC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2D4B90B-1976-4185-AAA4-A8717D655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F7A028A-C260-4D4D-A996-25A7EBD51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22F9B-69C7-49B5-A05C-A47668075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070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51B6286-D1DD-4E86-BEFC-69AD71B0D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B729-D1B8-472E-BA90-930A6F2B0BC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BD988D1-F48F-4A66-A744-C94B8BC4E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E4F0087-D266-4FBF-9C78-865A0B833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22F9B-69C7-49B5-A05C-A47668075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652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C6647D-6ECB-465B-9963-70CFC0D64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B2A6C2-2AD1-436C-80F7-AD1387436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230DA4E-F89B-41FC-A124-E3A021B94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867EBE5-C49C-4FA4-AA48-C74AD609B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B729-D1B8-472E-BA90-930A6F2B0BC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FB89D70-7C39-45E5-9732-B630BE467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EDA7532-9E58-4417-B109-5F177035E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22F9B-69C7-49B5-A05C-A47668075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86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04762C-D743-459B-8B57-00B0924FD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739F365-FE9C-4D05-877D-DE01B33AB3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31EC0BA-FE0C-4306-BBC6-73DEEDD83B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A1DC63-B8CA-4DE8-A17F-1ECB79FC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9B729-D1B8-472E-BA90-930A6F2B0BC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DCC7B2-9ABF-4DBD-A7B8-260783D24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25E2B4-FA13-4B66-88A3-C8E0ED5B7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22F9B-69C7-49B5-A05C-A47668075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82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CABEB9-7EB6-432D-846A-D295DF211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4E00CE-D636-4ABB-81EA-0185E5FAA0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484B07-5BAF-416B-8BC5-12754B9A3E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9B729-D1B8-472E-BA90-930A6F2B0BC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82757D-BC3D-4E5E-A312-308D7F2F00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D59E7D-E8E6-40AA-A0AE-048DBD68C2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22F9B-69C7-49B5-A05C-A47668075D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666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783632" y="360816"/>
            <a:ext cx="742716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>
                <a:solidFill>
                  <a:srgbClr val="660066"/>
                </a:solidFill>
                <a:latin typeface="Arial Black" pitchFamily="34" charset="0"/>
              </a:rPr>
              <a:t>28  </a:t>
            </a:r>
            <a:r>
              <a:rPr lang="ru-RU" altLang="ru-RU" sz="3600" dirty="0">
                <a:solidFill>
                  <a:srgbClr val="FF0000"/>
                </a:solidFill>
                <a:latin typeface="Arial Black" pitchFamily="34" charset="0"/>
              </a:rPr>
              <a:t>о</a:t>
            </a:r>
            <a:r>
              <a:rPr lang="ru-RU" altLang="ru-RU" sz="3600" dirty="0">
                <a:solidFill>
                  <a:srgbClr val="660066"/>
                </a:solidFill>
                <a:latin typeface="Arial Black" pitchFamily="34" charset="0"/>
              </a:rPr>
              <a:t>кт</a:t>
            </a:r>
            <a:r>
              <a:rPr lang="ru-RU" altLang="ru-RU" sz="3600" dirty="0">
                <a:solidFill>
                  <a:srgbClr val="FF0000"/>
                </a:solidFill>
                <a:latin typeface="Arial Black" pitchFamily="34" charset="0"/>
              </a:rPr>
              <a:t>я</a:t>
            </a:r>
            <a:r>
              <a:rPr lang="ru-RU" altLang="ru-RU" sz="3600" dirty="0">
                <a:solidFill>
                  <a:srgbClr val="660066"/>
                </a:solidFill>
                <a:latin typeface="Arial Black" pitchFamily="34" charset="0"/>
              </a:rPr>
              <a:t>бря.</a:t>
            </a:r>
            <a:br>
              <a:rPr lang="ru-RU" altLang="ru-RU" sz="3600" dirty="0">
                <a:solidFill>
                  <a:srgbClr val="660066"/>
                </a:solidFill>
                <a:latin typeface="Arial Black" pitchFamily="34" charset="0"/>
              </a:rPr>
            </a:br>
            <a:r>
              <a:rPr lang="ru-RU" altLang="ru-RU" sz="3600" dirty="0">
                <a:solidFill>
                  <a:srgbClr val="660066"/>
                </a:solidFill>
                <a:latin typeface="Arial Black" pitchFamily="34" charset="0"/>
              </a:rPr>
              <a:t>Кла</a:t>
            </a:r>
            <a:r>
              <a:rPr lang="ru-RU" altLang="ru-RU" sz="3600" dirty="0">
                <a:solidFill>
                  <a:srgbClr val="FF0000"/>
                </a:solidFill>
                <a:latin typeface="Arial Black" pitchFamily="34" charset="0"/>
              </a:rPr>
              <a:t>сс</a:t>
            </a:r>
            <a:r>
              <a:rPr lang="ru-RU" altLang="ru-RU" sz="3600" dirty="0">
                <a:solidFill>
                  <a:srgbClr val="660066"/>
                </a:solidFill>
                <a:latin typeface="Arial Black" pitchFamily="34" charset="0"/>
              </a:rPr>
              <a:t>ная  р</a:t>
            </a:r>
            <a:r>
              <a:rPr lang="ru-RU" altLang="ru-RU" sz="3600" dirty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altLang="ru-RU" sz="3600" dirty="0">
                <a:solidFill>
                  <a:srgbClr val="660066"/>
                </a:solidFill>
                <a:latin typeface="Arial Black" pitchFamily="34" charset="0"/>
              </a:rPr>
              <a:t>бота.</a:t>
            </a:r>
            <a:br>
              <a:rPr lang="en-US" altLang="ru-RU" sz="4000" dirty="0">
                <a:solidFill>
                  <a:srgbClr val="660066"/>
                </a:solidFill>
                <a:latin typeface="Arial Black" pitchFamily="34" charset="0"/>
              </a:rPr>
            </a:br>
            <a:endParaRPr lang="ru-RU" sz="4000" dirty="0">
              <a:solidFill>
                <a:srgbClr val="660066"/>
              </a:solidFill>
            </a:endParaRPr>
          </a:p>
        </p:txBody>
      </p:sp>
      <p:pic>
        <p:nvPicPr>
          <p:cNvPr id="6" name="Picture 4" descr="C:\Documents and Settings\Лариса\Рабочий стол\Коллекция для  созд  презентаций\правильно  сижу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" r="53318" b="5321"/>
          <a:stretch/>
        </p:blipFill>
        <p:spPr bwMode="auto">
          <a:xfrm>
            <a:off x="6672065" y="2076045"/>
            <a:ext cx="2364193" cy="2622083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Documents and Settings\Лариса\Рабочий стол\Коллекция для  созд  презентаций\правильно  сижу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1"/>
          <a:stretch/>
        </p:blipFill>
        <p:spPr bwMode="auto">
          <a:xfrm>
            <a:off x="3359695" y="2060849"/>
            <a:ext cx="2488125" cy="2652477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276405" y="5157192"/>
            <a:ext cx="4759853" cy="9144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sz="3200" kern="0" dirty="0">
                <a:solidFill>
                  <a:srgbClr val="FF0000"/>
                </a:solidFill>
                <a:latin typeface="Arial Black" pitchFamily="34" charset="0"/>
              </a:rPr>
              <a:t>Сижу  правильно, </a:t>
            </a:r>
          </a:p>
          <a:p>
            <a:pPr algn="ctr">
              <a:defRPr/>
            </a:pPr>
            <a:r>
              <a:rPr lang="ru-RU" altLang="ru-RU" sz="3200" kern="0" dirty="0">
                <a:solidFill>
                  <a:srgbClr val="FF0000"/>
                </a:solidFill>
                <a:latin typeface="Arial Black" pitchFamily="34" charset="0"/>
              </a:rPr>
              <a:t>пишу  красиво!</a:t>
            </a:r>
            <a:endParaRPr lang="ru-RU" altLang="ru-RU" sz="32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654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6E1EA9-B49C-43ED-BDF7-A70DB02931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418" t="13548" r="4873" b="62590"/>
          <a:stretch/>
        </p:blipFill>
        <p:spPr>
          <a:xfrm>
            <a:off x="821803" y="0"/>
            <a:ext cx="9988952" cy="575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017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59CCEB-7347-4722-8D82-87901B9E1E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316" t="10259" r="6488" b="74888"/>
          <a:stretch/>
        </p:blipFill>
        <p:spPr>
          <a:xfrm>
            <a:off x="821803" y="0"/>
            <a:ext cx="10695007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826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836869-8D1A-4687-9F23-F8B21D541D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83" t="9794" r="4969" b="66768"/>
          <a:stretch/>
        </p:blipFill>
        <p:spPr>
          <a:xfrm>
            <a:off x="567158" y="0"/>
            <a:ext cx="11262167" cy="576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71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58801C-BA7B-496E-A1DB-8802228E85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270" t="10491" r="5919" b="63982"/>
          <a:stretch/>
        </p:blipFill>
        <p:spPr>
          <a:xfrm>
            <a:off x="1076446" y="-1"/>
            <a:ext cx="9225022" cy="591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136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3349AC-A85B-487E-8DDC-98CD67B10C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222" t="11883" r="6867" b="64446"/>
          <a:stretch/>
        </p:blipFill>
        <p:spPr>
          <a:xfrm>
            <a:off x="1608881" y="0"/>
            <a:ext cx="9201872" cy="606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741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14</Words>
  <Application>Microsoft Office PowerPoint</Application>
  <PresentationFormat>Широкоэкранный</PresentationFormat>
  <Paragraphs>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Calibri</vt:lpstr>
      <vt:lpstr>Calibri Light</vt:lpstr>
      <vt:lpstr>Тема Office</vt:lpstr>
      <vt:lpstr>28  октября. Классная  работа.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26  октября. Классная  работа. </dc:title>
  <dc:creator>User</dc:creator>
  <cp:lastModifiedBy>User</cp:lastModifiedBy>
  <cp:revision>5</cp:revision>
  <dcterms:created xsi:type="dcterms:W3CDTF">2022-10-24T17:42:35Z</dcterms:created>
  <dcterms:modified xsi:type="dcterms:W3CDTF">2022-10-24T17:58:33Z</dcterms:modified>
</cp:coreProperties>
</file>