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5" r:id="rId3"/>
    <p:sldId id="257" r:id="rId4"/>
    <p:sldId id="258" r:id="rId5"/>
    <p:sldId id="266" r:id="rId6"/>
    <p:sldId id="267" r:id="rId7"/>
    <p:sldId id="259" r:id="rId8"/>
    <p:sldId id="260" r:id="rId9"/>
    <p:sldId id="271" r:id="rId10"/>
    <p:sldId id="272" r:id="rId11"/>
    <p:sldId id="261" r:id="rId12"/>
    <p:sldId id="270" r:id="rId13"/>
    <p:sldId id="263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D418E6E-1BDE-4935-B7FA-DA309F7333C2}">
          <p14:sldIdLst>
            <p14:sldId id="264"/>
            <p14:sldId id="265"/>
            <p14:sldId id="257"/>
            <p14:sldId id="258"/>
            <p14:sldId id="266"/>
            <p14:sldId id="267"/>
            <p14:sldId id="259"/>
            <p14:sldId id="260"/>
            <p14:sldId id="271"/>
            <p14:sldId id="272"/>
            <p14:sldId id="261"/>
            <p14:sldId id="270"/>
            <p14:sldId id="263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28"/>
    <a:srgbClr val="007E39"/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85" d="100"/>
          <a:sy n="85" d="100"/>
        </p:scale>
        <p:origin x="11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F9C56-C74E-4016-BBC7-302E8D6FA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D9C40F-AEE3-448D-BC47-FF18C741A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7224A5-06FC-4780-A2B9-46493542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07D345-F10B-45C1-8F58-E4D88A614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377FB9-18E9-48BB-AAA9-563836DFF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0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706CF-D065-47D3-A348-9CD3BDA20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4EA044E-979B-4C2E-9F76-48B085BB3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7B4BD8-6CA4-41D0-A2CC-2C09F1EFF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E66CA9-514E-49E8-AD8C-262C5881E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B70EFB-B34C-430D-AEFE-192127D52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80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65423F-AE38-48A8-9E26-2F62A4D854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57A021-96D8-4047-AC28-48822E720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2B1E81-AF89-4E7C-89A7-420A6859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FB1869-360D-4029-B717-8890F7E52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F0ED78-0CD6-47B1-8DD5-0554BB373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906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B177C-3D7F-4ECE-B759-7CD4137BF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E1BB37-A1B5-4CEA-A0D8-2B1DDF0E8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DB937C-3078-4E26-879E-5E69D3FD0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5BC3A9-0CE8-4B2B-887D-AEEFA6CCC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94E77F-5498-4F14-BCB7-675BA716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998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E0D24-A949-4D77-951C-3100A82B2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767DB6-8BD2-4412-A9F2-38DF6EC94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84F5DC-B663-4433-9CAE-DC2405ACE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D5573E-0292-4EEB-8869-29EA82D99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33451A-5D5B-4126-925A-9AC8BDC7F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248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B07D0-ED82-4AFB-B3D7-B52F37D11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D33AB0-F426-4AA0-A0BA-6756F8306E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D98BEA-57F0-47FC-BD10-E5F20F11C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E9A4A6-67DA-4F3C-8939-D4E3AC19D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92E2B6-03C0-415A-AE9B-EF754A145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700D27-D1E5-438C-AADB-CF30C7355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88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705EBB-7895-4C6C-BE5B-AA93D332B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72574F-059F-4C8D-8E09-5F0E25E3D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5CA497-B68D-4076-949F-F633C9B473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7AB5B0B-AFA5-49A5-9BAD-723F6F41A6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0CE7AC-19CC-4398-A4E6-149BAC86EA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C991DB7-E26D-4BAB-A880-33AA08D46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C6C1E81-92AC-4EDF-9638-1D670F41E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241A3A6-B049-43D4-9CA1-141394D03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4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DA896-F188-42D2-A402-AE9A87D3B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440B981-310E-48FA-874C-38D339D05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4F37A29-9D7B-49CC-9BA9-08F1E110E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77A5E4-FD2D-47AF-B48B-94AE0090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54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BC2D5D-3EE2-4CD8-82E6-29D746C4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896578C-455E-4A89-BD27-800696975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27DAFB-A043-4F22-8772-34701D5E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042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C5374-4956-4988-8E4E-065450A48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569EF0-B4C7-4A19-AF0D-26BE0AA38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226035-7130-47E9-93BF-463DC8481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0AAB2B-CA61-466D-ACB6-9D4D366C2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638632-9273-4BA8-BA31-90B40C43C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021914-765A-45A4-8B37-EECBF1224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95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66C325-9EAC-4EB9-B597-342B97795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E81D2BB-8051-4AC9-BD27-064F7FAA67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52D1B1-1413-4F1C-B0E9-EFBA72BAC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FF7A2E-BF22-48F7-A070-3F67C0212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702E21-234E-4643-BB18-82CEEB3E3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69EDA4-C929-4930-BFE5-CE48C9CE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5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2E84D1-1E55-47B3-8611-D4F21CDA3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5F5A84-27DA-4A5E-9DB3-13558A1D4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FC34CB-F591-46FE-ADF0-0180F4882F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1B3C1-0FA2-475A-817A-59013C54B99C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CA5D7B-4636-444E-97F6-578A01981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F3685C-A855-44E7-A7E0-1F8285F26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6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340768"/>
            <a:ext cx="772274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Сочинение по картине Ф.П. Толстого «Букет цветов, бабочка и птичка».</a:t>
            </a: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1AB34E-A81E-4A03-9D49-FE5780E91998}"/>
              </a:ext>
            </a:extLst>
          </p:cNvPr>
          <p:cNvSpPr txBox="1"/>
          <p:nvPr/>
        </p:nvSpPr>
        <p:spPr>
          <a:xfrm>
            <a:off x="1835696" y="1988840"/>
            <a:ext cx="6480720" cy="873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Основная часть.</a:t>
            </a:r>
          </a:p>
        </p:txBody>
      </p:sp>
    </p:spTree>
    <p:extLst>
      <p:ext uri="{BB962C8B-B14F-4D97-AF65-F5344CB8AC3E}">
        <p14:creationId xmlns:p14="http://schemas.microsoft.com/office/powerpoint/2010/main" val="3496795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702623"/>
              </p:ext>
            </p:extLst>
          </p:nvPr>
        </p:nvGraphicFramePr>
        <p:xfrm>
          <a:off x="179512" y="154275"/>
          <a:ext cx="8784976" cy="65494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85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9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4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мы видим в центре картины?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сивый букет цв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чём стоят  цветы?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 ст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клянной вазе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видно сквозь прозрачное стекло?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виден каждый ст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белёк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Какие цветы в букете?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разные свеж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   с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довые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дрожит на розовом цветке?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капля р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изобразил художник на листке в букете?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крошечную муху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Кто сидит на вазе?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нно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-ж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ё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лтая баб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Кого мы видим около вазы на веточке?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яркую гус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ницу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Кто сидит рядом на карандаше?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цветная птичка щ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455D3B-C313-499E-BF52-2DA883C9368A}"/>
              </a:ext>
            </a:extLst>
          </p:cNvPr>
          <p:cNvSpPr txBox="1"/>
          <p:nvPr/>
        </p:nvSpPr>
        <p:spPr>
          <a:xfrm>
            <a:off x="251520" y="116632"/>
            <a:ext cx="864096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Основная часть.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>Что мы видим в центре картины?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чём стоят  цветы? 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Что видно сквозь прозрачное стекло? 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Какие цветы в букете?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Что дрожит на розовом цветке?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Что изобразил художник на листке в букете?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Кто сидит на вазе?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Кого мы видим около вазы на веточке?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Кто сидит рядом на карандаше? </a:t>
            </a:r>
          </a:p>
        </p:txBody>
      </p:sp>
    </p:spTree>
    <p:extLst>
      <p:ext uri="{BB962C8B-B14F-4D97-AF65-F5344CB8AC3E}">
        <p14:creationId xmlns:p14="http://schemas.microsoft.com/office/powerpoint/2010/main" val="1746695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906172"/>
              </p:ext>
            </p:extLst>
          </p:nvPr>
        </p:nvGraphicFramePr>
        <p:xfrm>
          <a:off x="323528" y="116632"/>
          <a:ext cx="8280920" cy="62885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1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Концовка.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Понравился ли тебе этот натюрморт? Чем?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Яркостью красок, мастерством художника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5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- Какие</a:t>
                      </a:r>
                      <a:r>
                        <a:rPr lang="ru-RU" sz="3600" b="1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чувства у тебя возникали, когда ты рассматривал эти предметы</a:t>
                      </a:r>
                      <a:r>
                        <a:rPr lang="ru-RU" sz="3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3600" b="1" i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Мир, окружающий человека, прекрасен, только надо уметь видеть эту красоту.</a:t>
                      </a:r>
                      <a:endParaRPr lang="ru-RU" sz="3600" b="1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24830"/>
            <a:ext cx="57608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свое сочинение. </a:t>
            </a:r>
          </a:p>
          <a:p>
            <a:r>
              <a:rPr lang="ru-RU" sz="3200" b="1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текст у вас получился?</a:t>
            </a:r>
          </a:p>
          <a:p>
            <a:endParaRPr lang="ru-RU" sz="32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149080"/>
            <a:ext cx="743312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Текст-описание, т к вы описывали картину. </a:t>
            </a:r>
          </a:p>
          <a:p>
            <a:r>
              <a:rPr lang="ru-RU" sz="2800" b="1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этому тексту можно задать вопрос: </a:t>
            </a:r>
          </a:p>
          <a:p>
            <a:r>
              <a:rPr lang="ru-RU" sz="2800" b="1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КАКАЯ? (картина)</a:t>
            </a:r>
          </a:p>
        </p:txBody>
      </p:sp>
    </p:spTree>
    <p:extLst>
      <p:ext uri="{BB962C8B-B14F-4D97-AF65-F5344CB8AC3E}">
        <p14:creationId xmlns:p14="http://schemas.microsoft.com/office/powerpoint/2010/main" val="278990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56490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all" spc="0" normalizeH="0" baseline="0" noProof="0" dirty="0">
                <a:ln w="3175" cmpd="sng">
                  <a:noFill/>
                </a:ln>
                <a:solidFill>
                  <a:srgbClr val="007E3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учебнике с. 98 упр. 170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7E39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6923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1" y="951398"/>
            <a:ext cx="25628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Ф.П.Толстой</a:t>
            </a:r>
            <a:r>
              <a:rPr lang="ru-RU" sz="2800" b="1" dirty="0"/>
              <a:t>  </a:t>
            </a:r>
          </a:p>
          <a:p>
            <a:pPr algn="ctr"/>
            <a:r>
              <a:rPr lang="ru-RU" sz="2800" dirty="0"/>
              <a:t>(1783 – 1873)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000" b="1" dirty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Фёдор Петрович  Толстой  - русский художник и скульптор 19 века. </a:t>
            </a:r>
          </a:p>
          <a:p>
            <a:r>
              <a:rPr lang="ru-RU" sz="2000" b="1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родился, жил и работал в</a:t>
            </a:r>
            <a:endParaRPr lang="ru-RU" sz="2000" dirty="0"/>
          </a:p>
        </p:txBody>
      </p:sp>
      <p:pic>
        <p:nvPicPr>
          <p:cNvPr id="4" name="Рисунок 3" descr="e31d88da20116b1a0bbbc90a90de353d.jpg"/>
          <p:cNvPicPr>
            <a:picLocks noChangeAspect="1"/>
          </p:cNvPicPr>
          <p:nvPr/>
        </p:nvPicPr>
        <p:blipFill>
          <a:blip r:embed="rId2"/>
          <a:srcRect l="24490" t="10416" r="20462" b="14583"/>
          <a:stretch>
            <a:fillRect/>
          </a:stretch>
        </p:blipFill>
        <p:spPr>
          <a:xfrm>
            <a:off x="3635896" y="154129"/>
            <a:ext cx="4608512" cy="652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3534824_cvetu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533" y="116632"/>
            <a:ext cx="4791554" cy="61273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214414" y="6357958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«Букет цветов, бабочка и птичка»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484" y="208598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Если видишь на картине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Самовар ты на столе,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виноград в корзине,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розу в хрустале,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бронзовую вазу,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грушу, или торт,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все предметы сразу –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Знай, что это…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4966051" cy="584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924870"/>
            <a:ext cx="4492625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944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Натюрморт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это изображение неодушевлённых предметов в изобразительном искусстве (картина,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изображающая  посуду, ягоды, фрукты, цветы, продукты  и другие предметы).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1118382"/>
            <a:ext cx="4107582" cy="27426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796898"/>
            <a:ext cx="3744416" cy="28504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3521" y="3850783"/>
            <a:ext cx="3811922" cy="27426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9876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00668" y="260648"/>
            <a:ext cx="80477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Слово о художнике (Вступление).</a:t>
            </a:r>
          </a:p>
          <a:p>
            <a:pPr marL="342900" indent="-342900">
              <a:buAutoNum type="arabicPeriod"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Композиция натюрморта (Основная часть).</a:t>
            </a:r>
          </a:p>
          <a:p>
            <a:pPr marL="342900" indent="-342900">
              <a:buAutoNum type="arabicPeriod"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Мое впечатление от картины (Концовка).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3295"/>
            <a:ext cx="86409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Tx/>
              <a:buAutoNum type="arabicPeriod"/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Вступление.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     Перед нами картина русского художника и скульптора Ф. П. Толстого «Букет цветов, бабочка и птичка».</a:t>
            </a:r>
          </a:p>
          <a:p>
            <a:endParaRPr lang="ru-RU" dirty="0"/>
          </a:p>
        </p:txBody>
      </p:sp>
      <p:pic>
        <p:nvPicPr>
          <p:cNvPr id="6" name="Рисунок 5" descr="43534824_cvetuy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24128" y="3099411"/>
            <a:ext cx="2928958" cy="37454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2E414C-2EC1-45E7-80F9-15DE5C88B8C9}"/>
              </a:ext>
            </a:extLst>
          </p:cNvPr>
          <p:cNvSpPr txBox="1"/>
          <p:nvPr/>
        </p:nvSpPr>
        <p:spPr>
          <a:xfrm>
            <a:off x="611560" y="332656"/>
            <a:ext cx="820891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краски использовал Ф.Л. Толстой для картины?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56BB68-DDC5-44EE-A263-E63AC95E0EFF}"/>
              </a:ext>
            </a:extLst>
          </p:cNvPr>
          <p:cNvSpPr txBox="1"/>
          <p:nvPr/>
        </p:nvSpPr>
        <p:spPr>
          <a:xfrm>
            <a:off x="467544" y="2492896"/>
            <a:ext cx="820891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ричневые, коричнево- зеленоватые, роз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вые, красно-б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рдовые… о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тт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енки красок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80098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420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23</cp:revision>
  <dcterms:created xsi:type="dcterms:W3CDTF">2014-04-08T16:25:43Z</dcterms:created>
  <dcterms:modified xsi:type="dcterms:W3CDTF">2022-05-05T14:09:12Z</dcterms:modified>
</cp:coreProperties>
</file>