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3" r:id="rId4"/>
    <p:sldId id="264" r:id="rId5"/>
    <p:sldId id="265" r:id="rId6"/>
    <p:sldId id="260" r:id="rId7"/>
    <p:sldId id="26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4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4-03T13:57:35.530"/>
    </inkml:context>
    <inkml:brush xml:id="br0">
      <inkml:brushProperty name="width" value="0.35" units="cm"/>
      <inkml:brushProperty name="height" value="2.1" units="cm"/>
      <inkml:brushProperty name="ignorePressure" value="1"/>
      <inkml:brushProperty name="inkEffects" value="pencil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4-03T13:57:40.238"/>
    </inkml:context>
    <inkml:brush xml:id="br0">
      <inkml:brushProperty name="width" value="0.35" units="cm"/>
      <inkml:brushProperty name="height" value="2.1" units="cm"/>
      <inkml:brushProperty name="ignorePressure" value="1"/>
      <inkml:brushProperty name="inkEffects" value="pencil"/>
    </inkml:brush>
  </inkml:definitions>
  <inkml:trace contextRef="#ctx0" brushRef="#br0">294 1,'-5'4,"-1"6,1 7,0 3,2 4,0 2,-2-3,-2 3,-3 2,0 0,1 1,3-1,-3 0,1-1,-3 0,0 0,3-1,2 0,2 1,2-1,1 0,1 1,0-1,1 1,-1-10,1-11,-6-8,-1-7,1-7,0-5,2-3,1-3,0-1,2 0,0 0,0 1,0 0,1 0,-1 0,0-4,0-1,5 4,1 3,4 5,0 2,4 4,-2 9,-1 14,-4 10,-3 7,-2 3,-1 1,-1 0,-5-1,-2 0,1-1,1-1,-3-5,0-2,1 1,2 1,-2-4,-1 1,1 0,-2-2,-1 1,3 0,1 4,-1-4,-1 5,-3-1,0-1,-2-3,1-1,2 2,-1-2,1-1,2 3,3-7,2-10,1-10,2-8,0-5,0-5,5 3,1 1,0-1,4 4,-1 1,-1 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4-03T13:57:41.541"/>
    </inkml:context>
    <inkml:brush xml:id="br0">
      <inkml:brushProperty name="width" value="0.35" units="cm"/>
      <inkml:brushProperty name="height" value="2.1" units="cm"/>
      <inkml:brushProperty name="ignorePressure" value="1"/>
      <inkml:brushProperty name="inkEffects" value="pencil"/>
    </inkml:brush>
  </inkml:definitions>
  <inkml:trace contextRef="#ctx0" brushRef="#br0">1 0,'0'0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4-03T15:24:01.990"/>
    </inkml:context>
    <inkml:brush xml:id="br0">
      <inkml:brushProperty name="width" value="0.35" units="cm"/>
      <inkml:brushProperty name="height" value="2.1" units="cm"/>
      <inkml:brushProperty name="ignorePressure" value="1"/>
      <inkml:brushProperty name="inkEffects" value="pencil"/>
    </inkml:brush>
  </inkml:definitions>
  <inkml:trace contextRef="#ctx0" brushRef="#br0">744 1,'-4'4,"-2"6,0 7,-3-1,0 2,1 2,3 3,-3 6,-5 2,0 1,-2-5,2-3,2-1,-1-4,-3-1,-3 1,-4 2,3 1,4 2,0-3,-2-1,2 1,0 1,1 2,-1 1,3 0,-3-3,3-2,3 2,-2-5,1 1,2 1,3 2,2 6,-3-1,0-1,0 0,2 1,2-1,0 1,-3-4,-1-2,0 1,1 1,2 1,1 2,-3 0,-1 1,0 0,-3-4,0-1,2 0,-3 1,0 2,3 0,1 2,3 0,1 0,-3 1,-1-1,1 1,1 0,1-1,1 1,-3-5,-1-2,0 1,1 1,2 1,-3-3,-1 0,1 0,1 2,2 1,1 2,-3-4,-1-1,1 1,0 1,-2-3,-1 0,2 1,-4 1,1 3,1 0,2 2,3 0,1 1,1 0,1-1,0 1,-4-5,-1-1,0 0,1 1,1 1,1 1,-4 2,0 0,0 0,1 1,2-1,1 1,1-9,1-17,0-8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4-03T15:24:03.683"/>
    </inkml:context>
    <inkml:brush xml:id="br0">
      <inkml:brushProperty name="width" value="0.35" units="cm"/>
      <inkml:brushProperty name="height" value="2.1" units="cm"/>
      <inkml:brushProperty name="ignorePressure" value="1"/>
      <inkml:brushProperty name="inkEffects" value="pencil"/>
    </inkml:brush>
  </inkml:definitions>
  <inkml:trace contextRef="#ctx0" brushRef="#br0">0 0,'0'5,"0"5,0 6,0 5,0 3,0 2,0 1,0 1,0-1,0 1,0-1,0 0,0-1,0 1,0 0,0-1,5-4,1-2,-1 1,4-4,0 1,-1 0,-2 3,-2 2,2-3,1-5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4-03T15:24:26.235"/>
    </inkml:context>
    <inkml:brush xml:id="br0">
      <inkml:brushProperty name="width" value="0.35" units="cm"/>
      <inkml:brushProperty name="height" value="2.1" units="cm"/>
      <inkml:brushProperty name="ignorePressure" value="1"/>
      <inkml:brushProperty name="inkEffects" value="pencil"/>
    </inkml:brush>
  </inkml:definitions>
  <inkml:trace contextRef="#ctx0" brushRef="#br0">2 0,'4'0,"2"0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917E94-FCD4-F972-91DC-C8E5FE334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5E6EB1-1B6D-AE6B-CA3B-EDA385EB1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0D2B84-7930-6E29-3B9C-2ED775312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754345-F59D-5908-D48A-530624619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FE5485-A328-B017-3285-C5C7AD38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73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3F2AB-F5AD-B66C-0C62-B886EE880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AA43AF0-FD73-F068-A810-B9CF11D2E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F00946-B312-F24A-0AA2-9D6204D93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6E0E7B-5DF2-B75A-C37B-B133AF7F6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8AA1D1-07C9-92C5-9F1A-2F03A769F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14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A0DEE36-B2DE-CC21-643B-88E2194479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689E7C-D9D4-AB09-73F4-7D86EBE6B6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4EABAD-1854-38F0-9CA4-500BDF9E3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AE8B60-BDE8-38F6-CCF5-71C96EEC2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F7A49D-5DE4-8067-0FF4-67EA09878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206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D25AA0-F800-3C01-7181-09422B13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355452-D7CE-FD7C-E884-FB8446DF7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A61025-B9B0-5DE1-C35D-61B23ECCA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37CE6F-EBA9-84D6-EFE0-4E8CADA23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B7B744-2D7B-6568-74FE-B98C9A773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67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3124E-4DD7-BDED-6512-11D774AF7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EBCBFC-48B5-2E1A-8A78-5D089D451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C935DF-E0B1-9969-F784-6ADDD7C44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8867ED-3588-7B00-603D-3A8DEA0C4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95C33A-ABD6-7573-F6C4-3D919C73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488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71809-FDDF-3CB9-9393-88995FCCE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0203D4-4300-3833-50C4-9964A8E6D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C9707A-9F04-5515-E12C-C9BBD55A7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4C3DBA-4A6B-F030-D2C9-2E37889F7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8A6642-AB3A-4A57-7AD6-B13FE88AD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CFC613-3550-423B-3A50-FF677A04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09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39C9B-38E7-6C7C-DED1-5A3200914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F1D39C-9555-80F2-00B2-3648B580E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973B18-A8F7-C218-A5E0-DC3B5610A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8867E6F-0CB1-6D8F-6659-B158AB908B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53B546-043F-2227-58E9-A6D6EBA6E7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ACEC4D3-3E1D-C978-91AF-2E159C25C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14DEAB3-2FDF-CD09-59B6-FFF9F26FF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0DB3A43-2CAE-3ABE-49A6-4BCE02469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83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62B8A-5740-350D-AA67-C61EC12FA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80E4F1-ABE1-59B7-51B2-C7760F21E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400BB2-359D-D11E-80DD-C6C755C5F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5D153AC-622C-EDEB-9241-3504782E2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040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CE236DB-DE9A-CE4F-ADA0-4B5B6901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5151AD0-F555-1199-344B-9B76A31E3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B5B4A9-EDC0-EA7E-A886-F4B07E5BD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038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62734-5CB8-C488-547C-45FB17BF4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08C0B6-6F7F-F685-C38F-3580B3BA7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1611C9-600B-7541-5725-53C39ACBA9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A78B3F-CB69-7EE9-11EC-C538DC616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2636EF-B542-CCD9-A316-AFBADC121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16B2D1-1C68-22E2-BA5A-84E30E36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411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336EBE-7276-B6DD-C74E-1D983F981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695B283-4244-1336-E9FF-A097881ECE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A5C4AB-85A2-1A28-57F2-7B857246A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A2E8B2-BDFB-252A-B508-A6F371079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522CC5-8FCA-C77B-7CBF-6B4C4E520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B343D1-01D8-649D-ECD9-C4995BBA3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1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93C54F-B93F-556A-0C1F-70F91326E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6A4237-EC7B-EFE5-C481-2D27BDE41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A343A2-E0F3-F0F3-6EDE-52FF25C32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FF3D9-2E7F-41DA-AFC6-5092B61DA8A1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0F3110-9DD5-0F02-7624-D2ABA509FE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29C1F5-591C-D699-7D44-AC51F604FF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A68A7-CF15-448D-8866-88E870CB6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88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4.jpg"/><Relationship Id="rId12" Type="http://schemas.openxmlformats.org/officeDocument/2006/relationships/image" Target="../media/image7.png"/><Relationship Id="rId2" Type="http://schemas.openxmlformats.org/officeDocument/2006/relationships/image" Target="../media/image1.jpg"/><Relationship Id="rId16" Type="http://schemas.microsoft.com/office/2007/relationships/hdphoto" Target="../media/hdphoto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10.wdp"/><Relationship Id="rId18" Type="http://schemas.microsoft.com/office/2007/relationships/hdphoto" Target="../media/hdphoto12.wdp"/><Relationship Id="rId26" Type="http://schemas.openxmlformats.org/officeDocument/2006/relationships/image" Target="../media/image24.png"/><Relationship Id="rId39" Type="http://schemas.openxmlformats.org/officeDocument/2006/relationships/image" Target="../media/image32.png"/><Relationship Id="rId3" Type="http://schemas.openxmlformats.org/officeDocument/2006/relationships/image" Target="../media/image11.jpg"/><Relationship Id="rId21" Type="http://schemas.microsoft.com/office/2007/relationships/hdphoto" Target="../media/hdphoto13.wdp"/><Relationship Id="rId34" Type="http://schemas.openxmlformats.org/officeDocument/2006/relationships/image" Target="../media/image29.jpg"/><Relationship Id="rId7" Type="http://schemas.microsoft.com/office/2007/relationships/hdphoto" Target="../media/hdphoto8.wdp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5" Type="http://schemas.microsoft.com/office/2007/relationships/hdphoto" Target="../media/hdphoto14.wdp"/><Relationship Id="rId33" Type="http://schemas.microsoft.com/office/2007/relationships/hdphoto" Target="../media/hdphoto17.wdp"/><Relationship Id="rId38" Type="http://schemas.microsoft.com/office/2007/relationships/hdphoto" Target="../media/hdphoto19.wdp"/><Relationship Id="rId2" Type="http://schemas.openxmlformats.org/officeDocument/2006/relationships/image" Target="../media/image10.jpg"/><Relationship Id="rId16" Type="http://schemas.openxmlformats.org/officeDocument/2006/relationships/image" Target="../media/image17.jpg"/><Relationship Id="rId20" Type="http://schemas.openxmlformats.org/officeDocument/2006/relationships/image" Target="../media/image20.png"/><Relationship Id="rId29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microsoft.com/office/2007/relationships/hdphoto" Target="../media/hdphoto9.wdp"/><Relationship Id="rId24" Type="http://schemas.openxmlformats.org/officeDocument/2006/relationships/image" Target="../media/image23.png"/><Relationship Id="rId32" Type="http://schemas.openxmlformats.org/officeDocument/2006/relationships/image" Target="../media/image28.png"/><Relationship Id="rId37" Type="http://schemas.openxmlformats.org/officeDocument/2006/relationships/image" Target="../media/image31.png"/><Relationship Id="rId40" Type="http://schemas.microsoft.com/office/2007/relationships/hdphoto" Target="../media/hdphoto20.wdp"/><Relationship Id="rId5" Type="http://schemas.microsoft.com/office/2007/relationships/hdphoto" Target="../media/hdphoto7.wdp"/><Relationship Id="rId15" Type="http://schemas.microsoft.com/office/2007/relationships/hdphoto" Target="../media/hdphoto11.wdp"/><Relationship Id="rId23" Type="http://schemas.openxmlformats.org/officeDocument/2006/relationships/image" Target="../media/image22.jpg"/><Relationship Id="rId28" Type="http://schemas.openxmlformats.org/officeDocument/2006/relationships/image" Target="../media/image25.jpg"/><Relationship Id="rId36" Type="http://schemas.microsoft.com/office/2007/relationships/hdphoto" Target="../media/hdphoto18.wdp"/><Relationship Id="rId10" Type="http://schemas.openxmlformats.org/officeDocument/2006/relationships/image" Target="../media/image14.png"/><Relationship Id="rId19" Type="http://schemas.openxmlformats.org/officeDocument/2006/relationships/image" Target="../media/image19.jpg"/><Relationship Id="rId31" Type="http://schemas.microsoft.com/office/2007/relationships/hdphoto" Target="../media/hdphoto16.wdp"/><Relationship Id="rId4" Type="http://schemas.openxmlformats.org/officeDocument/2006/relationships/image" Target="../media/image12.png"/><Relationship Id="rId9" Type="http://schemas.microsoft.com/office/2007/relationships/hdphoto" Target="../media/hdphoto2.wdp"/><Relationship Id="rId14" Type="http://schemas.openxmlformats.org/officeDocument/2006/relationships/image" Target="../media/image16.png"/><Relationship Id="rId22" Type="http://schemas.openxmlformats.org/officeDocument/2006/relationships/image" Target="../media/image21.jpg"/><Relationship Id="rId27" Type="http://schemas.microsoft.com/office/2007/relationships/hdphoto" Target="../media/hdphoto15.wdp"/><Relationship Id="rId30" Type="http://schemas.openxmlformats.org/officeDocument/2006/relationships/image" Target="../media/image27.png"/><Relationship Id="rId35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customXml" Target="../ink/ink2.xml"/><Relationship Id="rId26" Type="http://schemas.microsoft.com/office/2007/relationships/hdphoto" Target="../media/hdphoto22.wdp"/><Relationship Id="rId39" Type="http://schemas.openxmlformats.org/officeDocument/2006/relationships/image" Target="../media/image46.png"/><Relationship Id="rId3" Type="http://schemas.openxmlformats.org/officeDocument/2006/relationships/customXml" Target="../ink/ink1.xml"/><Relationship Id="rId21" Type="http://schemas.openxmlformats.org/officeDocument/2006/relationships/image" Target="../media/image36.png"/><Relationship Id="rId34" Type="http://schemas.microsoft.com/office/2007/relationships/hdphoto" Target="../media/hdphoto26.wdp"/><Relationship Id="rId42" Type="http://schemas.microsoft.com/office/2007/relationships/hdphoto" Target="../media/hdphoto30.wdp"/><Relationship Id="rId17" Type="http://schemas.openxmlformats.org/officeDocument/2006/relationships/image" Target="../media/image34.png"/><Relationship Id="rId25" Type="http://schemas.openxmlformats.org/officeDocument/2006/relationships/image" Target="../media/image39.png"/><Relationship Id="rId33" Type="http://schemas.openxmlformats.org/officeDocument/2006/relationships/image" Target="../media/image43.png"/><Relationship Id="rId38" Type="http://schemas.microsoft.com/office/2007/relationships/hdphoto" Target="../media/hdphoto28.wdp"/><Relationship Id="rId2" Type="http://schemas.openxmlformats.org/officeDocument/2006/relationships/image" Target="../media/image33.jpg"/><Relationship Id="rId20" Type="http://schemas.openxmlformats.org/officeDocument/2006/relationships/customXml" Target="../ink/ink3.xml"/><Relationship Id="rId29" Type="http://schemas.openxmlformats.org/officeDocument/2006/relationships/image" Target="../media/image41.png"/><Relationship Id="rId41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24" Type="http://schemas.openxmlformats.org/officeDocument/2006/relationships/image" Target="../media/image38.jpg"/><Relationship Id="rId32" Type="http://schemas.microsoft.com/office/2007/relationships/hdphoto" Target="../media/hdphoto25.wdp"/><Relationship Id="rId37" Type="http://schemas.openxmlformats.org/officeDocument/2006/relationships/image" Target="../media/image45.png"/><Relationship Id="rId40" Type="http://schemas.microsoft.com/office/2007/relationships/hdphoto" Target="../media/hdphoto29.wdp"/><Relationship Id="rId23" Type="http://schemas.microsoft.com/office/2007/relationships/hdphoto" Target="../media/hdphoto21.wdp"/><Relationship Id="rId28" Type="http://schemas.microsoft.com/office/2007/relationships/hdphoto" Target="../media/hdphoto23.wdp"/><Relationship Id="rId36" Type="http://schemas.microsoft.com/office/2007/relationships/hdphoto" Target="../media/hdphoto27.wdp"/><Relationship Id="rId19" Type="http://schemas.openxmlformats.org/officeDocument/2006/relationships/image" Target="../media/image35.png"/><Relationship Id="rId31" Type="http://schemas.openxmlformats.org/officeDocument/2006/relationships/image" Target="../media/image42.png"/><Relationship Id="rId44" Type="http://schemas.openxmlformats.org/officeDocument/2006/relationships/image" Target="../media/image48.png"/><Relationship Id="rId22" Type="http://schemas.openxmlformats.org/officeDocument/2006/relationships/image" Target="../media/image37.png"/><Relationship Id="rId27" Type="http://schemas.openxmlformats.org/officeDocument/2006/relationships/image" Target="../media/image40.png"/><Relationship Id="rId30" Type="http://schemas.microsoft.com/office/2007/relationships/hdphoto" Target="../media/hdphoto24.wdp"/><Relationship Id="rId35" Type="http://schemas.openxmlformats.org/officeDocument/2006/relationships/image" Target="../media/image44.png"/><Relationship Id="rId43" Type="http://schemas.microsoft.com/office/2017/06/relationships/model3d" Target="../media/model3d1.glb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13" Type="http://schemas.microsoft.com/office/2007/relationships/hdphoto" Target="../media/hdphoto35.wdp"/><Relationship Id="rId18" Type="http://schemas.microsoft.com/office/2007/relationships/hdphoto" Target="../media/hdphoto37.wdp"/><Relationship Id="rId3" Type="http://schemas.openxmlformats.org/officeDocument/2006/relationships/image" Target="../media/image50.png"/><Relationship Id="rId21" Type="http://schemas.openxmlformats.org/officeDocument/2006/relationships/image" Target="../media/image4.jpg"/><Relationship Id="rId7" Type="http://schemas.openxmlformats.org/officeDocument/2006/relationships/image" Target="../media/image52.png"/><Relationship Id="rId12" Type="http://schemas.openxmlformats.org/officeDocument/2006/relationships/image" Target="../media/image54.png"/><Relationship Id="rId17" Type="http://schemas.openxmlformats.org/officeDocument/2006/relationships/image" Target="../media/image57.png"/><Relationship Id="rId25" Type="http://schemas.microsoft.com/office/2007/relationships/hdphoto" Target="../media/hdphoto38.wdp"/><Relationship Id="rId2" Type="http://schemas.openxmlformats.org/officeDocument/2006/relationships/image" Target="../media/image49.jpg"/><Relationship Id="rId16" Type="http://schemas.microsoft.com/office/2007/relationships/hdphoto" Target="../media/hdphoto36.wdp"/><Relationship Id="rId20" Type="http://schemas.openxmlformats.org/officeDocument/2006/relationships/image" Target="../media/image59.svg"/><Relationship Id="rId1" Type="http://schemas.openxmlformats.org/officeDocument/2006/relationships/slideLayout" Target="../slideLayouts/slideLayout7.xml"/><Relationship Id="rId6" Type="http://schemas.microsoft.com/office/2007/relationships/hdphoto" Target="../media/hdphoto32.wdp"/><Relationship Id="rId11" Type="http://schemas.openxmlformats.org/officeDocument/2006/relationships/image" Target="../media/image29.jpg"/><Relationship Id="rId24" Type="http://schemas.openxmlformats.org/officeDocument/2006/relationships/image" Target="../media/image60.png"/><Relationship Id="rId5" Type="http://schemas.openxmlformats.org/officeDocument/2006/relationships/image" Target="../media/image51.png"/><Relationship Id="rId15" Type="http://schemas.openxmlformats.org/officeDocument/2006/relationships/image" Target="../media/image56.png"/><Relationship Id="rId23" Type="http://schemas.microsoft.com/office/2007/relationships/hdphoto" Target="../media/hdphoto4.wdp"/><Relationship Id="rId10" Type="http://schemas.microsoft.com/office/2007/relationships/hdphoto" Target="../media/hdphoto34.wdp"/><Relationship Id="rId19" Type="http://schemas.openxmlformats.org/officeDocument/2006/relationships/image" Target="../media/image58.png"/><Relationship Id="rId4" Type="http://schemas.microsoft.com/office/2007/relationships/hdphoto" Target="../media/hdphoto31.wdp"/><Relationship Id="rId9" Type="http://schemas.openxmlformats.org/officeDocument/2006/relationships/image" Target="../media/image53.png"/><Relationship Id="rId14" Type="http://schemas.openxmlformats.org/officeDocument/2006/relationships/image" Target="../media/image55.jpg"/><Relationship Id="rId2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13" Type="http://schemas.openxmlformats.org/officeDocument/2006/relationships/image" Target="../media/image68.png"/><Relationship Id="rId18" Type="http://schemas.microsoft.com/office/2007/relationships/hdphoto" Target="../media/hdphoto42.wdp"/><Relationship Id="rId26" Type="http://schemas.microsoft.com/office/2007/relationships/hdphoto" Target="../media/hdphoto44.wdp"/><Relationship Id="rId3" Type="http://schemas.openxmlformats.org/officeDocument/2006/relationships/image" Target="../media/image62.jpg"/><Relationship Id="rId21" Type="http://schemas.microsoft.com/office/2017/06/relationships/model3d" Target="../media/model3d4.glb"/><Relationship Id="rId7" Type="http://schemas.openxmlformats.org/officeDocument/2006/relationships/image" Target="../media/image65.png"/><Relationship Id="rId12" Type="http://schemas.openxmlformats.org/officeDocument/2006/relationships/image" Target="../media/image29.jpg"/><Relationship Id="rId17" Type="http://schemas.openxmlformats.org/officeDocument/2006/relationships/image" Target="../media/image71.png"/><Relationship Id="rId25" Type="http://schemas.openxmlformats.org/officeDocument/2006/relationships/image" Target="../media/image75.png"/><Relationship Id="rId2" Type="http://schemas.openxmlformats.org/officeDocument/2006/relationships/image" Target="../media/image61.jpg"/><Relationship Id="rId16" Type="http://schemas.openxmlformats.org/officeDocument/2006/relationships/image" Target="../media/image70.jpg"/><Relationship Id="rId20" Type="http://schemas.openxmlformats.org/officeDocument/2006/relationships/image" Target="../media/image72.png"/><Relationship Id="rId29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7.png"/><Relationship Id="rId24" Type="http://schemas.microsoft.com/office/2007/relationships/hdphoto" Target="../media/hdphoto43.wdp"/><Relationship Id="rId5" Type="http://schemas.microsoft.com/office/2007/relationships/hdphoto" Target="../media/hdphoto39.wdp"/><Relationship Id="rId15" Type="http://schemas.openxmlformats.org/officeDocument/2006/relationships/image" Target="../media/image69.jpg"/><Relationship Id="rId23" Type="http://schemas.openxmlformats.org/officeDocument/2006/relationships/image" Target="../media/image74.png"/><Relationship Id="rId28" Type="http://schemas.microsoft.com/office/2007/relationships/hdphoto" Target="../media/hdphoto45.wdp"/><Relationship Id="rId10" Type="http://schemas.openxmlformats.org/officeDocument/2006/relationships/image" Target="../media/image66.png"/><Relationship Id="rId19" Type="http://schemas.microsoft.com/office/2017/06/relationships/model3d" Target="../media/model3d3.glb"/><Relationship Id="rId31" Type="http://schemas.openxmlformats.org/officeDocument/2006/relationships/image" Target="../media/image78.png"/><Relationship Id="rId4" Type="http://schemas.openxmlformats.org/officeDocument/2006/relationships/image" Target="../media/image63.png"/><Relationship Id="rId9" Type="http://schemas.microsoft.com/office/2017/06/relationships/model3d" Target="../media/model3d2.glb"/><Relationship Id="rId14" Type="http://schemas.microsoft.com/office/2007/relationships/hdphoto" Target="../media/hdphoto41.wdp"/><Relationship Id="rId22" Type="http://schemas.openxmlformats.org/officeDocument/2006/relationships/image" Target="../media/image73.png"/><Relationship Id="rId27" Type="http://schemas.openxmlformats.org/officeDocument/2006/relationships/image" Target="../media/image76.png"/><Relationship Id="rId30" Type="http://schemas.microsoft.com/office/2007/relationships/hdphoto" Target="../media/hdphoto4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111.png"/><Relationship Id="rId18" Type="http://schemas.microsoft.com/office/2007/relationships/hdphoto" Target="../media/hdphoto2.wdp"/><Relationship Id="rId26" Type="http://schemas.openxmlformats.org/officeDocument/2006/relationships/image" Target="../media/image86.png"/><Relationship Id="rId3" Type="http://schemas.openxmlformats.org/officeDocument/2006/relationships/image" Target="../media/image80.jpg"/><Relationship Id="rId21" Type="http://schemas.openxmlformats.org/officeDocument/2006/relationships/image" Target="../media/image29.jpg"/><Relationship Id="rId34" Type="http://schemas.openxmlformats.org/officeDocument/2006/relationships/image" Target="../media/image88.png"/><Relationship Id="rId7" Type="http://schemas.microsoft.com/office/2007/relationships/hdphoto" Target="../media/hdphoto48.wdp"/><Relationship Id="rId12" Type="http://schemas.openxmlformats.org/officeDocument/2006/relationships/customXml" Target="../ink/ink5.xml"/><Relationship Id="rId17" Type="http://schemas.openxmlformats.org/officeDocument/2006/relationships/image" Target="../media/image3.png"/><Relationship Id="rId25" Type="http://schemas.microsoft.com/office/2007/relationships/hdphoto" Target="../media/hdphoto51.wdp"/><Relationship Id="rId33" Type="http://schemas.microsoft.com/office/2007/relationships/hdphoto" Target="../media/hdphoto26.wdp"/><Relationship Id="rId38" Type="http://schemas.openxmlformats.org/officeDocument/2006/relationships/image" Target="../media/image90.jpg"/><Relationship Id="rId2" Type="http://schemas.openxmlformats.org/officeDocument/2006/relationships/image" Target="../media/image79.jpg"/><Relationship Id="rId16" Type="http://schemas.openxmlformats.org/officeDocument/2006/relationships/image" Target="../media/image11.jpg"/><Relationship Id="rId20" Type="http://schemas.microsoft.com/office/2007/relationships/hdphoto" Target="../media/hdphoto49.wdp"/><Relationship Id="rId29" Type="http://schemas.microsoft.com/office/2007/relationships/hdphoto" Target="../media/hdphoto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image" Target="../media/image110.png"/><Relationship Id="rId24" Type="http://schemas.openxmlformats.org/officeDocument/2006/relationships/image" Target="../media/image85.png"/><Relationship Id="rId32" Type="http://schemas.openxmlformats.org/officeDocument/2006/relationships/image" Target="../media/image43.png"/><Relationship Id="rId37" Type="http://schemas.microsoft.com/office/2007/relationships/hdphoto" Target="../media/hdphoto55.wdp"/><Relationship Id="rId5" Type="http://schemas.microsoft.com/office/2007/relationships/hdphoto" Target="../media/hdphoto47.wdp"/><Relationship Id="rId15" Type="http://schemas.openxmlformats.org/officeDocument/2006/relationships/image" Target="../media/image112.png"/><Relationship Id="rId23" Type="http://schemas.microsoft.com/office/2007/relationships/hdphoto" Target="../media/hdphoto50.wdp"/><Relationship Id="rId28" Type="http://schemas.openxmlformats.org/officeDocument/2006/relationships/image" Target="../media/image2.png"/><Relationship Id="rId36" Type="http://schemas.openxmlformats.org/officeDocument/2006/relationships/image" Target="../media/image89.png"/><Relationship Id="rId10" Type="http://schemas.openxmlformats.org/officeDocument/2006/relationships/customXml" Target="../ink/ink4.xml"/><Relationship Id="rId19" Type="http://schemas.openxmlformats.org/officeDocument/2006/relationships/image" Target="../media/image83.png"/><Relationship Id="rId31" Type="http://schemas.microsoft.com/office/2007/relationships/hdphoto" Target="../media/hdphoto53.wdp"/><Relationship Id="rId4" Type="http://schemas.openxmlformats.org/officeDocument/2006/relationships/image" Target="../media/image81.png"/><Relationship Id="rId9" Type="http://schemas.microsoft.com/office/2007/relationships/hdphoto" Target="../media/hdphoto29.wdp"/><Relationship Id="rId14" Type="http://schemas.openxmlformats.org/officeDocument/2006/relationships/customXml" Target="../ink/ink6.xml"/><Relationship Id="rId22" Type="http://schemas.openxmlformats.org/officeDocument/2006/relationships/image" Target="../media/image84.png"/><Relationship Id="rId27" Type="http://schemas.microsoft.com/office/2007/relationships/hdphoto" Target="../media/hdphoto52.wdp"/><Relationship Id="rId30" Type="http://schemas.openxmlformats.org/officeDocument/2006/relationships/image" Target="../media/image87.png"/><Relationship Id="rId35" Type="http://schemas.microsoft.com/office/2007/relationships/hdphoto" Target="../media/hdphoto5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47AC63A0-FAF4-4D9E-E6F7-A3AC35541BB1}"/>
              </a:ext>
            </a:extLst>
          </p:cNvPr>
          <p:cNvGrpSpPr/>
          <p:nvPr/>
        </p:nvGrpSpPr>
        <p:grpSpPr>
          <a:xfrm>
            <a:off x="7334250" y="685800"/>
            <a:ext cx="4729642" cy="3848339"/>
            <a:chOff x="7334250" y="685800"/>
            <a:chExt cx="4729642" cy="384833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67AD470-18FE-2419-D438-4F98E9552E9B}"/>
                </a:ext>
              </a:extLst>
            </p:cNvPr>
            <p:cNvSpPr txBox="1"/>
            <p:nvPr/>
          </p:nvSpPr>
          <p:spPr>
            <a:xfrm>
              <a:off x="7334250" y="685800"/>
              <a:ext cx="40862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>
                  <a:solidFill>
                    <a:schemeClr val="accent2">
                      <a:lumMod val="50000"/>
                    </a:schemeClr>
                  </a:solidFill>
                  <a:latin typeface="Gabriola" panose="04040605051002020D02" pitchFamily="82" charset="0"/>
                </a:rPr>
                <a:t>Развивающая игра 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B23115B2-94BA-32D6-24D4-DCC430B97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412" b="99020" l="1495" r="99592">
                          <a14:foregroundMark x1="25679" y1="7598" x2="10734" y2="79412"/>
                          <a14:foregroundMark x1="6658" y1="79657" x2="11277" y2="61029"/>
                          <a14:foregroundMark x1="815" y1="59559" x2="2582" y2="90196"/>
                          <a14:foregroundMark x1="2582" y1="90196" x2="1902" y2="97304"/>
                          <a14:foregroundMark x1="92255" y1="4902" x2="93750" y2="83824"/>
                          <a14:foregroundMark x1="98370" y1="62500" x2="99728" y2="99020"/>
                          <a14:foregroundMark x1="89810" y1="4412" x2="91304" y2="115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530936" y="1148107"/>
              <a:ext cx="1470563" cy="815204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C7442F6-8A1C-31C9-923F-343F491CED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22" b="90000" l="9958" r="89902">
                          <a14:foregroundMark x1="40533" y1="3333" x2="43478" y2="9444"/>
                          <a14:foregroundMark x1="53015" y1="2963" x2="53015" y2="2963"/>
                          <a14:foregroundMark x1="47546" y1="2222" x2="47546" y2="222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675"/>
            <a:stretch/>
          </p:blipFill>
          <p:spPr>
            <a:xfrm>
              <a:off x="10468542" y="3124697"/>
              <a:ext cx="1595350" cy="140944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8439A9A-05BA-9648-5563-A293E4B54523}"/>
                </a:ext>
              </a:extLst>
            </p:cNvPr>
            <p:cNvSpPr txBox="1"/>
            <p:nvPr/>
          </p:nvSpPr>
          <p:spPr>
            <a:xfrm>
              <a:off x="7839074" y="1682323"/>
              <a:ext cx="1600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Gabriola" panose="04040605051002020D02" pitchFamily="82" charset="0"/>
                </a:rPr>
                <a:t>МОЙ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BCF5D5-DAA9-34E8-01AA-E4B4C02EA00E}"/>
                </a:ext>
              </a:extLst>
            </p:cNvPr>
            <p:cNvSpPr txBox="1"/>
            <p:nvPr/>
          </p:nvSpPr>
          <p:spPr>
            <a:xfrm>
              <a:off x="9020064" y="1682322"/>
              <a:ext cx="15108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Gabriola" panose="04040605051002020D02" pitchFamily="82" charset="0"/>
                </a:rPr>
                <a:t>МОЯ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9014451-5925-9559-45C1-A83AF3694B48}"/>
                </a:ext>
              </a:extLst>
            </p:cNvPr>
            <p:cNvSpPr txBox="1"/>
            <p:nvPr/>
          </p:nvSpPr>
          <p:spPr>
            <a:xfrm>
              <a:off x="7757830" y="2809875"/>
              <a:ext cx="17576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Gabriola" panose="04040605051002020D02" pitchFamily="82" charset="0"/>
                </a:rPr>
                <a:t>МОИ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A50FE36-9CE7-8974-C875-FC59BFB8671C}"/>
                </a:ext>
              </a:extLst>
            </p:cNvPr>
            <p:cNvSpPr txBox="1"/>
            <p:nvPr/>
          </p:nvSpPr>
          <p:spPr>
            <a:xfrm>
              <a:off x="9184339" y="2686050"/>
              <a:ext cx="1836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Gabriola" panose="04040605051002020D02" pitchFamily="82" charset="0"/>
                </a:rPr>
                <a:t>МОЁ</a:t>
              </a: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174C31-65B5-BED5-E9D4-24F02F53B4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0" b="17905"/>
          <a:stretch/>
        </p:blipFill>
        <p:spPr>
          <a:xfrm>
            <a:off x="1266565" y="6048375"/>
            <a:ext cx="2410085" cy="809625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52846F4-8F31-D983-105F-7BB8E6EB353E}"/>
              </a:ext>
            </a:extLst>
          </p:cNvPr>
          <p:cNvGrpSpPr/>
          <p:nvPr/>
        </p:nvGrpSpPr>
        <p:grpSpPr>
          <a:xfrm>
            <a:off x="440978" y="1306327"/>
            <a:ext cx="4635848" cy="5551673"/>
            <a:chOff x="440978" y="1306327"/>
            <a:chExt cx="4635848" cy="5551673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01E271BB-0357-DCA0-E16F-26873ADEB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64" b="99043" l="2700" r="98400">
                          <a14:foregroundMark x1="42700" y1="11170" x2="39800" y2="5745"/>
                          <a14:foregroundMark x1="66200" y1="1170" x2="66200" y2="1170"/>
                          <a14:foregroundMark x1="42000" y1="37128" x2="39800" y2="52872"/>
                          <a14:foregroundMark x1="37900" y1="42553" x2="38800" y2="47766"/>
                          <a14:foregroundMark x1="40700" y1="39681" x2="36500" y2="46277"/>
                          <a14:foregroundMark x1="57500" y1="36383" x2="66200" y2="47766"/>
                          <a14:foregroundMark x1="36500" y1="46702" x2="37700" y2="52766"/>
                          <a14:foregroundMark x1="48000" y1="63191" x2="57700" y2="64255"/>
                          <a14:foregroundMark x1="47700" y1="62660" x2="60100" y2="62766"/>
                          <a14:foregroundMark x1="48200" y1="64681" x2="54200" y2="66489"/>
                          <a14:foregroundMark x1="1300" y1="80319" x2="51100" y2="83191"/>
                          <a14:foregroundMark x1="51100" y1="83191" x2="93400" y2="80213"/>
                          <a14:foregroundMark x1="93400" y1="80213" x2="98400" y2="83191"/>
                          <a14:foregroundMark x1="27200" y1="76383" x2="72800" y2="77234"/>
                          <a14:foregroundMark x1="24100" y1="85851" x2="39300" y2="87447"/>
                          <a14:foregroundMark x1="39300" y1="87447" x2="61600" y2="87021"/>
                          <a14:foregroundMark x1="7800" y1="77234" x2="16400" y2="75000"/>
                          <a14:foregroundMark x1="16400" y1="75000" x2="24500" y2="69043"/>
                          <a14:foregroundMark x1="24500" y1="69043" x2="24900" y2="67660"/>
                          <a14:foregroundMark x1="7500" y1="55957" x2="7500" y2="55957"/>
                          <a14:foregroundMark x1="2800" y1="85213" x2="19500" y2="81702"/>
                          <a14:foregroundMark x1="13500" y1="87340" x2="30800" y2="90426"/>
                          <a14:foregroundMark x1="30800" y1="90426" x2="36300" y2="89787"/>
                          <a14:foregroundMark x1="82600" y1="90213" x2="89600" y2="84681"/>
                          <a14:foregroundMark x1="89600" y1="84681" x2="89600" y2="84681"/>
                          <a14:foregroundMark x1="93000" y1="84894" x2="97900" y2="78936"/>
                          <a14:foregroundMark x1="97900" y1="78936" x2="97600" y2="77234"/>
                          <a14:foregroundMark x1="73900" y1="67340" x2="84800" y2="73830"/>
                          <a14:foregroundMark x1="88300" y1="73298" x2="97000" y2="76596"/>
                          <a14:foregroundMark x1="97000" y1="76596" x2="97300" y2="77128"/>
                          <a14:foregroundMark x1="67100" y1="87128" x2="83200" y2="91596"/>
                          <a14:foregroundMark x1="83200" y1="91596" x2="85600" y2="90638"/>
                          <a14:foregroundMark x1="46500" y1="91064" x2="53500" y2="91489"/>
                          <a14:foregroundMark x1="53500" y1="91489" x2="66600" y2="90213"/>
                          <a14:foregroundMark x1="16800" y1="91170" x2="24100" y2="94574"/>
                          <a14:foregroundMark x1="36800" y1="92872" x2="50000" y2="96809"/>
                          <a14:foregroundMark x1="35600" y1="96383" x2="44900" y2="97340"/>
                          <a14:foregroundMark x1="54000" y1="96170" x2="68000" y2="95851"/>
                          <a14:foregroundMark x1="68000" y1="95851" x2="70100" y2="94468"/>
                          <a14:backgroundMark x1="50100" y1="96809" x2="50100" y2="96809"/>
                          <a14:backgroundMark x1="50100" y1="96809" x2="50800" y2="98191"/>
                          <a14:backgroundMark x1="50800" y1="98191" x2="53900" y2="993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22"/>
            <a:stretch/>
          </p:blipFill>
          <p:spPr>
            <a:xfrm>
              <a:off x="4457812" y="1306327"/>
              <a:ext cx="619014" cy="751989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183F3A4D-0985-AAE5-3212-622EA60363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387" r="22401" b="5019"/>
            <a:stretch/>
          </p:blipFill>
          <p:spPr>
            <a:xfrm flipH="1">
              <a:off x="1135236" y="4703742"/>
              <a:ext cx="2541414" cy="2154258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C833C6A9-60D7-F35E-F4F6-F8AA9F8FDC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460" b="98847" l="9585" r="96486">
                          <a14:foregroundMark x1="60703" y1="25206" x2="77796" y2="3460"/>
                          <a14:foregroundMark x1="82428" y1="5766" x2="94728" y2="16474"/>
                          <a14:foregroundMark x1="94728" y1="16474" x2="96645" y2="22076"/>
                          <a14:foregroundMark x1="57668" y1="37397" x2="60703" y2="46787"/>
                          <a14:foregroundMark x1="60703" y1="46787" x2="60863" y2="46952"/>
                          <a14:foregroundMark x1="93291" y1="64415" x2="95367" y2="69028"/>
                          <a14:foregroundMark x1="73163" y1="98847" x2="73962" y2="90610"/>
                          <a14:foregroundMark x1="80990" y1="94563" x2="79872" y2="89786"/>
                          <a14:foregroundMark x1="78914" y1="88633" x2="78275" y2="93245"/>
                          <a14:foregroundMark x1="69968" y1="98353" x2="74281" y2="98517"/>
                          <a14:foregroundMark x1="81150" y1="95717" x2="82748" y2="95552"/>
                          <a14:foregroundMark x1="57029" y1="47282" x2="68211" y2="52554"/>
                          <a14:foregroundMark x1="68211" y1="52554" x2="77636" y2="43493"/>
                          <a14:foregroundMark x1="74601" y1="33773" x2="80192" y2="36409"/>
                          <a14:foregroundMark x1="68211" y1="96705" x2="68211" y2="967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80"/>
            <a:stretch/>
          </p:blipFill>
          <p:spPr>
            <a:xfrm>
              <a:off x="440978" y="4057392"/>
              <a:ext cx="1443343" cy="2781300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D1E6A0D0-1E7E-7FD5-F2D8-193245F8A7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977" b="98188" l="1438" r="89617">
                          <a14:foregroundMark x1="9904" y1="12191" x2="25719" y2="68534"/>
                          <a14:foregroundMark x1="15176" y1="7908" x2="27636" y2="9720"/>
                          <a14:foregroundMark x1="27636" y1="9720" x2="36102" y2="13674"/>
                          <a14:foregroundMark x1="36102" y1="13674" x2="40895" y2="19275"/>
                          <a14:foregroundMark x1="17572" y1="5107" x2="30990" y2="6755"/>
                          <a14:foregroundMark x1="20607" y1="1977" x2="20607" y2="1977"/>
                          <a14:foregroundMark x1="9904" y1="12356" x2="5591" y2="25700"/>
                          <a14:foregroundMark x1="5591" y1="25700" x2="6709" y2="29160"/>
                          <a14:foregroundMark x1="1597" y1="24712" x2="1597" y2="24712"/>
                          <a14:foregroundMark x1="14537" y1="61944" x2="22524" y2="63427"/>
                          <a14:foregroundMark x1="12460" y1="97364" x2="21885" y2="93410"/>
                          <a14:foregroundMark x1="11342" y1="94399" x2="16454" y2="94728"/>
                          <a14:foregroundMark x1="10543" y1="97035" x2="23323" y2="95387"/>
                          <a14:foregroundMark x1="22364" y1="91763" x2="22524" y2="92751"/>
                          <a14:foregroundMark x1="13898" y1="97529" x2="21406" y2="95717"/>
                          <a14:foregroundMark x1="28435" y1="98188" x2="31949" y2="92751"/>
                          <a14:foregroundMark x1="15815" y1="97694" x2="15815" y2="97694"/>
                          <a14:foregroundMark x1="24281" y1="25206" x2="30351" y2="293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92"/>
            <a:stretch/>
          </p:blipFill>
          <p:spPr>
            <a:xfrm>
              <a:off x="3538959" y="4107398"/>
              <a:ext cx="1416013" cy="2681287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57FCAC8E-856C-C198-9E66-E3E8708B0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9833" b="89971" l="3889" r="94306">
                          <a14:foregroundMark x1="28611" y1="19371" x2="33889" y2="30777"/>
                          <a14:foregroundMark x1="26806" y1="20747" x2="28611" y2="29990"/>
                          <a14:foregroundMark x1="28611" y1="29990" x2="28889" y2="29990"/>
                          <a14:foregroundMark x1="25417" y1="23697" x2="27361" y2="32153"/>
                          <a14:foregroundMark x1="27361" y1="32153" x2="27361" y2="32153"/>
                          <a14:foregroundMark x1="3889" y1="29695" x2="16806" y2="30482"/>
                          <a14:foregroundMark x1="16806" y1="30482" x2="17639" y2="30777"/>
                          <a14:foregroundMark x1="29028" y1="21731" x2="33750" y2="26057"/>
                          <a14:foregroundMark x1="94306" y1="88692" x2="94306" y2="886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43448" y="1393686"/>
              <a:ext cx="561599" cy="793259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68B305A-D50A-D15F-37B8-5939116CA2FE}"/>
              </a:ext>
            </a:extLst>
          </p:cNvPr>
          <p:cNvSpPr txBox="1"/>
          <p:nvPr/>
        </p:nvSpPr>
        <p:spPr>
          <a:xfrm>
            <a:off x="7334250" y="6273225"/>
            <a:ext cx="5143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</a:rPr>
              <a:t>Голубева Людмила Ильинична</a:t>
            </a:r>
          </a:p>
        </p:txBody>
      </p:sp>
    </p:spTree>
    <p:extLst>
      <p:ext uri="{BB962C8B-B14F-4D97-AF65-F5344CB8AC3E}">
        <p14:creationId xmlns:p14="http://schemas.microsoft.com/office/powerpoint/2010/main" val="2541093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262BC54-74F0-5482-5671-CAFA36425B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4FBF3"/>
              </a:clrFrom>
              <a:clrTo>
                <a:srgbClr val="F4FB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57" y="3055412"/>
            <a:ext cx="1854875" cy="174398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0FAC3C9-2895-735B-616A-CC075C2933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65489" y1="74491" x2="65489" y2="74491"/>
                        <a14:foregroundMark x1="65489" y1="74491" x2="66304" y2="73270"/>
                        <a14:foregroundMark x1="70516" y1="72727" x2="71739" y2="71506"/>
                        <a14:foregroundMark x1="67663" y1="65943" x2="69973" y2="65400"/>
                        <a14:foregroundMark x1="65353" y1="66893" x2="65353" y2="66893"/>
                        <a14:foregroundMark x1="65897" y1="69335" x2="65897" y2="69335"/>
                        <a14:foregroundMark x1="73505" y1="13297" x2="73505" y2="13297"/>
                        <a14:foregroundMark x1="82337" y1="31615" x2="82337" y2="31615"/>
                        <a14:foregroundMark x1="85054" y1="27951" x2="85054" y2="27951"/>
                        <a14:backgroundMark x1="68614" y1="68521" x2="68614" y2="68521"/>
                        <a14:backgroundMark x1="71739" y1="17368" x2="71739" y2="1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13" t="9688" r="11513" b="12498"/>
          <a:stretch/>
        </p:blipFill>
        <p:spPr>
          <a:xfrm rot="1304240" flipH="1">
            <a:off x="9172597" y="2663265"/>
            <a:ext cx="2117076" cy="212376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D00617A-4DE2-8EBC-4B5D-50A3114F7A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50" b="89798" l="6803" r="92109">
                        <a14:foregroundMark x1="6803" y1="46599" x2="24626" y2="71033"/>
                        <a14:foregroundMark x1="92109" y1="47733" x2="91020" y2="41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703">
            <a:off x="8082839" y="2577297"/>
            <a:ext cx="842067" cy="90966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37D3FE1-3AE9-5577-F118-4AFE2820B8E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222" b="90000" l="9958" r="89902">
                        <a14:foregroundMark x1="40533" y1="3333" x2="43478" y2="9444"/>
                        <a14:foregroundMark x1="53015" y1="2963" x2="53015" y2="2963"/>
                        <a14:foregroundMark x1="47546" y1="2222" x2="47546" y2="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1675"/>
          <a:stretch/>
        </p:blipFill>
        <p:spPr>
          <a:xfrm>
            <a:off x="8139200" y="1229622"/>
            <a:ext cx="2155530" cy="1904344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3309FD5-20BB-1B58-85AD-5EE96DA4618B}"/>
              </a:ext>
            </a:extLst>
          </p:cNvPr>
          <p:cNvGrpSpPr/>
          <p:nvPr/>
        </p:nvGrpSpPr>
        <p:grpSpPr>
          <a:xfrm>
            <a:off x="3929174" y="2425187"/>
            <a:ext cx="4432256" cy="4199042"/>
            <a:chOff x="3929174" y="2425187"/>
            <a:chExt cx="4432256" cy="419904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471537F4-34DF-F5AA-FB8D-E004799905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752" b="89894" l="1596" r="89894">
                          <a14:foregroundMark x1="4433" y1="60106" x2="5496" y2="47872"/>
                          <a14:foregroundMark x1="1596" y1="54787" x2="1596" y2="54787"/>
                          <a14:foregroundMark x1="1596" y1="54433" x2="1596" y2="54433"/>
                          <a14:foregroundMark x1="50177" y1="62766" x2="50177" y2="62766"/>
                          <a14:foregroundMark x1="6383" y1="62766" x2="6383" y2="627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475" r="44978" b="34397"/>
            <a:stretch/>
          </p:blipFill>
          <p:spPr>
            <a:xfrm>
              <a:off x="3929174" y="2425187"/>
              <a:ext cx="4432256" cy="4199042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80E9351C-F1C5-BAE7-D2F7-1BDA78C5F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110" b="90000" l="9963" r="90286">
                          <a14:foregroundMark x1="14384" y1="10411" x2="14384" y2="10411"/>
                          <a14:foregroundMark x1="15193" y1="9521" x2="15193" y2="9521"/>
                          <a14:foregroundMark x1="87733" y1="9110" x2="87733" y2="9110"/>
                          <a14:foregroundMark x1="16563" y1="9315" x2="16563" y2="9315"/>
                          <a14:foregroundMark x1="90286" y1="86164" x2="90286" y2="86164"/>
                          <a14:foregroundMark x1="23537" y1="10411" x2="23537" y2="10411"/>
                          <a14:foregroundMark x1="23350" y1="9795" x2="23350" y2="9795"/>
                          <a14:foregroundMark x1="23350" y1="9110" x2="23350" y2="91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2209" y="3204561"/>
              <a:ext cx="1114155" cy="1012868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4735D629-1CAB-C9D9-550C-605D759FC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889" b="93778" l="10000" r="90000">
                          <a14:foregroundMark x1="37333" y1="5333" x2="37333" y2="5333"/>
                          <a14:foregroundMark x1="40000" y1="4889" x2="40000" y2="4889"/>
                          <a14:foregroundMark x1="50667" y1="50889" x2="50667" y2="50889"/>
                          <a14:foregroundMark x1="73333" y1="15333" x2="73333" y2="15333"/>
                          <a14:foregroundMark x1="67111" y1="6000" x2="67111" y2="6000"/>
                          <a14:foregroundMark x1="41778" y1="51778" x2="41778" y2="51778"/>
                          <a14:foregroundMark x1="42444" y1="93778" x2="42444" y2="93778"/>
                          <a14:foregroundMark x1="44222" y1="53778" x2="52222" y2="68000"/>
                          <a14:foregroundMark x1="51556" y1="48222" x2="58000" y2="56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591" y="3409800"/>
              <a:ext cx="1340686" cy="1340686"/>
            </a:xfrm>
            <a:prstGeom prst="rect">
              <a:avLst/>
            </a:prstGeom>
          </p:spPr>
        </p:pic>
      </p:grp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7653B97-CA9E-33DD-AF58-E301554421F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183" y="622075"/>
            <a:ext cx="2062794" cy="15302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2FCD3F5-2020-611A-3A16-2F9FACA50D90}"/>
              </a:ext>
            </a:extLst>
          </p:cNvPr>
          <p:cNvGrpSpPr/>
          <p:nvPr/>
        </p:nvGrpSpPr>
        <p:grpSpPr>
          <a:xfrm>
            <a:off x="10294730" y="220162"/>
            <a:ext cx="2013568" cy="2360535"/>
            <a:chOff x="10294730" y="220162"/>
            <a:chExt cx="2013568" cy="2360535"/>
          </a:xfrm>
        </p:grpSpPr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id="{E85E6B0D-3534-89A6-D0B9-72C84A1BFF30}"/>
                </a:ext>
              </a:extLst>
            </p:cNvPr>
            <p:cNvSpPr/>
            <p:nvPr/>
          </p:nvSpPr>
          <p:spPr>
            <a:xfrm>
              <a:off x="10334625" y="321219"/>
              <a:ext cx="1857375" cy="84719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BD914318-F1C1-EBBD-971C-2EE03CF894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446" b="89547" l="815" r="98370">
                          <a14:foregroundMark x1="50000" y1="6794" x2="52717" y2="8537"/>
                          <a14:foregroundMark x1="951" y1="75784" x2="6793" y2="75784"/>
                          <a14:foregroundMark x1="93478" y1="72822" x2="98370" y2="80139"/>
                          <a14:foregroundMark x1="98370" y1="80139" x2="98370" y2="801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417"/>
            <a:stretch/>
          </p:blipFill>
          <p:spPr>
            <a:xfrm>
              <a:off x="10568164" y="220162"/>
              <a:ext cx="1496243" cy="1045347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82347DC-70E9-632F-5DEF-EFC74AA63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4730" y="824555"/>
              <a:ext cx="2013568" cy="1756142"/>
            </a:xfrm>
            <a:prstGeom prst="rect">
              <a:avLst/>
            </a:prstGeom>
          </p:spPr>
        </p:pic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6C450B72-F16A-77B0-9421-A48EE1A34200}"/>
              </a:ext>
            </a:extLst>
          </p:cNvPr>
          <p:cNvGrpSpPr/>
          <p:nvPr/>
        </p:nvGrpSpPr>
        <p:grpSpPr>
          <a:xfrm>
            <a:off x="2074189" y="1126259"/>
            <a:ext cx="2158589" cy="3673139"/>
            <a:chOff x="2074189" y="1126259"/>
            <a:chExt cx="2158589" cy="3673139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478E34D3-BF37-6492-F9AA-6611FEBC2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635" b="90000" l="1133" r="99838">
                          <a14:foregroundMark x1="1618" y1="3492" x2="63107" y2="41587"/>
                          <a14:foregroundMark x1="63107" y1="41587" x2="99029" y2="89206"/>
                          <a14:foregroundMark x1="6634" y1="1270" x2="16990" y2="1429"/>
                          <a14:foregroundMark x1="16990" y1="1429" x2="64725" y2="635"/>
                          <a14:foregroundMark x1="64725" y1="635" x2="66667" y2="794"/>
                          <a14:foregroundMark x1="1133" y1="4444" x2="12783" y2="40000"/>
                          <a14:foregroundMark x1="7929" y1="6032" x2="17476" y2="6349"/>
                          <a14:foregroundMark x1="17476" y1="6349" x2="55016" y2="5714"/>
                          <a14:foregroundMark x1="55016" y1="5714" x2="82686" y2="7778"/>
                          <a14:foregroundMark x1="75890" y1="2063" x2="94660" y2="3333"/>
                          <a14:foregroundMark x1="94660" y1="3333" x2="98706" y2="11587"/>
                          <a14:foregroundMark x1="98544" y1="15238" x2="99838" y2="24762"/>
                          <a14:foregroundMark x1="99838" y1="24762" x2="99838" y2="24762"/>
                          <a14:foregroundMark x1="54854" y1="33333" x2="89806" y2="31429"/>
                          <a14:foregroundMark x1="89806" y1="31429" x2="93204" y2="31429"/>
                          <a14:foregroundMark x1="23786" y1="30159" x2="41424" y2="30317"/>
                          <a14:foregroundMark x1="41424" y1="30317" x2="84628" y2="29048"/>
                          <a14:foregroundMark x1="1942" y1="14286" x2="2104" y2="81111"/>
                          <a14:foregroundMark x1="2104" y1="81111" x2="10518" y2="87937"/>
                          <a14:foregroundMark x1="10518" y1="87937" x2="33172" y2="87619"/>
                          <a14:foregroundMark x1="33172" y1="87619" x2="34304" y2="86984"/>
                          <a14:foregroundMark x1="40939" y1="86508" x2="50485" y2="86667"/>
                          <a14:foregroundMark x1="50485" y1="86667" x2="68932" y2="86667"/>
                          <a14:foregroundMark x1="68932" y1="86667" x2="75890" y2="86984"/>
                          <a14:foregroundMark x1="46602" y1="84921" x2="66828" y2="84444"/>
                          <a14:foregroundMark x1="66828" y1="84444" x2="67799" y2="84444"/>
                          <a14:backgroundMark x1="1942" y1="794" x2="1942" y2="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06"/>
            <a:stretch/>
          </p:blipFill>
          <p:spPr>
            <a:xfrm>
              <a:off x="2074189" y="1609725"/>
              <a:ext cx="2158589" cy="3189673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5845DF6-4416-D342-DDC6-1E3FD47989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56" b="10972"/>
            <a:stretch/>
          </p:blipFill>
          <p:spPr>
            <a:xfrm rot="14100160">
              <a:off x="3111506" y="2070077"/>
              <a:ext cx="1003151" cy="877477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AC81AA5E-2589-6BA1-2A68-F53F4E90DD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49"/>
            <a:stretch/>
          </p:blipFill>
          <p:spPr>
            <a:xfrm>
              <a:off x="2358111" y="2007067"/>
              <a:ext cx="731662" cy="679350"/>
            </a:xfrm>
            <a:prstGeom prst="rect">
              <a:avLst/>
            </a:prstGeom>
          </p:spPr>
        </p:pic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9877FFFA-1921-B6B8-D304-7E3EF233A8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9911" b="89990" l="8696" r="89946">
                          <a14:foregroundMark x1="40761" y1="72844" x2="60462" y2="81566"/>
                          <a14:foregroundMark x1="60462" y1="81566" x2="61413" y2="84242"/>
                          <a14:foregroundMark x1="58424" y1="85629" x2="58424" y2="85629"/>
                          <a14:foregroundMark x1="8696" y1="50842" x2="27989" y2="59465"/>
                          <a14:foregroundMark x1="22554" y1="48067" x2="22554" y2="48067"/>
                          <a14:foregroundMark x1="19701" y1="45590" x2="19701" y2="45590"/>
                          <a14:foregroundMark x1="17120" y1="44896" x2="17120" y2="44896"/>
                          <a14:foregroundMark x1="13315" y1="44995" x2="13315" y2="44995"/>
                          <a14:foregroundMark x1="14266" y1="45590" x2="14266" y2="45590"/>
                          <a14:foregroundMark x1="12364" y1="46977" x2="12364" y2="469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08" t="66541" r="34812" b="15543"/>
            <a:stretch/>
          </p:blipFill>
          <p:spPr>
            <a:xfrm>
              <a:off x="2621644" y="3738814"/>
              <a:ext cx="1038839" cy="86553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7F7601A3-2BD8-6104-4469-DF3768E3BC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1800" b="96700" l="10000" r="90000">
                          <a14:foregroundMark x1="13800" y1="1800" x2="30700" y2="20600"/>
                          <a14:foregroundMark x1="22400" y1="95100" x2="29500" y2="95100"/>
                          <a14:foregroundMark x1="29500" y1="95100" x2="59900" y2="96700"/>
                          <a14:foregroundMark x1="85900" y1="1900" x2="82000" y2="17100"/>
                          <a14:foregroundMark x1="82000" y1="17100" x2="82000" y2="17600"/>
                          <a14:foregroundMark x1="86700" y1="23100" x2="86700" y2="23100"/>
                          <a14:foregroundMark x1="86400" y1="30300" x2="86400" y2="303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5" r="11762"/>
            <a:stretch/>
          </p:blipFill>
          <p:spPr>
            <a:xfrm>
              <a:off x="2447234" y="2916546"/>
              <a:ext cx="518770" cy="679350"/>
            </a:xfrm>
            <a:prstGeom prst="rect">
              <a:avLst/>
            </a:prstGeom>
          </p:spPr>
        </p:pic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6B2E691E-3A72-3C8F-EE77-19C11296FE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72" b="19372"/>
            <a:stretch/>
          </p:blipFill>
          <p:spPr>
            <a:xfrm>
              <a:off x="2485430" y="1126259"/>
              <a:ext cx="1336105" cy="738328"/>
            </a:xfrm>
            <a:prstGeom prst="rect">
              <a:avLst/>
            </a:prstGeom>
          </p:spPr>
        </p:pic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8BF0CAC6-3739-912C-AD9C-637682835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0489" y="2841625"/>
              <a:ext cx="808685" cy="808685"/>
            </a:xfrm>
            <a:prstGeom prst="rect">
              <a:avLst/>
            </a:prstGeom>
          </p:spPr>
        </p:pic>
      </p:grp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E860102E-C5FB-2C6C-4C23-8A5DC77FA423}"/>
              </a:ext>
            </a:extLst>
          </p:cNvPr>
          <p:cNvPicPr>
            <a:picLocks noChangeAspect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2500" l="10000" r="98500">
                        <a14:foregroundMark x1="10167" y1="56833" x2="11000" y2="71417"/>
                        <a14:foregroundMark x1="11000" y1="71417" x2="12667" y2="73333"/>
                        <a14:foregroundMark x1="43500" y1="92500" x2="58750" y2="92500"/>
                        <a14:foregroundMark x1="58750" y1="92500" x2="65583" y2="91917"/>
                        <a14:foregroundMark x1="89833" y1="76667" x2="97833" y2="63917"/>
                        <a14:foregroundMark x1="97833" y1="63917" x2="97667" y2="62333"/>
                        <a14:foregroundMark x1="98500" y1="61833" x2="98500" y2="61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65" b="1790"/>
          <a:stretch/>
        </p:blipFill>
        <p:spPr>
          <a:xfrm>
            <a:off x="8338850" y="4954671"/>
            <a:ext cx="2412757" cy="1663478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1FE112C2-21EE-1F04-8D16-1787373DDB5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8889" b="94444" l="10000" r="90000">
                        <a14:foregroundMark x1="39429" y1="8889" x2="52857" y2="10000"/>
                        <a14:foregroundMark x1="24286" y1="91333" x2="24286" y2="91333"/>
                        <a14:foregroundMark x1="61143" y1="93111" x2="61143" y2="93111"/>
                        <a14:foregroundMark x1="20571" y1="94444" x2="20571" y2="9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30" y="4158050"/>
            <a:ext cx="1748517" cy="2248093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58DF899-D7C4-1B45-D6D8-B959C8A09A35}"/>
              </a:ext>
            </a:extLst>
          </p:cNvPr>
          <p:cNvGrpSpPr/>
          <p:nvPr/>
        </p:nvGrpSpPr>
        <p:grpSpPr>
          <a:xfrm>
            <a:off x="181592" y="4276237"/>
            <a:ext cx="4259152" cy="2617483"/>
            <a:chOff x="95810" y="4217429"/>
            <a:chExt cx="4259152" cy="2617483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827247DF-5246-B761-26F0-36244C73A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810" y="4645091"/>
              <a:ext cx="3128962" cy="2090232"/>
            </a:xfrm>
            <a:prstGeom prst="rect">
              <a:avLst/>
            </a:prstGeom>
          </p:spPr>
        </p:pic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09757462-AA22-E080-2A67-883AFC743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BEBA8EAE-BF5A-486C-A8C5-ECC9F3942E4B}">
                  <a14:imgProps xmlns:a14="http://schemas.microsoft.com/office/drawing/2010/main">
                    <a14:imgLayer r:embed="rId36">
                      <a14:imgEffect>
                        <a14:backgroundRemoval t="10000" b="92062" l="6598" r="91237">
                          <a14:foregroundMark x1="7216" y1="44433" x2="8557" y2="48660"/>
                          <a14:foregroundMark x1="35670" y1="92062" x2="41237" y2="91649"/>
                          <a14:foregroundMark x1="91340" y1="56701" x2="91340" y2="56701"/>
                          <a14:foregroundMark x1="6598" y1="45155" x2="6598" y2="451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6004" y="5445954"/>
              <a:ext cx="1388958" cy="1388958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F37A2395-E660-84A1-766B-A8AAD2B24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BEBA8EAE-BF5A-486C-A8C5-ECC9F3942E4B}">
                  <a14:imgProps xmlns:a14="http://schemas.microsoft.com/office/drawing/2010/main">
                    <a14:imgLayer r:embed="rId38">
                      <a14:imgEffect>
                        <a14:backgroundRemoval t="1600" b="95200" l="2174" r="97554">
                          <a14:foregroundMark x1="19158" y1="1600" x2="17799" y2="11800"/>
                          <a14:foregroundMark x1="2174" y1="68600" x2="11413" y2="82600"/>
                          <a14:foregroundMark x1="14130" y1="85400" x2="62092" y2="89800"/>
                          <a14:foregroundMark x1="50679" y1="95200" x2="50679" y2="95200"/>
                          <a14:foregroundMark x1="74457" y1="65800" x2="75951" y2="61000"/>
                          <a14:foregroundMark x1="62772" y1="52600" x2="68207" y2="61000"/>
                          <a14:foregroundMark x1="74185" y1="34800" x2="74592" y2="35600"/>
                          <a14:foregroundMark x1="72147" y1="36400" x2="75679" y2="53200"/>
                          <a14:foregroundMark x1="89810" y1="24600" x2="97554" y2="25000"/>
                          <a14:foregroundMark x1="86413" y1="32600" x2="88179" y2="46600"/>
                          <a14:foregroundMark x1="88179" y1="46600" x2="86413" y2="54400"/>
                          <a14:foregroundMark x1="85326" y1="24400" x2="86549" y2="35800"/>
                          <a14:foregroundMark x1="86549" y1="35800" x2="87228" y2="38200"/>
                          <a14:foregroundMark x1="60870" y1="21400" x2="60326" y2="5400"/>
                          <a14:foregroundMark x1="17935" y1="36400" x2="17391" y2="65600"/>
                          <a14:foregroundMark x1="17391" y1="65600" x2="18207" y2="71400"/>
                          <a14:foregroundMark x1="25136" y1="32800" x2="24592" y2="218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6880" y="4217429"/>
              <a:ext cx="1419319" cy="964211"/>
            </a:xfrm>
            <a:prstGeom prst="rect">
              <a:avLst/>
            </a:prstGeom>
          </p:spPr>
        </p:pic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21B5CBE5-39B4-1855-E55B-6EB947BD1D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BEBA8EAE-BF5A-486C-A8C5-ECC9F3942E4B}">
                  <a14:imgProps xmlns:a14="http://schemas.microsoft.com/office/drawing/2010/main">
                    <a14:imgLayer r:embed="rId40">
                      <a14:imgEffect>
                        <a14:backgroundRemoval t="3400" b="94200" l="1875" r="92292">
                          <a14:foregroundMark x1="6667" y1="23400" x2="15625" y2="29600"/>
                          <a14:foregroundMark x1="72083" y1="3400" x2="68750" y2="14000"/>
                          <a14:foregroundMark x1="6250" y1="55000" x2="2917" y2="71800"/>
                          <a14:foregroundMark x1="2917" y1="71800" x2="6458" y2="85200"/>
                          <a14:foregroundMark x1="6458" y1="85200" x2="6458" y2="85200"/>
                          <a14:foregroundMark x1="1875" y1="64600" x2="1875" y2="68200"/>
                          <a14:foregroundMark x1="19792" y1="87800" x2="57500" y2="94200"/>
                          <a14:foregroundMark x1="57500" y1="94200" x2="58542" y2="94000"/>
                          <a14:foregroundMark x1="90833" y1="74000" x2="92292" y2="678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6993" y="4561292"/>
              <a:ext cx="610030" cy="635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2105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DC899E6A-C635-485E-DD7C-29156DAC64D8}"/>
                  </a:ext>
                </a:extLst>
              </p14:cNvPr>
              <p14:cNvContentPartPr/>
              <p14:nvPr/>
            </p14:nvContentPartPr>
            <p14:xfrm>
              <a:off x="11258715" y="1380810"/>
              <a:ext cx="360" cy="36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DC899E6A-C635-485E-DD7C-29156DAC64D8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1195715" y="1003170"/>
                <a:ext cx="126000" cy="75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8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B61E7098-1FAC-912C-4381-D5663555B2D3}"/>
                  </a:ext>
                </a:extLst>
              </p14:cNvPr>
              <p14:cNvContentPartPr/>
              <p14:nvPr/>
            </p14:nvContentPartPr>
            <p14:xfrm>
              <a:off x="11152875" y="1380810"/>
              <a:ext cx="105840" cy="294840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B61E7098-1FAC-912C-4381-D5663555B2D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1090235" y="1003170"/>
                <a:ext cx="231480" cy="10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0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69277467-C2F2-E27B-1E6B-09C02E1D649A}"/>
                  </a:ext>
                </a:extLst>
              </p14:cNvPr>
              <p14:cNvContentPartPr/>
              <p14:nvPr/>
            </p14:nvContentPartPr>
            <p14:xfrm>
              <a:off x="12696555" y="1552170"/>
              <a:ext cx="360" cy="3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69277467-C2F2-E27B-1E6B-09C02E1D649A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2633915" y="1174170"/>
                <a:ext cx="126000" cy="75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047FEC6-912E-29B4-99B3-83A7195CDAF6}"/>
              </a:ext>
            </a:extLst>
          </p:cNvPr>
          <p:cNvGrpSpPr/>
          <p:nvPr/>
        </p:nvGrpSpPr>
        <p:grpSpPr>
          <a:xfrm>
            <a:off x="124971" y="2081875"/>
            <a:ext cx="5263376" cy="4704280"/>
            <a:chOff x="124971" y="2081875"/>
            <a:chExt cx="5263376" cy="4704280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5D2CB493-CC32-F675-91BF-951DFA0F0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4844" b="99297" l="7958" r="92492">
                          <a14:foregroundMark x1="28078" y1="94844" x2="28078" y2="94844"/>
                          <a14:foregroundMark x1="27327" y1="97188" x2="27327" y2="97188"/>
                          <a14:foregroundMark x1="26276" y1="98906" x2="28378" y2="91797"/>
                          <a14:foregroundMark x1="28378" y1="91797" x2="28979" y2="91250"/>
                          <a14:foregroundMark x1="28078" y1="95156" x2="29730" y2="91797"/>
                          <a14:foregroundMark x1="24925" y1="99297" x2="24925" y2="99297"/>
                          <a14:foregroundMark x1="26727" y1="92656" x2="26727" y2="92656"/>
                          <a14:foregroundMark x1="8408" y1="33594" x2="8408" y2="33594"/>
                          <a14:foregroundMark x1="58859" y1="17813" x2="58859" y2="17813"/>
                          <a14:foregroundMark x1="56456" y1="21641" x2="60210" y2="12031"/>
                          <a14:foregroundMark x1="60210" y1="12031" x2="63814" y2="8359"/>
                          <a14:foregroundMark x1="68168" y1="4844" x2="68168" y2="4844"/>
                          <a14:foregroundMark x1="92492" y1="42656" x2="92492" y2="42656"/>
                          <a14:foregroundMark x1="54805" y1="29688" x2="54805" y2="296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4703" flipH="1">
              <a:off x="2389667" y="2081875"/>
              <a:ext cx="981812" cy="1886967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67EB6443-1424-1C80-7071-CC4AABA82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023" y="5535392"/>
              <a:ext cx="2561287" cy="1250763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2D8655E7-BD01-09A2-3D3B-DF577FDE9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10000" b="90000" l="8500" r="94750">
                          <a14:foregroundMark x1="8500" y1="37000" x2="13000" y2="41750"/>
                          <a14:foregroundMark x1="47500" y1="66250" x2="52000" y2="71750"/>
                          <a14:foregroundMark x1="94750" y1="50500" x2="94500" y2="42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73181">
              <a:off x="977482" y="5155220"/>
              <a:ext cx="950365" cy="950365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978ACE7-802E-82BC-BE2B-B0DC2C5A1F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>
              <a:clrChange>
                <a:clrFrom>
                  <a:srgbClr val="92A8B3"/>
                </a:clrFrom>
                <a:clrTo>
                  <a:srgbClr val="92A8B3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10000" b="90000" l="10000" r="90000">
                          <a14:backgroundMark x1="38723" y1="66273" x2="55842" y2="69685"/>
                          <a14:backgroundMark x1="59783" y1="68373" x2="69429" y2="65223"/>
                          <a14:backgroundMark x1="43750" y1="65223" x2="43750" y2="65223"/>
                          <a14:backgroundMark x1="53397" y1="63780" x2="53397" y2="637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16" r="14620" b="30306"/>
            <a:stretch/>
          </p:blipFill>
          <p:spPr>
            <a:xfrm>
              <a:off x="124971" y="2089593"/>
              <a:ext cx="1060741" cy="1142997"/>
            </a:xfrm>
            <a:prstGeom prst="rect">
              <a:avLst/>
            </a:prstGeom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9B74CD02-F022-872A-A218-A23DEAE33F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backgroundRemoval t="10000" b="90000" l="10000" r="90000">
                          <a14:backgroundMark x1="58424" y1="40761" x2="75679" y2="36277"/>
                          <a14:backgroundMark x1="52310" y1="33696" x2="52310" y2="33696"/>
                          <a14:backgroundMark x1="53804" y1="33288" x2="53804" y2="33288"/>
                          <a14:backgroundMark x1="47418" y1="47011" x2="47418" y2="47011"/>
                          <a14:backgroundMark x1="42255" y1="46060" x2="47826" y2="49864"/>
                          <a14:backgroundMark x1="51902" y1="49185" x2="52582" y2="48234"/>
                          <a14:backgroundMark x1="53940" y1="55435" x2="56250" y2="64130"/>
                          <a14:backgroundMark x1="56250" y1="64130" x2="56386" y2="64266"/>
                          <a14:backgroundMark x1="57337" y1="53804" x2="58424" y2="57337"/>
                          <a14:backgroundMark x1="35326" y1="54348" x2="35326" y2="54348"/>
                          <a14:backgroundMark x1="32473" y1="52174" x2="28804" y2="56658"/>
                          <a14:backgroundMark x1="30571" y1="61413" x2="36821" y2="58832"/>
                          <a14:backgroundMark x1="27853" y1="57201" x2="27853" y2="57201"/>
                          <a14:backgroundMark x1="28533" y1="55978" x2="30978" y2="62908"/>
                          <a14:backgroundMark x1="30978" y1="62908" x2="32473" y2="64402"/>
                          <a14:backgroundMark x1="27446" y1="58832" x2="29755" y2="63859"/>
                          <a14:backgroundMark x1="48505" y1="57201" x2="48505" y2="57201"/>
                          <a14:backgroundMark x1="40897" y1="65353" x2="40897" y2="653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74" t="25418" r="22499" b="23274"/>
            <a:stretch/>
          </p:blipFill>
          <p:spPr>
            <a:xfrm>
              <a:off x="3206297" y="4057724"/>
              <a:ext cx="2182050" cy="1980585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87E9EBCA-EAB0-4958-AC72-7BD86C73E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ackgroundRemoval t="9719" b="89770" l="4792" r="94888">
                          <a14:foregroundMark x1="4952" y1="15345" x2="10224" y2="17647"/>
                          <a14:foregroundMark x1="87380" y1="64450" x2="94888" y2="639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603767" y="5845381"/>
              <a:ext cx="1506201" cy="940774"/>
            </a:xfrm>
            <a:prstGeom prst="rect">
              <a:avLst/>
            </a:prstGeom>
          </p:spPr>
        </p:pic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1549D17-E0C7-9FF4-94B3-4692C1DEBAD1}"/>
              </a:ext>
            </a:extLst>
          </p:cNvPr>
          <p:cNvGrpSpPr/>
          <p:nvPr/>
        </p:nvGrpSpPr>
        <p:grpSpPr>
          <a:xfrm>
            <a:off x="5510893" y="127191"/>
            <a:ext cx="6500822" cy="6276439"/>
            <a:chOff x="5510893" y="127191"/>
            <a:chExt cx="6500822" cy="6276439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0840DC44-83F2-FD6B-1935-407462351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ackgroundRemoval t="4667" b="97167" l="1500" r="98333">
                          <a14:foregroundMark x1="9333" y1="28000" x2="5167" y2="36000"/>
                          <a14:foregroundMark x1="5167" y1="36000" x2="3167" y2="51000"/>
                          <a14:foregroundMark x1="3167" y1="51000" x2="5000" y2="64167"/>
                          <a14:foregroundMark x1="5000" y1="64167" x2="10833" y2="75167"/>
                          <a14:foregroundMark x1="1500" y1="49500" x2="1500" y2="49500"/>
                          <a14:foregroundMark x1="41667" y1="6333" x2="64667" y2="4833"/>
                          <a14:foregroundMark x1="64667" y1="4833" x2="68833" y2="5333"/>
                          <a14:foregroundMark x1="68500" y1="7000" x2="94667" y2="37167"/>
                          <a14:foregroundMark x1="82333" y1="18667" x2="93500" y2="32333"/>
                          <a14:foregroundMark x1="80667" y1="15167" x2="93833" y2="31500"/>
                          <a14:foregroundMark x1="44500" y1="94167" x2="67833" y2="93500"/>
                          <a14:foregroundMark x1="25667" y1="83667" x2="38667" y2="93167"/>
                          <a14:foregroundMark x1="38667" y1="93167" x2="56833" y2="97167"/>
                          <a14:foregroundMark x1="56833" y1="97167" x2="56833" y2="97167"/>
                          <a14:foregroundMark x1="98333" y1="47833" x2="98333" y2="47833"/>
                          <a14:foregroundMark x1="63000" y1="17000" x2="75667" y2="35333"/>
                          <a14:foregroundMark x1="71500" y1="16500" x2="83500" y2="33167"/>
                          <a14:foregroundMark x1="79000" y1="17833" x2="61333" y2="33000"/>
                          <a14:foregroundMark x1="61333" y1="33000" x2="61333" y2="32833"/>
                          <a14:foregroundMark x1="67167" y1="14667" x2="67167" y2="20667"/>
                          <a14:foregroundMark x1="68833" y1="13000" x2="69833" y2="32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74286" y="5321888"/>
              <a:ext cx="1081742" cy="1081742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933D847F-5D86-795D-B69D-375E66FC82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>
              <a:extLst>
                <a:ext uri="{BEBA8EAE-BF5A-486C-A8C5-ECC9F3942E4B}">
                  <a14:imgProps xmlns:a14="http://schemas.microsoft.com/office/drawing/2010/main">
                    <a14:imgLayer r:embed="rId36">
                      <a14:imgEffect>
                        <a14:backgroundRemoval t="6250" b="89971" l="3125" r="95652">
                          <a14:foregroundMark x1="3125" y1="6395" x2="30435" y2="31977"/>
                          <a14:foregroundMark x1="30435" y1="31977" x2="33152" y2="39099"/>
                          <a14:foregroundMark x1="33152" y1="39099" x2="33152" y2="39535"/>
                          <a14:foregroundMark x1="13451" y1="8721" x2="46603" y2="7994"/>
                          <a14:foregroundMark x1="46603" y1="7994" x2="78804" y2="9593"/>
                          <a14:foregroundMark x1="78804" y1="9593" x2="91033" y2="8866"/>
                          <a14:foregroundMark x1="91033" y1="8866" x2="94973" y2="37645"/>
                          <a14:foregroundMark x1="94701" y1="12355" x2="94701" y2="12355"/>
                          <a14:foregroundMark x1="94701" y1="14099" x2="94701" y2="14099"/>
                          <a14:foregroundMark x1="94837" y1="10029" x2="94837" y2="10029"/>
                          <a14:foregroundMark x1="95652" y1="13808" x2="95652" y2="13808"/>
                          <a14:foregroundMark x1="70109" y1="35756" x2="74728" y2="41570"/>
                          <a14:foregroundMark x1="28533" y1="35756" x2="30163" y2="398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215"/>
            <a:stretch/>
          </p:blipFill>
          <p:spPr>
            <a:xfrm>
              <a:off x="5510893" y="4388547"/>
              <a:ext cx="1818702" cy="778385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E7A2BD47-4869-9C86-6136-18F7FA37BC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7">
              <a:extLst>
                <a:ext uri="{BEBA8EAE-BF5A-486C-A8C5-ECC9F3942E4B}">
                  <a14:imgProps xmlns:a14="http://schemas.microsoft.com/office/drawing/2010/main">
                    <a14:imgLayer r:embed="rId38">
                      <a14:imgEffect>
                        <a14:backgroundRemoval t="5978" b="89946" l="9783" r="89946">
                          <a14:foregroundMark x1="69158" y1="9647" x2="72826" y2="9239"/>
                          <a14:foregroundMark x1="71603" y1="5978" x2="71603" y2="59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49"/>
            <a:stretch/>
          </p:blipFill>
          <p:spPr>
            <a:xfrm>
              <a:off x="6454609" y="2194467"/>
              <a:ext cx="999720" cy="933247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09DA2473-6D7B-592D-BB9B-1F577E07F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BEBA8EAE-BF5A-486C-A8C5-ECC9F3942E4B}">
                  <a14:imgProps xmlns:a14="http://schemas.microsoft.com/office/drawing/2010/main">
                    <a14:imgLayer r:embed="rId40">
                      <a14:imgEffect>
                        <a14:backgroundRemoval t="1400" b="98400" l="4570" r="96237">
                          <a14:foregroundMark x1="32527" y1="6400" x2="68011" y2="5400"/>
                          <a14:foregroundMark x1="7258" y1="29400" x2="4570" y2="49000"/>
                          <a14:foregroundMark x1="4570" y1="49000" x2="5108" y2="51400"/>
                          <a14:foregroundMark x1="92742" y1="32400" x2="96237" y2="47200"/>
                          <a14:foregroundMark x1="46505" y1="98400" x2="48118" y2="87800"/>
                          <a14:foregroundMark x1="49462" y1="1400" x2="49462" y2="14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16">
              <a:off x="10965886" y="127191"/>
              <a:ext cx="1045829" cy="1405685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718A1D49-23B2-69A8-452C-6B09259A5D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1">
              <a:extLst>
                <a:ext uri="{BEBA8EAE-BF5A-486C-A8C5-ECC9F3942E4B}">
                  <a14:imgProps xmlns:a14="http://schemas.microsoft.com/office/drawing/2010/main">
                    <a14:imgLayer r:embed="rId42">
                      <a14:imgEffect>
                        <a14:backgroundRemoval t="10000" b="90000" l="10000" r="90000">
                          <a14:backgroundMark x1="45652" y1="77174" x2="45652" y2="771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06" t="23333" r="17169" b="10139"/>
            <a:stretch/>
          </p:blipFill>
          <p:spPr>
            <a:xfrm>
              <a:off x="8547063" y="4734742"/>
              <a:ext cx="1501977" cy="1629421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0" name="Трехмерная модель 9" descr="Вертолет">
                  <a:extLst>
                    <a:ext uri="{FF2B5EF4-FFF2-40B4-BE49-F238E27FC236}">
                      <a16:creationId xmlns:a16="http://schemas.microsoft.com/office/drawing/2014/main" id="{76E36CFF-15C6-F50C-BACC-8C1B110C6E1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30636278"/>
                    </p:ext>
                  </p:extLst>
                </p:nvPr>
              </p:nvGraphicFramePr>
              <p:xfrm>
                <a:off x="5641819" y="269125"/>
                <a:ext cx="1556850" cy="664509"/>
              </p:xfrm>
              <a:graphic>
                <a:graphicData uri="http://schemas.microsoft.com/office/drawing/2017/model3d">
                  <am3d:model3d r:embed="rId43">
                    <am3d:spPr>
                      <a:xfrm>
                        <a:off x="0" y="0"/>
                        <a:ext cx="1556850" cy="664509"/>
                      </a:xfrm>
                      <a:prstGeom prst="rect">
                        <a:avLst/>
                      </a:prstGeom>
                    </am3d:spPr>
                    <am3d:camera>
                      <am3d:pos x="0" y="0" z="6299080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2141" d="1000000"/>
                      <am3d:preTrans dx="-88697" dy="-5660485" dz="3555141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482216" ay="-2812906" az="-353084"/>
                      <am3d:postTrans dx="0" dy="0" dz="0"/>
                    </am3d:trans>
                    <am3d:raster rName="Office3DRenderer" rVer="16.0.8326">
                      <am3d:blip r:embed="rId44"/>
                    </am3d:raster>
                    <am3d:objViewport viewportSz="2202373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0" name="Трехмерная модель 9" descr="Вертолет">
                  <a:extLst>
                    <a:ext uri="{FF2B5EF4-FFF2-40B4-BE49-F238E27FC236}">
                      <a16:creationId xmlns:a16="http://schemas.microsoft.com/office/drawing/2014/main" id="{76E36CFF-15C6-F50C-BACC-8C1B110C6E10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641819" y="269125"/>
                  <a:ext cx="1556850" cy="664509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01113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F22E3EA-5B01-514E-0E7F-7E1919909AE9}"/>
              </a:ext>
            </a:extLst>
          </p:cNvPr>
          <p:cNvGrpSpPr/>
          <p:nvPr/>
        </p:nvGrpSpPr>
        <p:grpSpPr>
          <a:xfrm>
            <a:off x="31280" y="692230"/>
            <a:ext cx="11722828" cy="6180766"/>
            <a:chOff x="31280" y="692230"/>
            <a:chExt cx="11722828" cy="6180766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38186EE-F35B-754E-A050-0A3697A7F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5" b="98714" l="1597" r="98403">
                          <a14:foregroundMark x1="33333" y1="7556" x2="44511" y2="4180"/>
                          <a14:foregroundMark x1="44511" y1="4180" x2="44511" y2="4662"/>
                          <a14:foregroundMark x1="31138" y1="5949" x2="41118" y2="2572"/>
                          <a14:foregroundMark x1="41118" y1="2572" x2="42715" y2="2412"/>
                          <a14:foregroundMark x1="35130" y1="7235" x2="34132" y2="13183"/>
                          <a14:foregroundMark x1="33134" y1="3537" x2="33134" y2="3537"/>
                          <a14:foregroundMark x1="33333" y1="3215" x2="36527" y2="2572"/>
                          <a14:foregroundMark x1="42715" y1="2572" x2="53493" y2="11897"/>
                          <a14:foregroundMark x1="55888" y1="9807" x2="66467" y2="4662"/>
                          <a14:foregroundMark x1="66467" y1="4662" x2="69860" y2="9325"/>
                          <a14:foregroundMark x1="14239" y1="46133" x2="14770" y2="46945"/>
                          <a14:foregroundMark x1="8982" y1="38103" x2="11285" y2="41621"/>
                          <a14:foregroundMark x1="16507" y1="46407" x2="17365" y2="46141"/>
                          <a14:foregroundMark x1="14770" y1="46945" x2="15185" y2="46816"/>
                          <a14:foregroundMark x1="36727" y1="16399" x2="28743" y2="21865"/>
                          <a14:foregroundMark x1="28743" y1="21865" x2="16468" y2="43367"/>
                          <a14:foregroundMark x1="35729" y1="15756" x2="27146" y2="21704"/>
                          <a14:foregroundMark x1="27146" y1="21704" x2="15768" y2="40193"/>
                          <a14:foregroundMark x1="15768" y1="40193" x2="15968" y2="43087"/>
                          <a14:foregroundMark x1="8249" y1="44855" x2="10778" y2="47428"/>
                          <a14:foregroundMark x1="3194" y1="39711" x2="8249" y2="44855"/>
                          <a14:foregroundMark x1="8982" y1="62219" x2="5389" y2="54662"/>
                          <a14:foregroundMark x1="90818" y1="38585" x2="96806" y2="45820"/>
                          <a14:foregroundMark x1="96806" y1="45820" x2="96806" y2="46945"/>
                          <a14:foregroundMark x1="89222" y1="60932" x2="91816" y2="52090"/>
                          <a14:foregroundMark x1="91816" y1="52090" x2="84631" y2="54180"/>
                          <a14:foregroundMark x1="64870" y1="16399" x2="75449" y2="24598"/>
                          <a14:foregroundMark x1="75449" y1="24598" x2="84431" y2="40997"/>
                          <a14:foregroundMark x1="34531" y1="87460" x2="39321" y2="95981"/>
                          <a14:foregroundMark x1="39321" y1="95981" x2="49102" y2="93569"/>
                          <a14:foregroundMark x1="49102" y1="93569" x2="51098" y2="87460"/>
                          <a14:foregroundMark x1="38523" y1="97106" x2="38523" y2="97106"/>
                          <a14:foregroundMark x1="56487" y1="96463" x2="60679" y2="98071"/>
                          <a14:foregroundMark x1="40719" y1="98714" x2="40719" y2="98714"/>
                          <a14:foregroundMark x1="1996" y1="57717" x2="1996" y2="57717"/>
                          <a14:foregroundMark x1="60279" y1="1125" x2="60279" y2="1125"/>
                          <a14:foregroundMark x1="97405" y1="57717" x2="97405" y2="57717"/>
                          <a14:foregroundMark x1="98403" y1="43248" x2="98403" y2="43248"/>
                          <a14:foregroundMark x1="34930" y1="21704" x2="62874" y2="82476"/>
                          <a14:foregroundMark x1="69062" y1="24116" x2="24950" y2="70900"/>
                          <a14:backgroundMark x1="11178" y1="44855" x2="11178" y2="44855"/>
                          <a14:backgroundMark x1="12575" y1="43569" x2="12575" y2="43569"/>
                          <a14:backgroundMark x1="12575" y1="43569" x2="11577" y2="44212"/>
                          <a14:backgroundMark x1="12774" y1="42122" x2="11976" y2="43569"/>
                          <a14:backgroundMark x1="40120" y1="11736" x2="40120" y2="117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5081" y="2475878"/>
              <a:ext cx="1591687" cy="1976106"/>
            </a:xfrm>
            <a:prstGeom prst="rect">
              <a:avLst/>
            </a:prstGeom>
          </p:spPr>
        </p:pic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13E9E616-5631-9191-6948-75DB26F3AAF6}"/>
                </a:ext>
              </a:extLst>
            </p:cNvPr>
            <p:cNvGrpSpPr/>
            <p:nvPr/>
          </p:nvGrpSpPr>
          <p:grpSpPr>
            <a:xfrm>
              <a:off x="9859206" y="2671990"/>
              <a:ext cx="1894902" cy="3530661"/>
              <a:chOff x="9833363" y="2781299"/>
              <a:chExt cx="1894902" cy="3530661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F44CDEC6-E37E-CB0B-4276-0298DF50F5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6709" b="92971" l="9744" r="89776">
                            <a14:foregroundMark x1="41054" y1="18371" x2="50639" y2="30032"/>
                            <a14:foregroundMark x1="50479" y1="6869" x2="50479" y2="6869"/>
                            <a14:foregroundMark x1="50000" y1="85463" x2="50000" y2="85463"/>
                            <a14:foregroundMark x1="50000" y1="92971" x2="50000" y2="92971"/>
                            <a14:foregroundMark x1="54473" y1="82268" x2="54473" y2="8226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758" t="2914" r="34010" b="2717"/>
              <a:stretch/>
            </p:blipFill>
            <p:spPr>
              <a:xfrm>
                <a:off x="10196573" y="2781299"/>
                <a:ext cx="1168483" cy="3530661"/>
              </a:xfrm>
              <a:prstGeom prst="rect">
                <a:avLst/>
              </a:prstGeom>
            </p:spPr>
          </p:pic>
          <p:pic>
            <p:nvPicPr>
              <p:cNvPr id="6" name="Рисунок 5">
                <a:extLst>
                  <a:ext uri="{FF2B5EF4-FFF2-40B4-BE49-F238E27FC236}">
                    <a16:creationId xmlns:a16="http://schemas.microsoft.com/office/drawing/2014/main" id="{5DE9F025-D6D5-0EEE-F424-BCD88F4789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9881" b="89921" l="8560" r="91712">
                            <a14:foregroundMark x1="8560" y1="79150" x2="8560" y2="79150"/>
                            <a14:foregroundMark x1="91712" y1="78063" x2="91712" y2="7806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33363" y="2882517"/>
                <a:ext cx="1894902" cy="2605491"/>
              </a:xfrm>
              <a:prstGeom prst="rect">
                <a:avLst/>
              </a:prstGeom>
            </p:spPr>
          </p:pic>
        </p:grp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945E4061-0800-C5F9-8212-0791727963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526" b="89924" l="4082" r="89932">
                          <a14:foregroundMark x1="4082" y1="3526" x2="10068" y2="4534"/>
                          <a14:foregroundMark x1="39592" y1="35264" x2="39592" y2="35264"/>
                          <a14:foregroundMark x1="8707" y1="34257" x2="8707" y2="34257"/>
                          <a14:foregroundMark x1="20408" y1="4282" x2="20408" y2="4282"/>
                          <a14:foregroundMark x1="14694" y1="4030" x2="17007" y2="4282"/>
                          <a14:foregroundMark x1="45034" y1="4030" x2="45034" y2="4030"/>
                          <a14:foregroundMark x1="44354" y1="3778" x2="44354" y2="3778"/>
                          <a14:backgroundMark x1="13333" y1="1763" x2="15395" y2="2068"/>
                          <a14:backgroundMark x1="19592" y1="2267" x2="25442" y2="1763"/>
                          <a14:backgroundMark x1="19456" y1="53149" x2="28980" y2="785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360" b="37657"/>
            <a:stretch/>
          </p:blipFill>
          <p:spPr>
            <a:xfrm>
              <a:off x="2607650" y="692230"/>
              <a:ext cx="4834783" cy="3347157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C22E32DD-5A43-F048-092E-58BC1974D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95504" y="3991849"/>
              <a:ext cx="2904709" cy="1940425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570771CF-ED24-D4CF-927E-7AE257149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3921" y="3778016"/>
              <a:ext cx="813676" cy="878992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B08D339-FFE5-FC98-D1C5-5F69095370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clrChange>
                <a:clrFrom>
                  <a:srgbClr val="27C6FD"/>
                </a:clrFrom>
                <a:clrTo>
                  <a:srgbClr val="27C6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377"/>
            <a:stretch/>
          </p:blipFill>
          <p:spPr>
            <a:xfrm>
              <a:off x="4793029" y="3463931"/>
              <a:ext cx="582023" cy="1149727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9C3163E9-DF23-1844-45C5-A63DCA95E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0000" l="10000" r="90000">
                          <a14:foregroundMark x1="23265" y1="48866" x2="31293" y2="48363"/>
                          <a14:foregroundMark x1="31293" y1="48363" x2="37551" y2="48363"/>
                          <a14:foregroundMark x1="29388" y1="47733" x2="32925" y2="47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96" t="44722" r="51351" b="10380"/>
            <a:stretch/>
          </p:blipFill>
          <p:spPr>
            <a:xfrm>
              <a:off x="4269776" y="3626787"/>
              <a:ext cx="620777" cy="878993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7FD9BCE-D5CE-A0EE-C70B-6EA6B22DC7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9964" b="95562" l="5571" r="89946">
                          <a14:foregroundMark x1="5571" y1="61866" x2="8152" y2="65851"/>
                          <a14:foregroundMark x1="16848" y1="95562" x2="16848" y2="95562"/>
                          <a14:backgroundMark x1="52853" y1="77536" x2="63043" y2="91667"/>
                          <a14:backgroundMark x1="63043" y1="91667" x2="63043" y2="91667"/>
                          <a14:backgroundMark x1="67663" y1="92663" x2="73505" y2="94475"/>
                          <a14:backgroundMark x1="69973" y1="91848" x2="73777" y2="92663"/>
                          <a14:backgroundMark x1="71467" y1="91576" x2="71467" y2="91576"/>
                          <a14:backgroundMark x1="79348" y1="81159" x2="80571" y2="76721"/>
                          <a14:backgroundMark x1="34511" y1="79620" x2="28261" y2="88587"/>
                          <a14:backgroundMark x1="43750" y1="78080" x2="44973" y2="85688"/>
                          <a14:backgroundMark x1="40761" y1="87409" x2="41033" y2="83062"/>
                          <a14:backgroundMark x1="36821" y1="86141" x2="34375" y2="84873"/>
                          <a14:backgroundMark x1="36277" y1="85870" x2="36685" y2="84420"/>
                          <a14:backgroundMark x1="32473" y1="91123" x2="37636" y2="92482"/>
                          <a14:backgroundMark x1="60598" y1="49366" x2="60598" y2="49366"/>
                          <a14:backgroundMark x1="13043" y1="82880" x2="13859" y2="85960"/>
                          <a14:backgroundMark x1="13451" y1="85688" x2="6658" y2="82609"/>
                          <a14:backgroundMark x1="25000" y1="82880" x2="30163" y2="83696"/>
                          <a14:backgroundMark x1="68478" y1="87772" x2="68750" y2="857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472"/>
            <a:stretch/>
          </p:blipFill>
          <p:spPr>
            <a:xfrm>
              <a:off x="31280" y="3692832"/>
              <a:ext cx="3460530" cy="2934282"/>
            </a:xfrm>
            <a:prstGeom prst="rect">
              <a:avLst/>
            </a:prstGeom>
          </p:spPr>
        </p:pic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98F09E41-47BF-4535-7178-4A3D9AEA70B5}"/>
                </a:ext>
              </a:extLst>
            </p:cNvPr>
            <p:cNvGrpSpPr/>
            <p:nvPr/>
          </p:nvGrpSpPr>
          <p:grpSpPr>
            <a:xfrm>
              <a:off x="3397820" y="3815384"/>
              <a:ext cx="914400" cy="914400"/>
              <a:chOff x="9283076" y="623928"/>
              <a:chExt cx="914400" cy="914400"/>
            </a:xfrm>
            <a:scene3d>
              <a:camera prst="perspectiveRelaxedModerately"/>
              <a:lightRig rig="threePt" dir="t"/>
            </a:scene3d>
          </p:grpSpPr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A73DAA03-9F2D-1791-7412-5E8B81D6C051}"/>
                  </a:ext>
                </a:extLst>
              </p:cNvPr>
              <p:cNvSpPr/>
              <p:nvPr/>
            </p:nvSpPr>
            <p:spPr>
              <a:xfrm>
                <a:off x="9391807" y="828716"/>
                <a:ext cx="696938" cy="5048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Рисунок 21" descr="Конверт">
                <a:extLst>
                  <a:ext uri="{FF2B5EF4-FFF2-40B4-BE49-F238E27FC236}">
                    <a16:creationId xmlns:a16="http://schemas.microsoft.com/office/drawing/2014/main" id="{9B19EA57-2BDD-356A-1868-A58E19BF6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9283076" y="623928"/>
                <a:ext cx="914400" cy="914400"/>
              </a:xfrm>
              <a:prstGeom prst="rect">
                <a:avLst/>
              </a:prstGeom>
            </p:spPr>
          </p:pic>
        </p:grp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B8F38726-8309-6E2C-4F24-27572D064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70" b="17905"/>
            <a:stretch/>
          </p:blipFill>
          <p:spPr>
            <a:xfrm>
              <a:off x="5975573" y="5441391"/>
              <a:ext cx="4195588" cy="1409432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234FF62D-746D-D19E-BD6E-BF7205E655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387" r="22401" b="5019"/>
            <a:stretch/>
          </p:blipFill>
          <p:spPr>
            <a:xfrm>
              <a:off x="5819923" y="4039010"/>
              <a:ext cx="2541414" cy="2154258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2AEF2F07-BBCF-226F-24E4-0BBE79E3DF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9783" b="91712" l="9783" r="89946">
                          <a14:foregroundMark x1="27717" y1="45245" x2="53804" y2="51223"/>
                          <a14:foregroundMark x1="36549" y1="18478" x2="36549" y2="18478"/>
                          <a14:foregroundMark x1="36685" y1="18071" x2="36685" y2="18071"/>
                          <a14:foregroundMark x1="36821" y1="17663" x2="36821" y2="17663"/>
                          <a14:foregroundMark x1="69973" y1="22011" x2="69973" y2="22011"/>
                          <a14:foregroundMark x1="69973" y1="19973" x2="69973" y2="19973"/>
                          <a14:foregroundMark x1="70109" y1="22554" x2="70788" y2="25272"/>
                          <a14:foregroundMark x1="37228" y1="20516" x2="37092" y2="22011"/>
                          <a14:foregroundMark x1="76495" y1="15082" x2="76495" y2="15082"/>
                          <a14:foregroundMark x1="76359" y1="15082" x2="75543" y2="18614"/>
                          <a14:foregroundMark x1="68886" y1="90897" x2="68886" y2="90897"/>
                          <a14:foregroundMark x1="36005" y1="91712" x2="36005" y2="91712"/>
                          <a14:backgroundMark x1="21467" y1="61821" x2="40353" y2="63859"/>
                          <a14:backgroundMark x1="41440" y1="63859" x2="62636" y2="66984"/>
                          <a14:backgroundMark x1="17935" y1="58016" x2="33016" y2="57065"/>
                          <a14:backgroundMark x1="33016" y1="57065" x2="48777" y2="57337"/>
                          <a14:backgroundMark x1="13859" y1="52446" x2="37364" y2="52989"/>
                          <a14:backgroundMark x1="15897" y1="51630" x2="69429" y2="66712"/>
                          <a14:backgroundMark x1="48234" y1="63451" x2="48777" y2="82337"/>
                          <a14:backgroundMark x1="16712" y1="76902" x2="16712" y2="76902"/>
                          <a14:backgroundMark x1="56929" y1="85326" x2="61277" y2="5774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00" t="60784" r="47842" b="3330"/>
            <a:stretch/>
          </p:blipFill>
          <p:spPr>
            <a:xfrm flipH="1">
              <a:off x="921548" y="5532305"/>
              <a:ext cx="1597421" cy="13406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7603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751CC09-B177-EF79-1A69-018C4FEE63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69" b="5982"/>
          <a:stretch/>
        </p:blipFill>
        <p:spPr>
          <a:xfrm>
            <a:off x="7667625" y="3458557"/>
            <a:ext cx="2486026" cy="24666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C588532-F56D-7FF2-00C3-793C4F048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69" b="5982"/>
          <a:stretch/>
        </p:blipFill>
        <p:spPr>
          <a:xfrm>
            <a:off x="1629938" y="3480442"/>
            <a:ext cx="2486026" cy="246668"/>
          </a:xfrm>
          <a:prstGeom prst="rect">
            <a:avLst/>
          </a:prstGeom>
        </p:spPr>
      </p:pic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F5BEAB3-A102-8BE9-E129-FE252779C706}"/>
              </a:ext>
            </a:extLst>
          </p:cNvPr>
          <p:cNvGrpSpPr/>
          <p:nvPr/>
        </p:nvGrpSpPr>
        <p:grpSpPr>
          <a:xfrm>
            <a:off x="7738353" y="2911937"/>
            <a:ext cx="2392264" cy="1029311"/>
            <a:chOff x="7738353" y="2911937"/>
            <a:chExt cx="2392264" cy="1029311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BE435143-13A5-8211-E179-10F8B342F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9" b="89912" l="4212" r="95245">
                          <a14:foregroundMark x1="7745" y1="16772" x2="14810" y2="25851"/>
                          <a14:foregroundMark x1="14810" y1="25851" x2="15217" y2="25851"/>
                          <a14:foregroundMark x1="4212" y1="21942" x2="4212" y2="21942"/>
                          <a14:foregroundMark x1="27582" y1="3909" x2="33696" y2="13619"/>
                          <a14:foregroundMark x1="40761" y1="6053" x2="40761" y2="6053"/>
                          <a14:foregroundMark x1="49592" y1="13115" x2="49592" y2="13115"/>
                          <a14:foregroundMark x1="72962" y1="1009" x2="81386" y2="28247"/>
                          <a14:foregroundMark x1="95245" y1="11854" x2="95245" y2="11854"/>
                          <a14:foregroundMark x1="91033" y1="7945" x2="91033" y2="7945"/>
                          <a14:foregroundMark x1="73913" y1="34805" x2="76902" y2="64061"/>
                          <a14:foregroundMark x1="76902" y1="64061" x2="77989" y2="65574"/>
                          <a14:foregroundMark x1="30163" y1="73392" x2="58832" y2="81841"/>
                          <a14:foregroundMark x1="52717" y1="76419" x2="55571" y2="79697"/>
                          <a14:foregroundMark x1="34918" y1="78941" x2="37636" y2="83102"/>
                          <a14:foregroundMark x1="41576" y1="89912" x2="41576" y2="89912"/>
                          <a14:foregroundMark x1="9783" y1="48802" x2="25543" y2="61412"/>
                          <a14:foregroundMark x1="25543" y1="54981" x2="30978" y2="59899"/>
                          <a14:foregroundMark x1="7473" y1="50315" x2="12092" y2="55107"/>
                          <a14:backgroundMark x1="7745" y1="37831" x2="19293" y2="42119"/>
                          <a14:backgroundMark x1="36957" y1="39849" x2="47418" y2="37579"/>
                          <a14:backgroundMark x1="40217" y1="29130" x2="40217" y2="29130"/>
                          <a14:backgroundMark x1="39402" y1="32913" x2="39402" y2="32913"/>
                          <a14:backgroundMark x1="35870" y1="34678" x2="35870" y2="34678"/>
                          <a14:backgroundMark x1="36413" y1="36192" x2="36413" y2="36192"/>
                          <a14:backgroundMark x1="27989" y1="32913" x2="27989" y2="32913"/>
                          <a14:backgroundMark x1="20652" y1="32535" x2="20652" y2="32535"/>
                          <a14:backgroundMark x1="22283" y1="34048" x2="22283" y2="340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021" r="63103" b="30409"/>
            <a:stretch/>
          </p:blipFill>
          <p:spPr>
            <a:xfrm rot="20737855">
              <a:off x="9073537" y="2911937"/>
              <a:ext cx="1057080" cy="820176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B851863E-D019-C8C4-37F4-AC6884B73E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9" b="89912" l="4212" r="95245">
                          <a14:foregroundMark x1="7745" y1="16772" x2="14810" y2="25851"/>
                          <a14:foregroundMark x1="14810" y1="25851" x2="15217" y2="25851"/>
                          <a14:foregroundMark x1="4212" y1="21942" x2="4212" y2="21942"/>
                          <a14:foregroundMark x1="27582" y1="3909" x2="33696" y2="13619"/>
                          <a14:foregroundMark x1="40761" y1="6053" x2="40761" y2="6053"/>
                          <a14:foregroundMark x1="49592" y1="13115" x2="49592" y2="13115"/>
                          <a14:foregroundMark x1="72962" y1="1009" x2="81386" y2="28247"/>
                          <a14:foregroundMark x1="95245" y1="11854" x2="95245" y2="11854"/>
                          <a14:foregroundMark x1="91033" y1="7945" x2="91033" y2="7945"/>
                          <a14:foregroundMark x1="73913" y1="34805" x2="76902" y2="64061"/>
                          <a14:foregroundMark x1="76902" y1="64061" x2="77989" y2="65574"/>
                          <a14:foregroundMark x1="30163" y1="73392" x2="58832" y2="81841"/>
                          <a14:foregroundMark x1="52717" y1="76419" x2="55571" y2="79697"/>
                          <a14:foregroundMark x1="34918" y1="78941" x2="37636" y2="83102"/>
                          <a14:foregroundMark x1="41576" y1="89912" x2="41576" y2="89912"/>
                          <a14:foregroundMark x1="23497" y1="59775" x2="25543" y2="61412"/>
                          <a14:foregroundMark x1="9783" y1="48802" x2="23485" y2="59766"/>
                          <a14:foregroundMark x1="26468" y1="55817" x2="30088" y2="59093"/>
                          <a14:foregroundMark x1="25543" y1="54981" x2="26441" y2="55794"/>
                          <a14:foregroundMark x1="7473" y1="50315" x2="12092" y2="55107"/>
                          <a14:backgroundMark x1="7745" y1="37831" x2="19293" y2="42119"/>
                          <a14:backgroundMark x1="36957" y1="39849" x2="47418" y2="37579"/>
                          <a14:backgroundMark x1="40217" y1="29130" x2="40217" y2="29130"/>
                          <a14:backgroundMark x1="39402" y1="32913" x2="39402" y2="32913"/>
                          <a14:backgroundMark x1="35870" y1="34678" x2="35870" y2="34678"/>
                          <a14:backgroundMark x1="36413" y1="36192" x2="36413" y2="36192"/>
                          <a14:backgroundMark x1="27989" y1="32913" x2="27989" y2="32913"/>
                          <a14:backgroundMark x1="20652" y1="32535" x2="20652" y2="32535"/>
                          <a14:backgroundMark x1="22283" y1="34048" x2="22283" y2="34048"/>
                          <a14:backgroundMark x1="23777" y1="68726" x2="31522" y2="58512"/>
                          <a14:backgroundMark x1="30978" y1="66078" x2="30842" y2="57881"/>
                          <a14:backgroundMark x1="25951" y1="66204" x2="23641" y2="60151"/>
                          <a14:backgroundMark x1="25000" y1="67339" x2="25408" y2="587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1" t="63962" r="36916"/>
            <a:stretch/>
          </p:blipFill>
          <p:spPr>
            <a:xfrm>
              <a:off x="7738353" y="2975866"/>
              <a:ext cx="1209217" cy="965382"/>
            </a:xfrm>
            <a:prstGeom prst="rect">
              <a:avLst/>
            </a:prstGeom>
          </p:spPr>
        </p:pic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6983A532-6924-46D4-47C2-4300A95EA822}"/>
              </a:ext>
            </a:extLst>
          </p:cNvPr>
          <p:cNvGrpSpPr/>
          <p:nvPr/>
        </p:nvGrpSpPr>
        <p:grpSpPr>
          <a:xfrm>
            <a:off x="1760224" y="2815011"/>
            <a:ext cx="2098315" cy="956804"/>
            <a:chOff x="1760224" y="2815011"/>
            <a:chExt cx="2098315" cy="956804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7524DB79-DF5C-E34B-336F-663227B8AE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9" b="89912" l="4212" r="95245">
                          <a14:foregroundMark x1="7745" y1="16772" x2="14810" y2="25851"/>
                          <a14:foregroundMark x1="14810" y1="25851" x2="15217" y2="25851"/>
                          <a14:foregroundMark x1="4212" y1="21942" x2="4212" y2="21942"/>
                          <a14:foregroundMark x1="27582" y1="3909" x2="33696" y2="13619"/>
                          <a14:foregroundMark x1="40761" y1="6053" x2="40761" y2="6053"/>
                          <a14:foregroundMark x1="49592" y1="13115" x2="49592" y2="13115"/>
                          <a14:foregroundMark x1="72962" y1="1009" x2="81386" y2="28247"/>
                          <a14:foregroundMark x1="95245" y1="11854" x2="95245" y2="11854"/>
                          <a14:foregroundMark x1="91033" y1="7945" x2="91033" y2="7945"/>
                          <a14:foregroundMark x1="73913" y1="34805" x2="76902" y2="64061"/>
                          <a14:foregroundMark x1="76902" y1="64061" x2="77989" y2="65574"/>
                          <a14:foregroundMark x1="30163" y1="73392" x2="58832" y2="81841"/>
                          <a14:foregroundMark x1="52717" y1="76419" x2="55571" y2="79697"/>
                          <a14:foregroundMark x1="34918" y1="78941" x2="37636" y2="83102"/>
                          <a14:foregroundMark x1="41576" y1="89912" x2="41576" y2="89912"/>
                          <a14:foregroundMark x1="9783" y1="48802" x2="25543" y2="61412"/>
                          <a14:foregroundMark x1="25543" y1="54981" x2="30978" y2="59899"/>
                          <a14:foregroundMark x1="7473" y1="50315" x2="12092" y2="55107"/>
                          <a14:backgroundMark x1="7745" y1="37831" x2="19293" y2="42119"/>
                          <a14:backgroundMark x1="36957" y1="39849" x2="47418" y2="37579"/>
                          <a14:backgroundMark x1="40217" y1="29130" x2="40217" y2="29130"/>
                          <a14:backgroundMark x1="39402" y1="32913" x2="39402" y2="32913"/>
                          <a14:backgroundMark x1="35870" y1="34678" x2="35870" y2="34678"/>
                          <a14:backgroundMark x1="36413" y1="36192" x2="36413" y2="36192"/>
                          <a14:backgroundMark x1="27989" y1="32913" x2="27989" y2="32913"/>
                          <a14:backgroundMark x1="20652" y1="32535" x2="20652" y2="32535"/>
                          <a14:backgroundMark x1="22283" y1="34048" x2="22283" y2="340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907" b="70694"/>
            <a:stretch/>
          </p:blipFill>
          <p:spPr>
            <a:xfrm>
              <a:off x="1760224" y="2815011"/>
              <a:ext cx="997745" cy="827036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DF3A0F3C-C8A9-3E42-7581-433070AB50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929" b="89946" l="9918" r="89946">
                          <a14:foregroundMark x1="39402" y1="41168" x2="38644" y2="60562"/>
                          <a14:foregroundMark x1="53197" y1="56916" x2="54076" y2="56522"/>
                          <a14:foregroundMark x1="32065" y1="55435" x2="36549" y2="57609"/>
                          <a14:foregroundMark x1="79063" y1="64791" x2="79755" y2="64266"/>
                          <a14:foregroundMark x1="27243" y1="58912" x2="27717" y2="59239"/>
                          <a14:foregroundMark x1="23777" y1="56522" x2="24367" y2="56929"/>
                          <a14:foregroundMark x1="39173" y1="60720" x2="46739" y2="60190"/>
                          <a14:backgroundMark x1="32065" y1="12772" x2="32065" y2="12772"/>
                          <a14:backgroundMark x1="17391" y1="25136" x2="49864" y2="16984"/>
                          <a14:backgroundMark x1="28125" y1="26359" x2="42799" y2="25679"/>
                          <a14:backgroundMark x1="30435" y1="30027" x2="40217" y2="33152"/>
                          <a14:backgroundMark x1="40897" y1="16712" x2="22418" y2="19973"/>
                          <a14:backgroundMark x1="8696" y1="5978" x2="21060" y2="11277"/>
                          <a14:backgroundMark x1="25679" y1="72826" x2="34783" y2="80978"/>
                          <a14:backgroundMark x1="20652" y1="74864" x2="34375" y2="84918"/>
                          <a14:backgroundMark x1="50543" y1="77853" x2="70924" y2="86685"/>
                          <a14:backgroundMark x1="64810" y1="86957" x2="74321" y2="89946"/>
                          <a14:backgroundMark x1="64538" y1="56522" x2="82201" y2="72147"/>
                          <a14:backgroundMark x1="74185" y1="60462" x2="67527" y2="77310"/>
                          <a14:backgroundMark x1="62636" y1="61277" x2="64538" y2="70924"/>
                          <a14:backgroundMark x1="62500" y1="60462" x2="62908" y2="65625"/>
                          <a14:backgroundMark x1="23777" y1="56929" x2="23777" y2="62636"/>
                          <a14:backgroundMark x1="31114" y1="61685" x2="38859" y2="63995"/>
                          <a14:backgroundMark x1="48234" y1="61413" x2="51766" y2="59783"/>
                          <a14:backgroundMark x1="52446" y1="58696" x2="53261" y2="56929"/>
                          <a14:backgroundMark x1="50815" y1="37908" x2="72826" y2="49321"/>
                          <a14:backgroundMark x1="55435" y1="29212" x2="79620" y2="44293"/>
                          <a14:backgroundMark x1="60870" y1="29620" x2="86277" y2="41712"/>
                          <a14:backgroundMark x1="38451" y1="64674" x2="40761" y2="667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8" t="34439" r="39130" b="35126"/>
            <a:stretch/>
          </p:blipFill>
          <p:spPr>
            <a:xfrm>
              <a:off x="2630985" y="2898742"/>
              <a:ext cx="1227554" cy="873073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8" name="Трехмерная модель 17" descr="Стул 1">
                <a:extLst>
                  <a:ext uri="{FF2B5EF4-FFF2-40B4-BE49-F238E27FC236}">
                    <a16:creationId xmlns:a16="http://schemas.microsoft.com/office/drawing/2014/main" id="{40589F4A-BE4C-22E2-1340-05C271037B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74455432"/>
                  </p:ext>
                </p:extLst>
              </p:nvPr>
            </p:nvGraphicFramePr>
            <p:xfrm>
              <a:off x="2085210" y="2754407"/>
              <a:ext cx="1719304" cy="3717684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1719304" cy="3717684"/>
                    </a:xfrm>
                    <a:prstGeom prst="rect">
                      <a:avLst/>
                    </a:prstGeom>
                  </am3d:spPr>
                  <am3d:camera>
                    <am3d:pos x="0" y="0" z="5383817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2705" d="1000000"/>
                    <am3d:preTrans dx="0" dy="-2973117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357835" ay="2879796" az="266335"/>
                    <am3d:postTrans dx="0" dy="0" dz="0"/>
                  </am3d:trans>
                  <am3d:raster rName="Office3DRenderer" rVer="16.0.8326">
                    <am3d:blip r:embed="rId10"/>
                  </am3d:raster>
                  <am3d:objViewport viewportSz="372686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8" name="Трехмерная модель 17" descr="Стул 1">
                <a:extLst>
                  <a:ext uri="{FF2B5EF4-FFF2-40B4-BE49-F238E27FC236}">
                    <a16:creationId xmlns:a16="http://schemas.microsoft.com/office/drawing/2014/main" id="{40589F4A-BE4C-22E2-1340-05C271037B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85210" y="2754407"/>
                <a:ext cx="1719304" cy="3717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9" name="Трехмерная модель 18" descr="Стул 1">
                <a:extLst>
                  <a:ext uri="{FF2B5EF4-FFF2-40B4-BE49-F238E27FC236}">
                    <a16:creationId xmlns:a16="http://schemas.microsoft.com/office/drawing/2014/main" id="{9C30106D-3201-558B-4D81-5BB8A39FAB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43615614"/>
                  </p:ext>
                </p:extLst>
              </p:nvPr>
            </p:nvGraphicFramePr>
            <p:xfrm>
              <a:off x="7784231" y="2868442"/>
              <a:ext cx="1764550" cy="3715818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1764550" cy="3715818"/>
                    </a:xfrm>
                    <a:prstGeom prst="rect">
                      <a:avLst/>
                    </a:prstGeom>
                  </am3d:spPr>
                  <am3d:camera>
                    <am3d:pos x="0" y="0" z="5383817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2705" d="1000000"/>
                    <am3d:preTrans dx="0" dy="-2973117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66170" ay="-3022812" az="-515762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372686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Трехмерная модель 18" descr="Стул 1">
                <a:extLst>
                  <a:ext uri="{FF2B5EF4-FFF2-40B4-BE49-F238E27FC236}">
                    <a16:creationId xmlns:a16="http://schemas.microsoft.com/office/drawing/2014/main" id="{9C30106D-3201-558B-4D81-5BB8A39FAB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784231" y="2868442"/>
                <a:ext cx="1764550" cy="3715818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73C7C18-D1B4-FB7E-6B04-AF4C4E2B8F84}"/>
              </a:ext>
            </a:extLst>
          </p:cNvPr>
          <p:cNvGrpSpPr/>
          <p:nvPr/>
        </p:nvGrpSpPr>
        <p:grpSpPr>
          <a:xfrm>
            <a:off x="3597304" y="704513"/>
            <a:ext cx="4417409" cy="5821669"/>
            <a:chOff x="3597304" y="704513"/>
            <a:chExt cx="4417409" cy="5821669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B92E032A-ECC6-AC04-0A00-2DDF1A334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97304" y="3575232"/>
              <a:ext cx="4417409" cy="295095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D7D3A356-BB12-B9B6-3009-EAFE8CFC4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>
                          <a14:foregroundMark x1="25000" y1="50600" x2="37400" y2="60200"/>
                          <a14:foregroundMark x1="37400" y1="60200" x2="68600" y2="69600"/>
                          <a14:foregroundMark x1="28200" y1="36200" x2="37000" y2="42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2467" y="704513"/>
              <a:ext cx="1621707" cy="1621707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8A2AF635-6341-D1B4-7F01-890F43305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41278">
              <a:off x="6119884" y="3781836"/>
              <a:ext cx="490321" cy="620169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6C4198F0-5A0B-6EBF-1AB8-E2A0E6B7D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9657" y="3162300"/>
              <a:ext cx="856343" cy="1219030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26E7F301-51B8-E3AD-BD78-CFC259648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2208" b="94923" l="889" r="91556">
                          <a14:foregroundMark x1="1333" y1="13245" x2="86889" y2="24062"/>
                          <a14:foregroundMark x1="86889" y1="24062" x2="87333" y2="24724"/>
                          <a14:foregroundMark x1="68222" y1="4636" x2="90444" y2="9492"/>
                          <a14:foregroundMark x1="86889" y1="11479" x2="86667" y2="20751"/>
                          <a14:foregroundMark x1="57556" y1="2208" x2="82444" y2="18102"/>
                          <a14:foregroundMark x1="55556" y1="7947" x2="76667" y2="23400"/>
                          <a14:foregroundMark x1="76444" y1="9272" x2="86000" y2="19426"/>
                          <a14:foregroundMark x1="86000" y1="19426" x2="86000" y2="20088"/>
                          <a14:foregroundMark x1="66444" y1="3753" x2="79333" y2="7506"/>
                          <a14:foregroundMark x1="79333" y1="7506" x2="79333" y2="7506"/>
                          <a14:foregroundMark x1="83111" y1="8609" x2="89333" y2="10596"/>
                          <a14:foregroundMark x1="62444" y1="7947" x2="77778" y2="19647"/>
                          <a14:foregroundMark x1="58444" y1="11258" x2="70000" y2="19868"/>
                          <a14:foregroundMark x1="78444" y1="18322" x2="84667" y2="22517"/>
                          <a14:foregroundMark x1="53111" y1="12141" x2="66222" y2="19647"/>
                          <a14:foregroundMark x1="9111" y1="14128" x2="46000" y2="11038"/>
                          <a14:foregroundMark x1="54000" y1="33996" x2="87111" y2="36865"/>
                          <a14:foregroundMark x1="87778" y1="30022" x2="88222" y2="41280"/>
                          <a14:foregroundMark x1="85111" y1="29581" x2="84667" y2="40839"/>
                          <a14:foregroundMark x1="79111" y1="28918" x2="66000" y2="32892"/>
                          <a14:foregroundMark x1="66000" y1="32892" x2="53778" y2="28477"/>
                          <a14:foregroundMark x1="58667" y1="40397" x2="74667" y2="40397"/>
                          <a14:foregroundMark x1="74667" y1="40397" x2="75111" y2="39735"/>
                          <a14:foregroundMark x1="75111" y1="31126" x2="83333" y2="33333"/>
                          <a14:foregroundMark x1="68444" y1="37086" x2="56000" y2="39294"/>
                          <a14:foregroundMark x1="86889" y1="22737" x2="86889" y2="22737"/>
                          <a14:foregroundMark x1="45778" y1="52318" x2="76444" y2="50110"/>
                          <a14:foregroundMark x1="76444" y1="50110" x2="77111" y2="50110"/>
                          <a14:foregroundMark x1="88444" y1="44592" x2="89556" y2="52759"/>
                          <a14:foregroundMark x1="86889" y1="45916" x2="62667" y2="48344"/>
                          <a14:foregroundMark x1="62667" y1="48344" x2="48000" y2="44812"/>
                          <a14:foregroundMark x1="48000" y1="44812" x2="44667" y2="48344"/>
                          <a14:foregroundMark x1="34222" y1="90949" x2="54000" y2="95143"/>
                          <a14:foregroundMark x1="54000" y1="95143" x2="90889" y2="90287"/>
                          <a14:foregroundMark x1="91556" y1="75055" x2="91556" y2="750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7675" y="2998013"/>
              <a:ext cx="1279538" cy="1288068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20" name="Трехмерная модель 19" descr="Очки в виде кошачьих глаз">
                  <a:extLst>
                    <a:ext uri="{FF2B5EF4-FFF2-40B4-BE49-F238E27FC236}">
                      <a16:creationId xmlns:a16="http://schemas.microsoft.com/office/drawing/2014/main" id="{C53C5A3F-BB68-D44C-E5A4-85EAE668623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64407611"/>
                    </p:ext>
                  </p:extLst>
                </p:nvPr>
              </p:nvGraphicFramePr>
              <p:xfrm>
                <a:off x="6675323" y="3825578"/>
                <a:ext cx="1073544" cy="446568"/>
              </p:xfrm>
              <a:graphic>
                <a:graphicData uri="http://schemas.microsoft.com/office/drawing/2017/model3d">
                  <am3d:model3d r:embed="rId19">
                    <am3d:spPr>
                      <a:xfrm>
                        <a:off x="0" y="0"/>
                        <a:ext cx="1073544" cy="446568"/>
                      </a:xfrm>
                      <a:prstGeom prst="rect">
                        <a:avLst/>
                      </a:prstGeom>
                    </am3d:spPr>
                    <am3d:camera>
                      <am3d:pos x="0" y="0" z="65673501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2316587" d="1000000"/>
                      <am3d:preTrans dx="0" dy="-508522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38592" ay="-2541699" az="-228547"/>
                      <am3d:postTrans dx="0" dy="0" dz="0"/>
                    </am3d:trans>
                    <am3d:raster rName="Office3DRenderer" rVer="16.0.8326">
                      <am3d:blip r:embed="rId20"/>
                    </am3d:raster>
                    <am3d:objViewport viewportSz="1148317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20" name="Трехмерная модель 19" descr="Очки в виде кошачьих глаз">
                  <a:extLst>
                    <a:ext uri="{FF2B5EF4-FFF2-40B4-BE49-F238E27FC236}">
                      <a16:creationId xmlns:a16="http://schemas.microsoft.com/office/drawing/2014/main" id="{C53C5A3F-BB68-D44C-E5A4-85EAE668623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675323" y="3825578"/>
                  <a:ext cx="1073544" cy="446568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1496167-99E8-5D6A-2A56-419AF737F485}"/>
              </a:ext>
            </a:extLst>
          </p:cNvPr>
          <p:cNvGrpSpPr/>
          <p:nvPr/>
        </p:nvGrpSpPr>
        <p:grpSpPr>
          <a:xfrm>
            <a:off x="240354" y="5249440"/>
            <a:ext cx="2000201" cy="1334820"/>
            <a:chOff x="240354" y="5249440"/>
            <a:chExt cx="2000201" cy="1334820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21" name="Трехмерная модель 20" descr="Коммерческий грузовик">
                  <a:extLst>
                    <a:ext uri="{FF2B5EF4-FFF2-40B4-BE49-F238E27FC236}">
                      <a16:creationId xmlns:a16="http://schemas.microsoft.com/office/drawing/2014/main" id="{614FBBDB-EEE5-5234-1366-E4C621031846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808818602"/>
                    </p:ext>
                  </p:extLst>
                </p:nvPr>
              </p:nvGraphicFramePr>
              <p:xfrm>
                <a:off x="290267" y="5249440"/>
                <a:ext cx="1950288" cy="1113091"/>
              </p:xfrm>
              <a:graphic>
                <a:graphicData uri="http://schemas.microsoft.com/office/drawing/2017/model3d">
                  <am3d:model3d r:embed="rId21">
                    <am3d:spPr>
                      <a:xfrm>
                        <a:off x="0" y="0"/>
                        <a:ext cx="1950288" cy="1113091"/>
                      </a:xfrm>
                      <a:prstGeom prst="rect">
                        <a:avLst/>
                      </a:prstGeom>
                    </am3d:spPr>
                    <am3d:camera>
                      <am3d:pos x="0" y="0" z="53757940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95064" d="1000000"/>
                      <am3d:preTrans dx="0" dy="-7601456" dz="2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45781" ay="3221168" az="278950"/>
                      <am3d:postTrans dx="0" dy="0" dz="0"/>
                    </am3d:trans>
                    <am3d:raster rName="Office3DRenderer" rVer="16.0.8326">
                      <am3d:blip r:embed="rId22"/>
                    </am3d:raster>
                    <am3d:objViewport viewportSz="2140560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21" name="Трехмерная модель 20" descr="Коммерческий грузовик">
                  <a:extLst>
                    <a:ext uri="{FF2B5EF4-FFF2-40B4-BE49-F238E27FC236}">
                      <a16:creationId xmlns:a16="http://schemas.microsoft.com/office/drawing/2014/main" id="{614FBBDB-EEE5-5234-1366-E4C621031846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90267" y="5249440"/>
                  <a:ext cx="1950288" cy="1113091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2BEB59BE-2494-1F73-AA8F-E64C07D9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9932" b="89932" l="9918" r="96467">
                          <a14:foregroundMark x1="54620" y1="46531" x2="64538" y2="40000"/>
                          <a14:foregroundMark x1="54620" y1="46122" x2="59103" y2="47619"/>
                          <a14:foregroundMark x1="54755" y1="44490" x2="55435" y2="47891"/>
                          <a14:foregroundMark x1="60190" y1="44082" x2="77717" y2="41497"/>
                          <a14:foregroundMark x1="77717" y1="41497" x2="83832" y2="42313"/>
                          <a14:foregroundMark x1="63179" y1="49524" x2="66304" y2="54150"/>
                          <a14:foregroundMark x1="62636" y1="52653" x2="64946" y2="55374"/>
                          <a14:foregroundMark x1="62500" y1="54830" x2="66848" y2="55646"/>
                          <a14:foregroundMark x1="88587" y1="56190" x2="93750" y2="50476"/>
                          <a14:foregroundMark x1="93750" y1="50476" x2="96467" y2="49116"/>
                          <a14:foregroundMark x1="95924" y1="47483" x2="95924" y2="49524"/>
                          <a14:foregroundMark x1="70516" y1="48707" x2="92120" y2="49524"/>
                          <a14:foregroundMark x1="86821" y1="50884" x2="89674" y2="55238"/>
                          <a14:foregroundMark x1="87092" y1="53333" x2="89674" y2="56054"/>
                          <a14:foregroundMark x1="86277" y1="53741" x2="90353" y2="56871"/>
                          <a14:foregroundMark x1="86277" y1="54694" x2="90082" y2="55782"/>
                          <a14:foregroundMark x1="62364" y1="53741" x2="62500" y2="5646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2936" b="41991"/>
            <a:stretch/>
          </p:blipFill>
          <p:spPr>
            <a:xfrm>
              <a:off x="240354" y="5918078"/>
              <a:ext cx="1330306" cy="666182"/>
            </a:xfrm>
            <a:prstGeom prst="rect">
              <a:avLst/>
            </a:prstGeom>
          </p:spPr>
        </p:pic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8757C1B-5EE3-819B-1B3D-03FA429E4048}"/>
              </a:ext>
            </a:extLst>
          </p:cNvPr>
          <p:cNvGrpSpPr/>
          <p:nvPr/>
        </p:nvGrpSpPr>
        <p:grpSpPr>
          <a:xfrm>
            <a:off x="10151639" y="2666695"/>
            <a:ext cx="1779556" cy="3351948"/>
            <a:chOff x="10151639" y="2666695"/>
            <a:chExt cx="1779556" cy="3351948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57116482-CF66-8835-05B1-5527B882D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1375" b="99500" l="946" r="97400">
                          <a14:foregroundMark x1="946" y1="1000" x2="96454" y2="93250"/>
                          <a14:foregroundMark x1="96454" y1="93250" x2="97400" y2="93625"/>
                          <a14:foregroundMark x1="5910" y1="2625" x2="44917" y2="5250"/>
                          <a14:foregroundMark x1="44917" y1="5250" x2="96217" y2="2250"/>
                          <a14:foregroundMark x1="96217" y1="2250" x2="96927" y2="81625"/>
                          <a14:foregroundMark x1="96927" y1="81625" x2="96454" y2="81875"/>
                          <a14:foregroundMark x1="4255" y1="2500" x2="1418" y2="83500"/>
                          <a14:foregroundMark x1="1418" y1="83500" x2="10165" y2="92375"/>
                          <a14:foregroundMark x1="66972" y1="93975" x2="67849" y2="94000"/>
                          <a14:foregroundMark x1="10165" y1="92375" x2="62105" y2="93838"/>
                          <a14:foregroundMark x1="71309" y1="93857" x2="95035" y2="92875"/>
                          <a14:foregroundMark x1="67849" y1="94000" x2="68075" y2="93991"/>
                          <a14:foregroundMark x1="946" y1="6250" x2="7801" y2="38500"/>
                          <a14:foregroundMark x1="9929" y1="98500" x2="10165" y2="99500"/>
                          <a14:foregroundMark x1="12530" y1="93875" x2="15366" y2="97375"/>
                          <a14:foregroundMark x1="6619" y1="94750" x2="9456" y2="98500"/>
                          <a14:foregroundMark x1="85579" y1="97625" x2="91253" y2="91750"/>
                          <a14:foregroundMark x1="17494" y1="70625" x2="57920" y2="69500"/>
                          <a14:foregroundMark x1="57920" y1="69500" x2="73522" y2="69625"/>
                          <a14:foregroundMark x1="18913" y1="2000" x2="55556" y2="1375"/>
                          <a14:foregroundMark x1="55556" y1="1375" x2="71631" y2="2125"/>
                          <a14:backgroundMark x1="21277" y1="97375" x2="41844" y2="98000"/>
                          <a14:backgroundMark x1="64775" y1="94375" x2="64775" y2="94375"/>
                          <a14:backgroundMark x1="67612" y1="94375" x2="70686" y2="94375"/>
                          <a14:backgroundMark x1="61229" y1="94625" x2="66667" y2="94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7158" y="4272146"/>
              <a:ext cx="1423626" cy="1746497"/>
            </a:xfrm>
            <a:prstGeom prst="rect">
              <a:avLst/>
            </a:prstGeom>
          </p:spPr>
        </p:pic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80160383-6997-93F0-776A-0F1B97A7480F}"/>
                </a:ext>
              </a:extLst>
            </p:cNvPr>
            <p:cNvGrpSpPr/>
            <p:nvPr/>
          </p:nvGrpSpPr>
          <p:grpSpPr>
            <a:xfrm>
              <a:off x="10151639" y="2666695"/>
              <a:ext cx="1779556" cy="1627493"/>
              <a:chOff x="9933142" y="680262"/>
              <a:chExt cx="1779556" cy="1627493"/>
            </a:xfrm>
          </p:grpSpPr>
          <p:pic>
            <p:nvPicPr>
              <p:cNvPr id="4" name="Рисунок 3">
                <a:extLst>
                  <a:ext uri="{FF2B5EF4-FFF2-40B4-BE49-F238E27FC236}">
                    <a16:creationId xmlns:a16="http://schemas.microsoft.com/office/drawing/2014/main" id="{83FFF2DA-261C-F876-E7A7-62ECC5DB2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BEBA8EAE-BF5A-486C-A8C5-ECC9F3942E4B}">
                    <a14:imgProps xmlns:a14="http://schemas.microsoft.com/office/drawing/2010/main">
                      <a14:imgLayer r:embed="rId28">
                        <a14:imgEffect>
                          <a14:backgroundRemoval t="758" b="99747" l="1386" r="97921">
                            <a14:foregroundMark x1="21016" y1="2273" x2="53580" y2="8586"/>
                            <a14:foregroundMark x1="53580" y1="8586" x2="68129" y2="8586"/>
                            <a14:foregroundMark x1="68129" y1="8586" x2="75982" y2="8586"/>
                            <a14:foregroundMark x1="45035" y1="3283" x2="75520" y2="2273"/>
                            <a14:foregroundMark x1="24018" y1="505" x2="41339" y2="2273"/>
                            <a14:foregroundMark x1="41339" y1="2273" x2="72979" y2="1010"/>
                            <a14:foregroundMark x1="20554" y1="2778" x2="27714" y2="9848"/>
                            <a14:foregroundMark x1="27714" y1="9848" x2="35797" y2="10606"/>
                            <a14:foregroundMark x1="17552" y1="19697" x2="4388" y2="40909"/>
                            <a14:foregroundMark x1="4388" y1="40909" x2="1386" y2="64646"/>
                            <a14:foregroundMark x1="1386" y1="64646" x2="8314" y2="80808"/>
                            <a14:foregroundMark x1="5081" y1="45455" x2="83372" y2="89899"/>
                            <a14:foregroundMark x1="83372" y1="89899" x2="83603" y2="90404"/>
                            <a14:foregroundMark x1="87760" y1="26010" x2="95843" y2="38636"/>
                            <a14:foregroundMark x1="95843" y1="38636" x2="98152" y2="62121"/>
                            <a14:foregroundMark x1="98152" y1="62121" x2="97229" y2="66162"/>
                            <a14:foregroundMark x1="22864" y1="95960" x2="30947" y2="98990"/>
                            <a14:foregroundMark x1="30947" y1="98990" x2="62818" y2="99747"/>
                            <a14:foregroundMark x1="62818" y1="99747" x2="63048" y2="99495"/>
                            <a14:foregroundMark x1="20092" y1="5303" x2="27483" y2="12374"/>
                            <a14:foregroundMark x1="27483" y1="12374" x2="28637" y2="14899"/>
                            <a14:foregroundMark x1="37875" y1="11616" x2="59815" y2="10101"/>
                            <a14:foregroundMark x1="59815" y1="10101" x2="68591" y2="10606"/>
                            <a14:foregroundMark x1="73441" y1="11111" x2="88453" y2="25505"/>
                            <a14:foregroundMark x1="12009" y1="85859" x2="22633" y2="95707"/>
                            <a14:foregroundMark x1="63972" y1="99242" x2="63972" y2="99242"/>
                            <a14:foregroundMark x1="67898" y1="99242" x2="67898" y2="99242"/>
                            <a14:foregroundMark x1="71132" y1="99242" x2="71132" y2="99242"/>
                            <a14:foregroundMark x1="72517" y1="99242" x2="82910" y2="9090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33142" y="680262"/>
                <a:ext cx="1779556" cy="1627493"/>
              </a:xfrm>
              <a:prstGeom prst="rect">
                <a:avLst/>
              </a:prstGeom>
            </p:spPr>
          </p:pic>
          <p:pic>
            <p:nvPicPr>
              <p:cNvPr id="27" name="Рисунок 26">
                <a:extLst>
                  <a:ext uri="{FF2B5EF4-FFF2-40B4-BE49-F238E27FC236}">
                    <a16:creationId xmlns:a16="http://schemas.microsoft.com/office/drawing/2014/main" id="{D9268DBB-52CE-5ADC-6C7C-F4842F93B7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9">
                <a:extLst>
                  <a:ext uri="{BEBA8EAE-BF5A-486C-A8C5-ECC9F3942E4B}">
                    <a14:imgProps xmlns:a14="http://schemas.microsoft.com/office/drawing/2010/main">
                      <a14:imgLayer r:embed="rId30">
                        <a14:imgEffect>
                          <a14:backgroundRemoval t="285" b="89744" l="0" r="99456">
                            <a14:foregroundMark x1="544" y1="10114" x2="26395" y2="13105"/>
                            <a14:foregroundMark x1="26395" y1="13105" x2="46259" y2="10684"/>
                            <a14:foregroundMark x1="46259" y1="10684" x2="47483" y2="12251"/>
                            <a14:foregroundMark x1="15510" y1="4131" x2="27347" y2="10114"/>
                            <a14:foregroundMark x1="27347" y1="10114" x2="27347" y2="10114"/>
                            <a14:foregroundMark x1="22177" y1="2707" x2="22177" y2="2707"/>
                            <a14:foregroundMark x1="29660" y1="2991" x2="31429" y2="7835"/>
                            <a14:foregroundMark x1="24354" y1="1994" x2="24354" y2="1994"/>
                            <a14:foregroundMark x1="4762" y1="12393" x2="20680" y2="21510"/>
                            <a14:foregroundMark x1="35374" y1="9687" x2="43537" y2="5698"/>
                            <a14:foregroundMark x1="43537" y1="5698" x2="45578" y2="2991"/>
                            <a14:foregroundMark x1="52109" y1="15100" x2="85986" y2="9972"/>
                            <a14:foregroundMark x1="85986" y1="9972" x2="90476" y2="10256"/>
                            <a14:foregroundMark x1="90476" y1="10399" x2="99184" y2="427"/>
                            <a14:foregroundMark x1="71020" y1="1282" x2="71156" y2="6125"/>
                            <a14:foregroundMark x1="52109" y1="10256" x2="73333" y2="5271"/>
                            <a14:foregroundMark x1="77143" y1="5271" x2="82585" y2="1994"/>
                            <a14:foregroundMark x1="82313" y1="5840" x2="82313" y2="5840"/>
                            <a14:foregroundMark x1="84082" y1="6268" x2="84082" y2="6268"/>
                            <a14:foregroundMark x1="85714" y1="6695" x2="85714" y2="6695"/>
                            <a14:foregroundMark x1="87619" y1="7692" x2="87619" y2="7692"/>
                            <a14:foregroundMark x1="88844" y1="8120" x2="88844" y2="8120"/>
                            <a14:foregroundMark x1="91565" y1="11396" x2="98095" y2="19088"/>
                            <a14:foregroundMark x1="66803" y1="17806" x2="71156" y2="23647"/>
                            <a14:foregroundMark x1="71156" y1="23647" x2="71156" y2="23647"/>
                            <a14:foregroundMark x1="51973" y1="14245" x2="57279" y2="11823"/>
                            <a14:foregroundMark x1="77551" y1="15100" x2="81361" y2="19373"/>
                            <a14:foregroundMark x1="53061" y1="51140" x2="92109" y2="41168"/>
                            <a14:foregroundMark x1="92109" y1="41168" x2="97959" y2="36467"/>
                            <a14:foregroundMark x1="97959" y1="36467" x2="99184" y2="36467"/>
                            <a14:foregroundMark x1="272" y1="43020" x2="15102" y2="38177"/>
                            <a14:foregroundMark x1="15102" y1="38177" x2="36190" y2="41880"/>
                            <a14:foregroundMark x1="36190" y1="41880" x2="45306" y2="45584"/>
                            <a14:foregroundMark x1="16871" y1="27066" x2="21905" y2="35755"/>
                            <a14:foregroundMark x1="21905" y1="35755" x2="21905" y2="35897"/>
                            <a14:foregroundMark x1="27075" y1="33048" x2="31973" y2="37607"/>
                            <a14:foregroundMark x1="23129" y1="36752" x2="31293" y2="40313"/>
                            <a14:foregroundMark x1="17415" y1="44160" x2="14694" y2="59687"/>
                            <a14:foregroundMark x1="14694" y1="59687" x2="14830" y2="59829"/>
                            <a14:foregroundMark x1="26939" y1="49858" x2="32789" y2="48575"/>
                            <a14:foregroundMark x1="544" y1="80342" x2="29388" y2="75071"/>
                            <a14:foregroundMark x1="29388" y1="75071" x2="38503" y2="69373"/>
                            <a14:foregroundMark x1="38503" y1="69373" x2="39228" y2="64571"/>
                            <a14:foregroundMark x1="16054" y1="67094" x2="22449" y2="67521"/>
                            <a14:foregroundMark x1="49796" y1="76638" x2="69660" y2="79630"/>
                            <a14:foregroundMark x1="69660" y1="79630" x2="80680" y2="79487"/>
                            <a14:foregroundMark x1="80680" y1="79487" x2="87347" y2="74786"/>
                            <a14:foregroundMark x1="88707" y1="65812" x2="93469" y2="59117"/>
                            <a14:foregroundMark x1="89796" y1="67521" x2="99456" y2="71652"/>
                            <a14:foregroundMark x1="95238" y1="57835" x2="95238" y2="57835"/>
                            <a14:foregroundMark x1="6395" y1="16952" x2="14558" y2="20370"/>
                            <a14:foregroundMark x1="14558" y1="20370" x2="16327" y2="20513"/>
                            <a14:foregroundMark x1="6531" y1="6838" x2="6531" y2="6838"/>
                            <a14:foregroundMark x1="20408" y1="15242" x2="23265" y2="13248"/>
                            <a14:foregroundMark x1="23265" y1="20798" x2="23265" y2="20798"/>
                            <a14:foregroundMark x1="22585" y1="22365" x2="22585" y2="22365"/>
                            <a14:foregroundMark x1="29796" y1="19658" x2="34966" y2="15670"/>
                            <a14:backgroundMark x1="76054" y1="1425" x2="76054" y2="1425"/>
                            <a14:backgroundMark x1="76054" y1="1282" x2="79728" y2="997"/>
                            <a14:backgroundMark x1="15646" y1="88462" x2="19184" y2="88034"/>
                            <a14:backgroundMark x1="87347" y1="5128" x2="89796" y2="3134"/>
                            <a14:backgroundMark x1="37007" y1="60541" x2="43537" y2="622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4786" r="50631" b="37322"/>
              <a:stretch/>
            </p:blipFill>
            <p:spPr>
              <a:xfrm flipH="1">
                <a:off x="10589924" y="1012632"/>
                <a:ext cx="685800" cy="502734"/>
              </a:xfrm>
              <a:prstGeom prst="rect">
                <a:avLst/>
              </a:prstGeom>
            </p:spPr>
          </p:pic>
          <p:pic>
            <p:nvPicPr>
              <p:cNvPr id="26" name="Рисунок 25">
                <a:extLst>
                  <a:ext uri="{FF2B5EF4-FFF2-40B4-BE49-F238E27FC236}">
                    <a16:creationId xmlns:a16="http://schemas.microsoft.com/office/drawing/2014/main" id="{0D24EBA1-FEE1-7022-0FDF-ACA8DAFE17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1">
                <a:extLst>
                  <a:ext uri="{BEBA8EAE-BF5A-486C-A8C5-ECC9F3942E4B}">
                    <a14:imgProps xmlns:a14="http://schemas.microsoft.com/office/drawing/2010/main">
                      <a14:imgLayer r:embed="rId30">
                        <a14:imgEffect>
                          <a14:backgroundRemoval t="285" b="89744" l="0" r="99456">
                            <a14:foregroundMark x1="544" y1="10114" x2="26395" y2="13105"/>
                            <a14:foregroundMark x1="26395" y1="13105" x2="46259" y2="10684"/>
                            <a14:foregroundMark x1="46259" y1="10684" x2="47483" y2="12251"/>
                            <a14:foregroundMark x1="15510" y1="4131" x2="27347" y2="10114"/>
                            <a14:foregroundMark x1="27347" y1="10114" x2="27347" y2="10114"/>
                            <a14:foregroundMark x1="22177" y1="2707" x2="22177" y2="2707"/>
                            <a14:foregroundMark x1="29660" y1="2991" x2="31429" y2="7835"/>
                            <a14:foregroundMark x1="24354" y1="1994" x2="24354" y2="1994"/>
                            <a14:foregroundMark x1="4762" y1="12393" x2="20680" y2="21510"/>
                            <a14:foregroundMark x1="35374" y1="9687" x2="43537" y2="5698"/>
                            <a14:foregroundMark x1="43537" y1="5698" x2="45578" y2="2991"/>
                            <a14:foregroundMark x1="52109" y1="15100" x2="85986" y2="9972"/>
                            <a14:foregroundMark x1="85986" y1="9972" x2="90476" y2="10256"/>
                            <a14:foregroundMark x1="90476" y1="10399" x2="99184" y2="427"/>
                            <a14:foregroundMark x1="71020" y1="1282" x2="71156" y2="6125"/>
                            <a14:foregroundMark x1="52109" y1="10256" x2="73333" y2="5271"/>
                            <a14:foregroundMark x1="77143" y1="5271" x2="82585" y2="1994"/>
                            <a14:foregroundMark x1="82313" y1="5840" x2="82313" y2="5840"/>
                            <a14:foregroundMark x1="84082" y1="6268" x2="84082" y2="6268"/>
                            <a14:foregroundMark x1="85714" y1="6695" x2="85714" y2="6695"/>
                            <a14:foregroundMark x1="87619" y1="7692" x2="87619" y2="7692"/>
                            <a14:foregroundMark x1="88844" y1="8120" x2="88844" y2="8120"/>
                            <a14:foregroundMark x1="91565" y1="11396" x2="98095" y2="19088"/>
                            <a14:foregroundMark x1="66803" y1="17806" x2="71156" y2="23647"/>
                            <a14:foregroundMark x1="71156" y1="23647" x2="71156" y2="23647"/>
                            <a14:foregroundMark x1="51973" y1="14245" x2="57279" y2="11823"/>
                            <a14:foregroundMark x1="77551" y1="15100" x2="81361" y2="19373"/>
                            <a14:foregroundMark x1="53061" y1="51140" x2="92109" y2="41168"/>
                            <a14:foregroundMark x1="92109" y1="41168" x2="97959" y2="36467"/>
                            <a14:foregroundMark x1="97959" y1="36467" x2="99184" y2="36467"/>
                            <a14:foregroundMark x1="272" y1="43020" x2="15102" y2="38177"/>
                            <a14:foregroundMark x1="15102" y1="38177" x2="36190" y2="41880"/>
                            <a14:foregroundMark x1="36190" y1="41880" x2="45306" y2="45584"/>
                            <a14:foregroundMark x1="16871" y1="27066" x2="21905" y2="35755"/>
                            <a14:foregroundMark x1="21905" y1="35755" x2="21905" y2="35897"/>
                            <a14:foregroundMark x1="27075" y1="33048" x2="31973" y2="37607"/>
                            <a14:foregroundMark x1="23129" y1="36752" x2="31293" y2="40313"/>
                            <a14:foregroundMark x1="17415" y1="44160" x2="14694" y2="59687"/>
                            <a14:foregroundMark x1="14694" y1="59687" x2="14830" y2="59829"/>
                            <a14:foregroundMark x1="26939" y1="49858" x2="32789" y2="48575"/>
                            <a14:foregroundMark x1="544" y1="80342" x2="29388" y2="75071"/>
                            <a14:foregroundMark x1="29388" y1="75071" x2="38503" y2="69373"/>
                            <a14:foregroundMark x1="38503" y1="69373" x2="39728" y2="61254"/>
                            <a14:foregroundMark x1="39728" y1="61254" x2="39048" y2="58689"/>
                            <a14:foregroundMark x1="16054" y1="67094" x2="22449" y2="67521"/>
                            <a14:foregroundMark x1="49796" y1="76638" x2="69660" y2="79630"/>
                            <a14:foregroundMark x1="69660" y1="79630" x2="80680" y2="79487"/>
                            <a14:foregroundMark x1="80680" y1="79487" x2="87347" y2="74786"/>
                            <a14:foregroundMark x1="88707" y1="65812" x2="93469" y2="59117"/>
                            <a14:foregroundMark x1="89796" y1="67521" x2="99456" y2="71652"/>
                            <a14:foregroundMark x1="95238" y1="57835" x2="95238" y2="57835"/>
                            <a14:foregroundMark x1="6395" y1="16952" x2="14558" y2="20370"/>
                            <a14:foregroundMark x1="14558" y1="20370" x2="16327" y2="20513"/>
                            <a14:foregroundMark x1="6531" y1="6838" x2="6531" y2="6838"/>
                            <a14:foregroundMark x1="20408" y1="15242" x2="23265" y2="13248"/>
                            <a14:foregroundMark x1="23265" y1="20798" x2="23265" y2="20798"/>
                            <a14:foregroundMark x1="22585" y1="22365" x2="22585" y2="22365"/>
                            <a14:foregroundMark x1="29796" y1="19658" x2="34966" y2="15670"/>
                            <a14:backgroundMark x1="76054" y1="1425" x2="76054" y2="1425"/>
                            <a14:backgroundMark x1="76054" y1="1282" x2="79728" y2="997"/>
                            <a14:backgroundMark x1="15646" y1="88462" x2="19184" y2="88034"/>
                            <a14:backgroundMark x1="87347" y1="5128" x2="89796" y2="313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93" b="74217"/>
              <a:stretch/>
            </p:blipFill>
            <p:spPr>
              <a:xfrm>
                <a:off x="10327158" y="1656216"/>
                <a:ext cx="905709" cy="4469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926934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911403B-2F73-28C3-9F96-07CA3E6AA4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1"/>
          <a:stretch/>
        </p:blipFill>
        <p:spPr>
          <a:xfrm>
            <a:off x="2519989" y="3134633"/>
            <a:ext cx="5886450" cy="31861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E5B03F-590C-98E9-3587-E5137987D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17" b="69957"/>
          <a:stretch/>
        </p:blipFill>
        <p:spPr>
          <a:xfrm>
            <a:off x="2419147" y="3700352"/>
            <a:ext cx="5886450" cy="1438276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6AC1214-ED7F-AC1B-3CEF-90FD57669DAD}"/>
              </a:ext>
            </a:extLst>
          </p:cNvPr>
          <p:cNvGrpSpPr/>
          <p:nvPr/>
        </p:nvGrpSpPr>
        <p:grpSpPr>
          <a:xfrm flipH="1">
            <a:off x="6613000" y="632270"/>
            <a:ext cx="1894281" cy="2655827"/>
            <a:chOff x="9888144" y="951583"/>
            <a:chExt cx="1894281" cy="2655827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5F5E688-316C-F5C0-9FC3-969D75141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200" b="99000" l="2111" r="98945">
                          <a14:foregroundMark x1="31135" y1="4400" x2="51451" y2="4200"/>
                          <a14:foregroundMark x1="51451" y1="4200" x2="63852" y2="4800"/>
                          <a14:foregroundMark x1="63852" y1="4800" x2="70712" y2="6800"/>
                          <a14:foregroundMark x1="51979" y1="1200" x2="51979" y2="1200"/>
                          <a14:foregroundMark x1="64644" y1="2200" x2="64644" y2="2200"/>
                          <a14:foregroundMark x1="62533" y1="2000" x2="62533" y2="2000"/>
                          <a14:foregroundMark x1="6860" y1="29800" x2="2111" y2="40000"/>
                          <a14:foregroundMark x1="2111" y1="40000" x2="2111" y2="46600"/>
                          <a14:foregroundMark x1="93404" y1="32600" x2="98945" y2="46800"/>
                          <a14:foregroundMark x1="45910" y1="94000" x2="55937" y2="89000"/>
                          <a14:foregroundMark x1="49077" y1="99000" x2="49077" y2="99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6087" y="951583"/>
              <a:ext cx="1176338" cy="1551897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8C14A1B8-C674-2A5B-0C59-2173FB0A9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200" b="98000" l="1102" r="99174">
                          <a14:foregroundMark x1="5785" y1="24200" x2="1102" y2="37800"/>
                          <a14:foregroundMark x1="1102" y1="37800" x2="1653" y2="42400"/>
                          <a14:foregroundMark x1="27273" y1="8600" x2="37741" y2="3400"/>
                          <a14:foregroundMark x1="37741" y1="3400" x2="50138" y2="1200"/>
                          <a14:foregroundMark x1="50138" y1="1200" x2="50413" y2="1200"/>
                          <a14:foregroundMark x1="90083" y1="20400" x2="99449" y2="42000"/>
                          <a14:foregroundMark x1="55372" y1="98400" x2="49862" y2="90600"/>
                          <a14:foregroundMark x1="49862" y1="90600" x2="49862" y2="90600"/>
                          <a14:foregroundMark x1="53444" y1="98000" x2="51515" y2="934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90742">
              <a:off x="10515476" y="1667509"/>
              <a:ext cx="964663" cy="1328737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5BA60691-DE05-7B86-D2A5-759B3A69FF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400" b="98400" l="4570" r="96237">
                          <a14:foregroundMark x1="32527" y1="6400" x2="68011" y2="5400"/>
                          <a14:foregroundMark x1="7258" y1="29400" x2="4570" y2="49000"/>
                          <a14:foregroundMark x1="4570" y1="49000" x2="5108" y2="51400"/>
                          <a14:foregroundMark x1="92742" y1="32400" x2="96237" y2="47200"/>
                          <a14:foregroundMark x1="46505" y1="98400" x2="48118" y2="87800"/>
                          <a14:foregroundMark x1="49462" y1="1400" x2="49462" y2="14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60235">
              <a:off x="9888144" y="1321655"/>
              <a:ext cx="1176338" cy="1581100"/>
            </a:xfrm>
            <a:prstGeom prst="rect">
              <a:avLst/>
            </a:prstGeom>
          </p:spPr>
        </p:pic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19524421-4BD0-EDB3-2851-1FDA0A3844D6}"/>
                </a:ext>
              </a:extLst>
            </p:cNvPr>
            <p:cNvGrpSpPr/>
            <p:nvPr/>
          </p:nvGrpSpPr>
          <p:grpSpPr>
            <a:xfrm>
              <a:off x="10696395" y="2752410"/>
              <a:ext cx="267480" cy="855000"/>
              <a:chOff x="10696395" y="2752410"/>
              <a:chExt cx="267480" cy="855000"/>
            </a:xfrm>
          </p:grpSpPr>
          <mc:AlternateContent xmlns:mc="http://schemas.openxmlformats.org/markup-compatibility/2006" xmlns:p14="http://schemas.microsoft.com/office/powerpoint/2010/main" xmlns:aink="http://schemas.microsoft.com/office/drawing/2016/ink">
            <mc:Choice Requires="p14 aink">
              <p:contentPart p14:bwMode="auto" r:id="rId10">
                <p14:nvContentPartPr>
                  <p14:cNvPr id="8" name="Рукописный ввод 7">
                    <a:extLst>
                      <a:ext uri="{FF2B5EF4-FFF2-40B4-BE49-F238E27FC236}">
                        <a16:creationId xmlns:a16="http://schemas.microsoft.com/office/drawing/2014/main" id="{230B5398-36AE-D807-3A41-D927D8286C29}"/>
                      </a:ext>
                    </a:extLst>
                  </p14:cNvPr>
                  <p14:cNvContentPartPr/>
                  <p14:nvPr/>
                </p14:nvContentPartPr>
                <p14:xfrm>
                  <a:off x="10696395" y="2752410"/>
                  <a:ext cx="267480" cy="855000"/>
                </p14:xfrm>
              </p:contentPart>
            </mc:Choice>
            <mc:Fallback xmlns="">
              <p:pic>
                <p:nvPicPr>
                  <p:cNvPr id="8" name="Рукописный ввод 7">
                    <a:extLst>
                      <a:ext uri="{FF2B5EF4-FFF2-40B4-BE49-F238E27FC236}">
                        <a16:creationId xmlns:a16="http://schemas.microsoft.com/office/drawing/2014/main" id="{230B5398-36AE-D807-3A41-D927D8286C29}"/>
                      </a:ext>
                    </a:extLst>
                  </p:cNvPr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10633755" y="2374770"/>
                    <a:ext cx="393120" cy="16106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 xmlns:aink="http://schemas.microsoft.com/office/drawing/2016/ink">
            <mc:Choice Requires="p14 aink">
              <p:contentPart p14:bwMode="auto" r:id="rId12">
                <p14:nvContentPartPr>
                  <p14:cNvPr id="9" name="Рукописный ввод 8">
                    <a:extLst>
                      <a:ext uri="{FF2B5EF4-FFF2-40B4-BE49-F238E27FC236}">
                        <a16:creationId xmlns:a16="http://schemas.microsoft.com/office/drawing/2014/main" id="{7A708C65-AF89-A64F-BCF0-6A34B73AAE0D}"/>
                      </a:ext>
                    </a:extLst>
                  </p14:cNvPr>
                  <p14:cNvContentPartPr/>
                  <p14:nvPr/>
                </p14:nvContentPartPr>
                <p14:xfrm>
                  <a:off x="10873155" y="2933490"/>
                  <a:ext cx="23400" cy="204480"/>
                </p14:xfrm>
              </p:contentPart>
            </mc:Choice>
            <mc:Fallback xmlns="">
              <p:pic>
                <p:nvPicPr>
                  <p:cNvPr id="9" name="Рукописный ввод 8">
                    <a:extLst>
                      <a:ext uri="{FF2B5EF4-FFF2-40B4-BE49-F238E27FC236}">
                        <a16:creationId xmlns:a16="http://schemas.microsoft.com/office/drawing/2014/main" id="{7A708C65-AF89-A64F-BCF0-6A34B73AAE0D}"/>
                      </a:ext>
                    </a:extLst>
                  </p:cNvPr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10810155" y="2555490"/>
                    <a:ext cx="149040" cy="9601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 xmlns:aink="http://schemas.microsoft.com/office/drawing/2016/ink">
            <mc:Choice Requires="p14 aink">
              <p:contentPart p14:bwMode="auto" r:id="rId14">
                <p14:nvContentPartPr>
                  <p14:cNvPr id="12" name="Рукописный ввод 11">
                    <a:extLst>
                      <a:ext uri="{FF2B5EF4-FFF2-40B4-BE49-F238E27FC236}">
                        <a16:creationId xmlns:a16="http://schemas.microsoft.com/office/drawing/2014/main" id="{4F48823F-3393-4762-B0EC-FEE0AA3FC1A0}"/>
                      </a:ext>
                    </a:extLst>
                  </p14:cNvPr>
                  <p14:cNvContentPartPr/>
                  <p14:nvPr/>
                </p14:nvContentPartPr>
                <p14:xfrm>
                  <a:off x="10873515" y="3342810"/>
                  <a:ext cx="3960" cy="360"/>
                </p14:xfrm>
              </p:contentPart>
            </mc:Choice>
            <mc:Fallback xmlns="">
              <p:pic>
                <p:nvPicPr>
                  <p:cNvPr id="12" name="Рукописный ввод 11">
                    <a:extLst>
                      <a:ext uri="{FF2B5EF4-FFF2-40B4-BE49-F238E27FC236}">
                        <a16:creationId xmlns:a16="http://schemas.microsoft.com/office/drawing/2014/main" id="{4F48823F-3393-4762-B0EC-FEE0AA3FC1A0}"/>
                      </a:ext>
                    </a:extLst>
                  </p:cNvPr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10810875" y="2964810"/>
                    <a:ext cx="129600" cy="75600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060EFF-D452-D455-6786-18508B9052AD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4FBF3"/>
              </a:clrFrom>
              <a:clrTo>
                <a:srgbClr val="F4FB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4" y="4342854"/>
            <a:ext cx="2155530" cy="202666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2A9188-9BBC-B38F-9635-AA29FEDA325E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222" b="90000" l="9958" r="89902">
                        <a14:foregroundMark x1="40533" y1="3333" x2="43478" y2="9444"/>
                        <a14:foregroundMark x1="53015" y1="2963" x2="53015" y2="2963"/>
                        <a14:foregroundMark x1="47546" y1="2222" x2="47546" y2="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1675"/>
          <a:stretch/>
        </p:blipFill>
        <p:spPr>
          <a:xfrm>
            <a:off x="-211056" y="2526344"/>
            <a:ext cx="2155530" cy="190434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201CB4E-033C-2794-B18D-FAD98418872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625" b="95000" l="10000" r="90000">
                        <a14:foregroundMark x1="36750" y1="8875" x2="51875" y2="7000"/>
                        <a14:foregroundMark x1="51875" y1="7000" x2="59500" y2="7750"/>
                        <a14:foregroundMark x1="59500" y1="7750" x2="64000" y2="9625"/>
                        <a14:foregroundMark x1="49125" y1="3000" x2="57250" y2="5375"/>
                        <a14:foregroundMark x1="57250" y1="5375" x2="57500" y2="5750"/>
                        <a14:foregroundMark x1="49500" y1="1625" x2="49500" y2="1625"/>
                        <a14:foregroundMark x1="25375" y1="37375" x2="66500" y2="85875"/>
                        <a14:foregroundMark x1="64125" y1="19625" x2="67375" y2="76500"/>
                        <a14:foregroundMark x1="43625" y1="92625" x2="57125" y2="95000"/>
                        <a14:foregroundMark x1="57125" y1="95000" x2="58000" y2="9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39" y="709833"/>
            <a:ext cx="1904344" cy="190434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A4B1714-EA6B-7353-BBAD-7D3EB936CF93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01408" y="3959143"/>
            <a:ext cx="3822667" cy="255364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6C90405-6C17-35AE-118B-021A96741E0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834" b="89986" l="1633" r="98095">
                        <a14:foregroundMark x1="3265" y1="16220" x2="8980" y2="25388"/>
                        <a14:foregroundMark x1="20272" y1="53879" x2="24218" y2="59238"/>
                        <a14:foregroundMark x1="49932" y1="1834" x2="50748" y2="16361"/>
                        <a14:foregroundMark x1="91565" y1="26234" x2="98231" y2="36953"/>
                        <a14:foregroundMark x1="1633" y1="17207" x2="1633" y2="172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822" y="3525812"/>
            <a:ext cx="1264949" cy="122020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04CB8F0-7595-745C-8886-E6DBC20F8A7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926" b="90509" l="1359" r="96196">
                        <a14:foregroundMark x1="3261" y1="9354" x2="16168" y2="10316"/>
                        <a14:foregroundMark x1="16168" y1="10316" x2="44293" y2="8391"/>
                        <a14:foregroundMark x1="44293" y1="8391" x2="73370" y2="10729"/>
                        <a14:foregroundMark x1="26902" y1="3714" x2="45109" y2="2063"/>
                        <a14:foregroundMark x1="45109" y1="2063" x2="54755" y2="2063"/>
                        <a14:foregroundMark x1="37364" y1="9766" x2="56386" y2="19532"/>
                        <a14:foregroundMark x1="5571" y1="8116" x2="11549" y2="47593"/>
                        <a14:foregroundMark x1="1495" y1="11417" x2="3804" y2="23521"/>
                        <a14:foregroundMark x1="3804" y1="23521" x2="3804" y2="23521"/>
                        <a14:foregroundMark x1="4484" y1="6327" x2="4484" y2="6327"/>
                        <a14:foregroundMark x1="4484" y1="6327" x2="8560" y2="4402"/>
                        <a14:foregroundMark x1="1359" y1="17607" x2="3125" y2="34801"/>
                        <a14:foregroundMark x1="27989" y1="89684" x2="43207" y2="90646"/>
                        <a14:foregroundMark x1="36821" y1="4127" x2="56793" y2="5640"/>
                        <a14:foregroundMark x1="23777" y1="11967" x2="41712" y2="14168"/>
                        <a14:foregroundMark x1="87500" y1="18707" x2="92527" y2="23521"/>
                        <a14:foregroundMark x1="92527" y1="23521" x2="96196" y2="36864"/>
                        <a14:foregroundMark x1="96196" y1="36864" x2="92255" y2="4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04419" y="3882943"/>
            <a:ext cx="767592" cy="75820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A9E160E-AF85-E75D-BED2-BA7D1F0BCE5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832" b="99881" l="3533" r="97554">
                        <a14:foregroundMark x1="3533" y1="20095" x2="49185" y2="32224"/>
                        <a14:foregroundMark x1="25815" y1="4875" x2="29620" y2="7967"/>
                        <a14:foregroundMark x1="79891" y1="9156" x2="91168" y2="5826"/>
                        <a14:foregroundMark x1="91168" y1="5826" x2="92255" y2="5826"/>
                        <a14:foregroundMark x1="86549" y1="22830" x2="96603" y2="24614"/>
                        <a14:foregroundMark x1="96603" y1="24614" x2="97826" y2="25684"/>
                        <a14:foregroundMark x1="88043" y1="951" x2="83967" y2="8086"/>
                        <a14:foregroundMark x1="5707" y1="35672" x2="38995" y2="64804"/>
                        <a14:foregroundMark x1="14810" y1="36623" x2="47418" y2="58621"/>
                        <a14:foregroundMark x1="24864" y1="33888" x2="40897" y2="46611"/>
                        <a14:foregroundMark x1="6793" y1="40428" x2="6522" y2="51843"/>
                        <a14:foregroundMark x1="6522" y1="51843" x2="14946" y2="98811"/>
                        <a14:foregroundMark x1="14946" y1="98811" x2="35734" y2="99881"/>
                        <a14:foregroundMark x1="35734" y1="99881" x2="65353" y2="99762"/>
                        <a14:foregroundMark x1="42255" y1="95006" x2="67255" y2="95600"/>
                        <a14:foregroundMark x1="9375" y1="48157" x2="37364" y2="61237"/>
                        <a14:foregroundMark x1="11549" y1="33650" x2="20109" y2="43995"/>
                        <a14:foregroundMark x1="13859" y1="56718" x2="47962" y2="74078"/>
                        <a14:foregroundMark x1="10462" y1="50416" x2="13587" y2="58977"/>
                        <a14:foregroundMark x1="13587" y1="58977" x2="34511" y2="82045"/>
                        <a14:foregroundMark x1="34511" y1="82045" x2="42799" y2="86920"/>
                        <a14:foregroundMark x1="12908" y1="67658" x2="41304" y2="92509"/>
                        <a14:foregroundMark x1="41304" y1="92509" x2="44701" y2="94174"/>
                        <a14:foregroundMark x1="15625" y1="83234" x2="46467" y2="95957"/>
                        <a14:foregroundMark x1="46467" y1="95957" x2="47418" y2="95957"/>
                        <a14:foregroundMark x1="9103" y1="69560" x2="10326" y2="97503"/>
                        <a14:foregroundMark x1="10326" y1="97503" x2="10326" y2="97503"/>
                        <a14:foregroundMark x1="12228" y1="93103" x2="12364" y2="97384"/>
                        <a14:foregroundMark x1="9103" y1="83234" x2="9783" y2="99168"/>
                        <a14:foregroundMark x1="15897" y1="84185" x2="31250" y2="92033"/>
                        <a14:foregroundMark x1="31250" y1="92033" x2="37772" y2="93222"/>
                        <a14:foregroundMark x1="19565" y1="91795" x2="32065" y2="93579"/>
                        <a14:foregroundMark x1="95245" y1="35672" x2="47962" y2="54578"/>
                        <a14:foregroundMark x1="71603" y1="34721" x2="53397" y2="42925"/>
                        <a14:foregroundMark x1="95652" y1="47206" x2="56929" y2="56956"/>
                        <a14:foregroundMark x1="84647" y1="31629" x2="92527" y2="35315"/>
                        <a14:foregroundMark x1="92527" y1="35315" x2="93614" y2="36385"/>
                        <a14:foregroundMark x1="93342" y1="45779" x2="95109" y2="57313"/>
                        <a14:foregroundMark x1="92391" y1="58026" x2="89674" y2="98098"/>
                        <a14:foregroundMark x1="89674" y1="98098" x2="89946" y2="98335"/>
                        <a14:foregroundMark x1="90489" y1="54221" x2="60734" y2="74316"/>
                        <a14:foregroundMark x1="91168" y1="60404" x2="55978" y2="91201"/>
                        <a14:foregroundMark x1="90897" y1="77408" x2="61957" y2="95244"/>
                        <a14:foregroundMark x1="90489" y1="93222" x2="67799" y2="96076"/>
                        <a14:foregroundMark x1="91848" y1="83948" x2="90625" y2="99168"/>
                        <a14:foregroundMark x1="5435" y1="36504" x2="7201" y2="57194"/>
                        <a14:foregroundMark x1="5299" y1="41974" x2="4348" y2="51605"/>
                        <a14:foregroundMark x1="4348" y1="51605" x2="5435" y2="570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656" y="5298002"/>
            <a:ext cx="1233741" cy="140975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933927D-7ECA-26D8-FFA1-9C08A9FE33F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4412" b="99020" l="1495" r="99592">
                        <a14:foregroundMark x1="25679" y1="7598" x2="10734" y2="79412"/>
                        <a14:foregroundMark x1="6658" y1="79657" x2="11277" y2="61029"/>
                        <a14:foregroundMark x1="815" y1="59559" x2="2582" y2="90196"/>
                        <a14:foregroundMark x1="2582" y1="90196" x2="1902" y2="97304"/>
                        <a14:foregroundMark x1="92255" y1="4902" x2="93750" y2="83824"/>
                        <a14:foregroundMark x1="98370" y1="62500" x2="99728" y2="99020"/>
                        <a14:foregroundMark x1="89810" y1="4412" x2="91304" y2="115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087" y="1090956"/>
            <a:ext cx="1972066" cy="109321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796CD4E-AF80-5FA8-F145-4C985FA430A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5029" b="89943" l="9947" r="93073">
                        <a14:foregroundMark x1="35702" y1="6322" x2="44583" y2="11494"/>
                        <a14:foregroundMark x1="44583" y1="11494" x2="44583" y2="11494"/>
                        <a14:foregroundMark x1="75133" y1="5172" x2="75133" y2="5172"/>
                        <a14:foregroundMark x1="39787" y1="5172" x2="39787" y2="5172"/>
                        <a14:foregroundMark x1="37300" y1="22701" x2="41030" y2="30460"/>
                        <a14:foregroundMark x1="60568" y1="23276" x2="67851" y2="28448"/>
                        <a14:foregroundMark x1="10124" y1="67672" x2="11901" y2="73420"/>
                        <a14:foregroundMark x1="87567" y1="66092" x2="93073" y2="679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598" y="3499205"/>
            <a:ext cx="1674037" cy="206950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922EDCA-3E81-DF4D-373D-33013FC4C9E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4667" b="97167" l="1500" r="98333">
                        <a14:foregroundMark x1="9333" y1="28000" x2="5167" y2="36000"/>
                        <a14:foregroundMark x1="5167" y1="36000" x2="3167" y2="51000"/>
                        <a14:foregroundMark x1="3167" y1="51000" x2="5000" y2="64167"/>
                        <a14:foregroundMark x1="5000" y1="64167" x2="10833" y2="75167"/>
                        <a14:foregroundMark x1="1500" y1="49500" x2="1500" y2="49500"/>
                        <a14:foregroundMark x1="41667" y1="6333" x2="64667" y2="4833"/>
                        <a14:foregroundMark x1="64667" y1="4833" x2="68833" y2="5333"/>
                        <a14:foregroundMark x1="68500" y1="7000" x2="94667" y2="37167"/>
                        <a14:foregroundMark x1="82333" y1="18667" x2="93500" y2="32333"/>
                        <a14:foregroundMark x1="80667" y1="15167" x2="93833" y2="31500"/>
                        <a14:foregroundMark x1="44500" y1="94167" x2="67833" y2="93500"/>
                        <a14:foregroundMark x1="25667" y1="83667" x2="38667" y2="93167"/>
                        <a14:foregroundMark x1="38667" y1="93167" x2="56833" y2="97167"/>
                        <a14:foregroundMark x1="56833" y1="97167" x2="56833" y2="97167"/>
                        <a14:foregroundMark x1="98333" y1="47833" x2="98333" y2="47833"/>
                        <a14:foregroundMark x1="63000" y1="17000" x2="75667" y2="35333"/>
                        <a14:foregroundMark x1="71500" y1="16500" x2="83500" y2="33167"/>
                        <a14:foregroundMark x1="79000" y1="17833" x2="61333" y2="33000"/>
                        <a14:foregroundMark x1="61333" y1="33000" x2="61333" y2="32833"/>
                        <a14:foregroundMark x1="67167" y1="14667" x2="67167" y2="20667"/>
                        <a14:foregroundMark x1="68833" y1="13000" x2="69833" y2="3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011" y="5446372"/>
            <a:ext cx="1142617" cy="11426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CC9BD50-4009-2ED9-AE1E-CCC4BE13820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3600" b="98000" l="5525" r="95304">
                        <a14:foregroundMark x1="8287" y1="26200" x2="7182" y2="32600"/>
                        <a14:foregroundMark x1="94751" y1="32600" x2="91713" y2="27400"/>
                        <a14:foregroundMark x1="46961" y1="38200" x2="56077" y2="90400"/>
                        <a14:foregroundMark x1="56077" y1="90400" x2="55525" y2="92000"/>
                        <a14:foregroundMark x1="19890" y1="57600" x2="56354" y2="72600"/>
                        <a14:foregroundMark x1="56354" y1="72600" x2="74586" y2="74200"/>
                        <a14:foregroundMark x1="74586" y1="74200" x2="76796" y2="73000"/>
                        <a14:foregroundMark x1="60497" y1="33000" x2="85359" y2="60800"/>
                        <a14:foregroundMark x1="85359" y1="60800" x2="85359" y2="62000"/>
                        <a14:foregroundMark x1="30939" y1="43400" x2="39503" y2="57800"/>
                        <a14:foregroundMark x1="27348" y1="46200" x2="33425" y2="54600"/>
                        <a14:foregroundMark x1="5801" y1="54800" x2="5801" y2="54800"/>
                        <a14:foregroundMark x1="16298" y1="59000" x2="48343" y2="78800"/>
                        <a14:foregroundMark x1="48343" y1="78800" x2="49724" y2="80400"/>
                        <a14:foregroundMark x1="15193" y1="97800" x2="25414" y2="86800"/>
                        <a14:foregroundMark x1="83978" y1="98000" x2="83978" y2="98000"/>
                        <a14:foregroundMark x1="77624" y1="89800" x2="73481" y2="83000"/>
                        <a14:foregroundMark x1="94199" y1="63200" x2="95304" y2="59200"/>
                        <a14:foregroundMark x1="13812" y1="17200" x2="13812" y2="17200"/>
                        <a14:foregroundMark x1="14365" y1="17600" x2="17403" y2="19200"/>
                        <a14:foregroundMark x1="20994" y1="18600" x2="26796" y2="8200"/>
                        <a14:foregroundMark x1="32597" y1="5200" x2="40608" y2="3600"/>
                        <a14:foregroundMark x1="85635" y1="17000" x2="85635" y2="20200"/>
                        <a14:foregroundMark x1="46685" y1="20800" x2="54420" y2="21000"/>
                        <a14:foregroundMark x1="50276" y1="22600" x2="50000" y2="28200"/>
                        <a14:foregroundMark x1="6077" y1="31600" x2="6077" y2="3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250" y="3525812"/>
            <a:ext cx="655130" cy="90487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8D6AFA0-8C4F-5CD1-309F-F48B30A6A12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2870" b="90000" l="10000" r="90000">
                        <a14:foregroundMark x1="43143" y1="2870" x2="51714" y2="1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42180" y="2945585"/>
            <a:ext cx="1098976" cy="169556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051973F-972D-D011-8038-D9E0C0B5FFA1}"/>
              </a:ext>
            </a:extLst>
          </p:cNvPr>
          <p:cNvPicPr>
            <a:picLocks noChangeAspect="1"/>
          </p:cNvPicPr>
          <p:nvPr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0" t="-1412" r="11274" b="48566"/>
          <a:stretch/>
        </p:blipFill>
        <p:spPr>
          <a:xfrm>
            <a:off x="3666752" y="838157"/>
            <a:ext cx="2181834" cy="1623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797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t="-9000" r="-5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5063C71-E9F8-7EA4-48DF-317B36FF1BDD}"/>
              </a:ext>
            </a:extLst>
          </p:cNvPr>
          <p:cNvGrpSpPr/>
          <p:nvPr/>
        </p:nvGrpSpPr>
        <p:grpSpPr>
          <a:xfrm>
            <a:off x="1266825" y="476250"/>
            <a:ext cx="9305925" cy="5191125"/>
            <a:chOff x="447675" y="361950"/>
            <a:chExt cx="9305925" cy="5191125"/>
          </a:xfrm>
        </p:grpSpPr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A40A78AA-5DAF-9808-A99A-4A3A027AB037}"/>
                </a:ext>
              </a:extLst>
            </p:cNvPr>
            <p:cNvGrpSpPr/>
            <p:nvPr/>
          </p:nvGrpSpPr>
          <p:grpSpPr>
            <a:xfrm>
              <a:off x="447675" y="361950"/>
              <a:ext cx="9305925" cy="5191125"/>
              <a:chOff x="447675" y="361950"/>
              <a:chExt cx="9305925" cy="5191125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BB15D08C-DF55-D491-8C5E-B4FFF59602AD}"/>
                  </a:ext>
                </a:extLst>
              </p:cNvPr>
              <p:cNvSpPr/>
              <p:nvPr/>
            </p:nvSpPr>
            <p:spPr>
              <a:xfrm>
                <a:off x="447675" y="361950"/>
                <a:ext cx="9305925" cy="5191125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993485BE-8EC2-D564-37AD-F49C41F98B5B}"/>
                  </a:ext>
                </a:extLst>
              </p:cNvPr>
              <p:cNvSpPr/>
              <p:nvPr/>
            </p:nvSpPr>
            <p:spPr>
              <a:xfrm>
                <a:off x="590550" y="466725"/>
                <a:ext cx="9058275" cy="49720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1E323E-8683-A8B7-7CB3-66C8CCF9A7C0}"/>
                </a:ext>
              </a:extLst>
            </p:cNvPr>
            <p:cNvSpPr txBox="1"/>
            <p:nvPr/>
          </p:nvSpPr>
          <p:spPr>
            <a:xfrm>
              <a:off x="704850" y="1200150"/>
              <a:ext cx="8734425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/>
                <a:t>  </a:t>
              </a:r>
              <a:r>
                <a:rPr lang="ru-RU" dirty="0">
                  <a:solidFill>
                    <a:srgbClr val="C00000"/>
                  </a:solidFill>
                </a:rPr>
                <a:t>Развивающая игра «Мой, моя, моё, мои» </a:t>
              </a:r>
              <a:r>
                <a:rPr lang="ru-RU" dirty="0"/>
                <a:t>помогает обучать старших дошкольников правильному употреблению местоимений. </a:t>
              </a:r>
            </a:p>
            <a:p>
              <a:pPr algn="just"/>
              <a:r>
                <a:rPr lang="ru-RU" dirty="0"/>
                <a:t>  </a:t>
              </a:r>
              <a:r>
                <a:rPr lang="ru-RU" dirty="0">
                  <a:solidFill>
                    <a:srgbClr val="C00000"/>
                  </a:solidFill>
                </a:rPr>
                <a:t>Цель:</a:t>
              </a:r>
              <a:r>
                <a:rPr lang="ru-RU" dirty="0"/>
                <a:t> формирование умений согласовывать местоимения с существительными. </a:t>
              </a:r>
            </a:p>
            <a:p>
              <a:pPr algn="just"/>
              <a:r>
                <a:rPr lang="ru-RU" dirty="0"/>
                <a:t>  На каждом слайде предложите ребёнку назвать предметы, проговаривая: «Это мой велосипед. Это мой мяч. Это моя кровать. Это моё окно. Это мои очки.» и т. д. </a:t>
              </a:r>
            </a:p>
            <a:p>
              <a:pPr algn="just"/>
              <a:r>
                <a:rPr lang="ru-RU" dirty="0"/>
                <a:t>  На последнем слайде закрепляем, </a:t>
              </a:r>
              <a:r>
                <a:rPr lang="ru-RU" dirty="0">
                  <a:solidFill>
                    <a:srgbClr val="C00000"/>
                  </a:solidFill>
                </a:rPr>
                <a:t>предметы появляются по щелчку.</a:t>
              </a:r>
              <a:endParaRPr lang="ru-RU" dirty="0"/>
            </a:p>
            <a:p>
              <a:pPr algn="just"/>
              <a:r>
                <a:rPr lang="ru-RU" dirty="0"/>
                <a:t>  Если дети умеют употреблять пространственные предлоги, можно усложнить задание и предложить составить простые  предложения, которые начинаются с местоимения: «Моя юбка висит на вешалке. Мой мишка сидит на диване. Мои рыбки плавают в аквариуме. Моё кресло стоит у стола.»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04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134</Words>
  <Application>Microsoft Office PowerPoint</Application>
  <PresentationFormat>Широкоэкранный</PresentationFormat>
  <Paragraphs>11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Gabriola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Люси Голубева</dc:creator>
  <cp:lastModifiedBy>Люси Голубева</cp:lastModifiedBy>
  <cp:revision>21</cp:revision>
  <dcterms:created xsi:type="dcterms:W3CDTF">2023-04-03T09:38:38Z</dcterms:created>
  <dcterms:modified xsi:type="dcterms:W3CDTF">2023-07-11T12:40:19Z</dcterms:modified>
</cp:coreProperties>
</file>