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  <p:sldMasterId id="2147483698" r:id="rId2"/>
    <p:sldMasterId id="2147483753" r:id="rId3"/>
  </p:sldMasterIdLst>
  <p:notesMasterIdLst>
    <p:notesMasterId r:id="rId34"/>
  </p:notesMasterIdLst>
  <p:handoutMasterIdLst>
    <p:handoutMasterId r:id="rId35"/>
  </p:handoutMasterIdLst>
  <p:sldIdLst>
    <p:sldId id="863" r:id="rId4"/>
    <p:sldId id="881" r:id="rId5"/>
    <p:sldId id="916" r:id="rId6"/>
    <p:sldId id="917" r:id="rId7"/>
    <p:sldId id="904" r:id="rId8"/>
    <p:sldId id="909" r:id="rId9"/>
    <p:sldId id="870" r:id="rId10"/>
    <p:sldId id="893" r:id="rId11"/>
    <p:sldId id="872" r:id="rId12"/>
    <p:sldId id="895" r:id="rId13"/>
    <p:sldId id="868" r:id="rId14"/>
    <p:sldId id="873" r:id="rId15"/>
    <p:sldId id="912" r:id="rId16"/>
    <p:sldId id="892" r:id="rId17"/>
    <p:sldId id="898" r:id="rId18"/>
    <p:sldId id="899" r:id="rId19"/>
    <p:sldId id="867" r:id="rId20"/>
    <p:sldId id="901" r:id="rId21"/>
    <p:sldId id="914" r:id="rId22"/>
    <p:sldId id="902" r:id="rId23"/>
    <p:sldId id="908" r:id="rId24"/>
    <p:sldId id="903" r:id="rId25"/>
    <p:sldId id="905" r:id="rId26"/>
    <p:sldId id="910" r:id="rId27"/>
    <p:sldId id="911" r:id="rId28"/>
    <p:sldId id="913" r:id="rId29"/>
    <p:sldId id="896" r:id="rId30"/>
    <p:sldId id="918" r:id="rId31"/>
    <p:sldId id="883" r:id="rId32"/>
    <p:sldId id="915" r:id="rId33"/>
  </p:sldIdLst>
  <p:sldSz cx="12192000" cy="6858000"/>
  <p:notesSz cx="6858000" cy="9144000"/>
  <p:defaultTextStyle>
    <a:defPPr>
      <a:defRPr lang="fr-FR"/>
    </a:defPPr>
    <a:lvl1pPr marL="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HOWEET" id="{D34E524A-D6EF-4CBC-A13A-51C3740B0549}">
          <p14:sldIdLst>
            <p14:sldId id="863"/>
            <p14:sldId id="881"/>
            <p14:sldId id="916"/>
            <p14:sldId id="917"/>
            <p14:sldId id="904"/>
            <p14:sldId id="909"/>
            <p14:sldId id="870"/>
            <p14:sldId id="893"/>
            <p14:sldId id="872"/>
            <p14:sldId id="895"/>
            <p14:sldId id="868"/>
            <p14:sldId id="873"/>
            <p14:sldId id="912"/>
            <p14:sldId id="892"/>
            <p14:sldId id="898"/>
            <p14:sldId id="899"/>
            <p14:sldId id="867"/>
            <p14:sldId id="901"/>
            <p14:sldId id="914"/>
            <p14:sldId id="902"/>
            <p14:sldId id="908"/>
            <p14:sldId id="903"/>
            <p14:sldId id="905"/>
            <p14:sldId id="910"/>
            <p14:sldId id="911"/>
            <p14:sldId id="913"/>
            <p14:sldId id="896"/>
            <p14:sldId id="918"/>
            <p14:sldId id="883"/>
            <p14:sldId id="915"/>
          </p14:sldIdLst>
        </p14:section>
        <p14:section name="CREDITS &amp; COPYRIGHTS" id="{96A22112-93F8-4FC4-92DC-51B794962ED1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3" orient="horz" pos="3159" userDrawn="1">
          <p15:clr>
            <a:srgbClr val="A4A3A4"/>
          </p15:clr>
        </p15:guide>
        <p15:guide id="5" orient="horz" pos="981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pos="575" userDrawn="1">
          <p15:clr>
            <a:srgbClr val="A4A3A4"/>
          </p15:clr>
        </p15:guide>
        <p15:guide id="8" pos="7105" userDrawn="1">
          <p15:clr>
            <a:srgbClr val="A4A3A4"/>
          </p15:clr>
        </p15:guide>
        <p15:guide id="9" pos="7408" userDrawn="1">
          <p15:clr>
            <a:srgbClr val="A4A3A4"/>
          </p15:clr>
        </p15:guide>
        <p15:guide id="10" pos="303" userDrawn="1">
          <p15:clr>
            <a:srgbClr val="A4A3A4"/>
          </p15:clr>
        </p15:guide>
        <p15:guide id="11" pos="1965" userDrawn="1">
          <p15:clr>
            <a:srgbClr val="A4A3A4"/>
          </p15:clr>
        </p15:guide>
        <p15:guide id="12" pos="5715" userDrawn="1">
          <p15:clr>
            <a:srgbClr val="A4A3A4"/>
          </p15:clr>
        </p15:guide>
        <p15:guide id="13" pos="4384" userDrawn="1">
          <p15:clr>
            <a:srgbClr val="A4A3A4"/>
          </p15:clr>
        </p15:guide>
        <p15:guide id="14" orient="horz" pos="3295" userDrawn="1">
          <p15:clr>
            <a:srgbClr val="A4A3A4"/>
          </p15:clr>
        </p15:guide>
        <p15:guide id="15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B1C4"/>
    <a:srgbClr val="E4625C"/>
    <a:srgbClr val="D0343C"/>
    <a:srgbClr val="403551"/>
    <a:srgbClr val="615474"/>
    <a:srgbClr val="E4E4E4"/>
    <a:srgbClr val="CECFCE"/>
    <a:srgbClr val="3D4149"/>
    <a:srgbClr val="D4A36E"/>
    <a:srgbClr val="F9BE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Style foncé 1 - Accentuation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71" autoAdjust="0"/>
    <p:restoredTop sz="95417" autoAdjust="0"/>
  </p:normalViewPr>
  <p:slideViewPr>
    <p:cSldViewPr>
      <p:cViewPr varScale="1">
        <p:scale>
          <a:sx n="105" d="100"/>
          <a:sy n="105" d="100"/>
        </p:scale>
        <p:origin x="318" y="78"/>
      </p:cViewPr>
      <p:guideLst>
        <p:guide orient="horz" pos="2251"/>
        <p:guide orient="horz" pos="3159"/>
        <p:guide orient="horz" pos="981"/>
        <p:guide pos="3840"/>
        <p:guide pos="575"/>
        <p:guide pos="7105"/>
        <p:guide pos="7408"/>
        <p:guide pos="303"/>
        <p:guide pos="1965"/>
        <p:guide pos="5715"/>
        <p:guide pos="4384"/>
        <p:guide orient="horz" pos="3295"/>
        <p:guide orient="horz" pos="2160"/>
      </p:guideLst>
    </p:cSldViewPr>
  </p:slideViewPr>
  <p:outlineViewPr>
    <p:cViewPr>
      <p:scale>
        <a:sx n="33" d="100"/>
        <a:sy n="33" d="100"/>
      </p:scale>
      <p:origin x="0" y="-2850"/>
    </p:cViewPr>
  </p:outlineViewPr>
  <p:notesTextViewPr>
    <p:cViewPr>
      <p:scale>
        <a:sx n="150" d="100"/>
        <a:sy n="15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2976" y="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3B4B9-AFB0-43EB-82AF-ED70AC262E4F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72C8F-9949-4688-BFEB-F813D79CFC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992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E77A-DD07-4A76-801D-B4BF4990C412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3AB2B-189A-4C92-A457-C6A383363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983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4642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035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797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561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3447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17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</a:t>
            </a:r>
            <a:r>
              <a:rPr lang="en-US" sz="1200" dirty="0" err="1">
                <a:solidFill>
                  <a:prstClr val="black"/>
                </a:solidFill>
              </a:rPr>
              <a:t>Showeet.com</a:t>
            </a:r>
            <a:r>
              <a:rPr lang="en-US" sz="1200" dirty="0">
                <a:solidFill>
                  <a:prstClr val="black"/>
                </a:solidFill>
              </a:rPr>
              <a:t>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645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6880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6515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698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howeet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e">
            <a:extLst>
              <a:ext uri="{FF2B5EF4-FFF2-40B4-BE49-F238E27FC236}">
                <a16:creationId xmlns:a16="http://schemas.microsoft.com/office/drawing/2014/main" id="{0DFD6B67-4EBF-4059-B726-B133E1C8983A}"/>
              </a:ext>
            </a:extLst>
          </p:cNvPr>
          <p:cNvSpPr/>
          <p:nvPr userDrawn="1"/>
        </p:nvSpPr>
        <p:spPr>
          <a:xfrm>
            <a:off x="3867079" y="785076"/>
            <a:ext cx="4801950" cy="5958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93" h="20744" extrusionOk="0">
                <a:moveTo>
                  <a:pt x="50" y="8912"/>
                </a:moveTo>
                <a:cubicBezTo>
                  <a:pt x="599" y="13351"/>
                  <a:pt x="9033" y="21184"/>
                  <a:pt x="14691" y="20725"/>
                </a:cubicBezTo>
                <a:cubicBezTo>
                  <a:pt x="20349" y="20265"/>
                  <a:pt x="21091" y="11684"/>
                  <a:pt x="20542" y="7246"/>
                </a:cubicBezTo>
                <a:cubicBezTo>
                  <a:pt x="19992" y="2808"/>
                  <a:pt x="14951" y="-416"/>
                  <a:pt x="9293" y="43"/>
                </a:cubicBezTo>
                <a:cubicBezTo>
                  <a:pt x="3636" y="503"/>
                  <a:pt x="-509" y="4474"/>
                  <a:pt x="50" y="8912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8" name="Figure">
            <a:extLst>
              <a:ext uri="{FF2B5EF4-FFF2-40B4-BE49-F238E27FC236}">
                <a16:creationId xmlns:a16="http://schemas.microsoft.com/office/drawing/2014/main" id="{A6AFB5AB-00A5-42C5-8B89-0D4DEAD0012C}"/>
              </a:ext>
            </a:extLst>
          </p:cNvPr>
          <p:cNvSpPr/>
          <p:nvPr userDrawn="1"/>
        </p:nvSpPr>
        <p:spPr>
          <a:xfrm>
            <a:off x="2927648" y="1746876"/>
            <a:ext cx="7103771" cy="48296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589" h="18693" extrusionOk="0">
                <a:moveTo>
                  <a:pt x="245" y="15021"/>
                </a:moveTo>
                <a:cubicBezTo>
                  <a:pt x="1306" y="18233"/>
                  <a:pt x="6123" y="19289"/>
                  <a:pt x="10101" y="18380"/>
                </a:cubicBezTo>
                <a:cubicBezTo>
                  <a:pt x="14080" y="17471"/>
                  <a:pt x="20377" y="13324"/>
                  <a:pt x="19507" y="5836"/>
                </a:cubicBezTo>
                <a:cubicBezTo>
                  <a:pt x="19168" y="2918"/>
                  <a:pt x="16966" y="-2311"/>
                  <a:pt x="8751" y="1135"/>
                </a:cubicBezTo>
                <a:cubicBezTo>
                  <a:pt x="4192" y="3048"/>
                  <a:pt x="-1223" y="10588"/>
                  <a:pt x="245" y="15021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9" name="Figure">
            <a:extLst>
              <a:ext uri="{FF2B5EF4-FFF2-40B4-BE49-F238E27FC236}">
                <a16:creationId xmlns:a16="http://schemas.microsoft.com/office/drawing/2014/main" id="{F853A99F-53BE-43F4-B45A-A2127E017721}"/>
              </a:ext>
            </a:extLst>
          </p:cNvPr>
          <p:cNvSpPr/>
          <p:nvPr userDrawn="1"/>
        </p:nvSpPr>
        <p:spPr>
          <a:xfrm>
            <a:off x="2368461" y="1388997"/>
            <a:ext cx="6998772" cy="4812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116" extrusionOk="0">
                <a:moveTo>
                  <a:pt x="0" y="7130"/>
                </a:moveTo>
                <a:cubicBezTo>
                  <a:pt x="0" y="12861"/>
                  <a:pt x="8015" y="19116"/>
                  <a:pt x="12433" y="19116"/>
                </a:cubicBezTo>
                <a:cubicBezTo>
                  <a:pt x="16851" y="19116"/>
                  <a:pt x="21600" y="12861"/>
                  <a:pt x="21600" y="7130"/>
                </a:cubicBezTo>
                <a:cubicBezTo>
                  <a:pt x="21600" y="1399"/>
                  <a:pt x="19736" y="-2484"/>
                  <a:pt x="13206" y="1861"/>
                </a:cubicBezTo>
                <a:cubicBezTo>
                  <a:pt x="9285" y="4482"/>
                  <a:pt x="0" y="1399"/>
                  <a:pt x="0" y="7130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" name="Figure">
            <a:extLst>
              <a:ext uri="{FF2B5EF4-FFF2-40B4-BE49-F238E27FC236}">
                <a16:creationId xmlns:a16="http://schemas.microsoft.com/office/drawing/2014/main" id="{523540BF-0941-4408-B229-3B101068B600}"/>
              </a:ext>
            </a:extLst>
          </p:cNvPr>
          <p:cNvSpPr/>
          <p:nvPr userDrawn="1"/>
        </p:nvSpPr>
        <p:spPr>
          <a:xfrm>
            <a:off x="6730112" y="114053"/>
            <a:ext cx="1313884" cy="1186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415" h="19060" extrusionOk="0">
                <a:moveTo>
                  <a:pt x="1251" y="17706"/>
                </a:moveTo>
                <a:cubicBezTo>
                  <a:pt x="3633" y="20258"/>
                  <a:pt x="13007" y="19180"/>
                  <a:pt x="16737" y="14651"/>
                </a:cubicBezTo>
                <a:cubicBezTo>
                  <a:pt x="20468" y="10087"/>
                  <a:pt x="17145" y="3797"/>
                  <a:pt x="14794" y="1210"/>
                </a:cubicBezTo>
                <a:cubicBezTo>
                  <a:pt x="12411" y="-1342"/>
                  <a:pt x="7458" y="275"/>
                  <a:pt x="3727" y="4804"/>
                </a:cubicBezTo>
                <a:cubicBezTo>
                  <a:pt x="-3" y="9368"/>
                  <a:pt x="-1132" y="15155"/>
                  <a:pt x="1251" y="17706"/>
                </a:cubicBezTo>
                <a:close/>
              </a:path>
            </a:pathLst>
          </a:custGeom>
          <a:solidFill>
            <a:schemeClr val="accent5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" name="Figure">
            <a:extLst>
              <a:ext uri="{FF2B5EF4-FFF2-40B4-BE49-F238E27FC236}">
                <a16:creationId xmlns:a16="http://schemas.microsoft.com/office/drawing/2014/main" id="{BD5C64BF-08E2-4135-B576-782BCC1358BD}"/>
              </a:ext>
            </a:extLst>
          </p:cNvPr>
          <p:cNvSpPr/>
          <p:nvPr userDrawn="1"/>
        </p:nvSpPr>
        <p:spPr>
          <a:xfrm>
            <a:off x="1921112" y="4207292"/>
            <a:ext cx="875650" cy="8921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" name="Figure">
            <a:extLst>
              <a:ext uri="{FF2B5EF4-FFF2-40B4-BE49-F238E27FC236}">
                <a16:creationId xmlns:a16="http://schemas.microsoft.com/office/drawing/2014/main" id="{284B6DC6-7C4D-44E7-9164-F5FAB39BEF1C}"/>
              </a:ext>
            </a:extLst>
          </p:cNvPr>
          <p:cNvSpPr/>
          <p:nvPr userDrawn="1"/>
        </p:nvSpPr>
        <p:spPr>
          <a:xfrm>
            <a:off x="8765547" y="1031118"/>
            <a:ext cx="604493" cy="5757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9A6E0A-A784-4C45-AFF8-2658713EFA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61928" y="2072667"/>
            <a:ext cx="5868144" cy="2387600"/>
          </a:xfrm>
        </p:spPr>
        <p:txBody>
          <a:bodyPr anchor="b"/>
          <a:lstStyle>
            <a:lvl1pPr algn="ct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C34C85-A365-4BBD-B9CF-8C6283402A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61928" y="4552342"/>
            <a:ext cx="5868144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7BA3C7-7567-46E4-A65B-A3825FBDF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500830-2640-4EEC-B623-30A512C08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28248" y="6356350"/>
            <a:ext cx="3025552" cy="365125"/>
          </a:xfrm>
        </p:spPr>
        <p:txBody>
          <a:bodyPr/>
          <a:lstStyle>
            <a:lvl1pPr algn="r"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</p:spTree>
    <p:extLst>
      <p:ext uri="{BB962C8B-B14F-4D97-AF65-F5344CB8AC3E}">
        <p14:creationId xmlns:p14="http://schemas.microsoft.com/office/powerpoint/2010/main" val="1264084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A99D1-0EB2-4F85-B3D4-6C023514A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43754"/>
            <a:ext cx="10515600" cy="1197687"/>
          </a:xfrm>
        </p:spPr>
        <p:txBody>
          <a:bodyPr anchor="b"/>
          <a:lstStyle>
            <a:lvl1pPr>
              <a:defRPr sz="6000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5DBC6-1891-4D4E-9B5A-BDCEB78A6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26842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FBD2E-EA4D-44AC-A4BD-0C5AA1711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23A92-51DF-4C54-8C80-1CB70C89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992B16-E765-430F-BC89-DE8C3294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6D3A46D-7F78-4A59-A12D-5EE07C50BFCD}"/>
              </a:ext>
            </a:extLst>
          </p:cNvPr>
          <p:cNvSpPr/>
          <p:nvPr userDrawn="1"/>
        </p:nvSpPr>
        <p:spPr>
          <a:xfrm>
            <a:off x="4874400" y="980564"/>
            <a:ext cx="5337219" cy="5877435"/>
          </a:xfrm>
          <a:custGeom>
            <a:avLst/>
            <a:gdLst>
              <a:gd name="connsiteX0" fmla="*/ 2668564 w 5337219"/>
              <a:gd name="connsiteY0" fmla="*/ 4 h 5877435"/>
              <a:gd name="connsiteX1" fmla="*/ 5298463 w 5337219"/>
              <a:gd name="connsiteY1" fmla="*/ 2313679 h 5877435"/>
              <a:gd name="connsiteX2" fmla="*/ 4814532 w 5337219"/>
              <a:gd name="connsiteY2" fmla="*/ 5839447 h 5877435"/>
              <a:gd name="connsiteX3" fmla="*/ 4792182 w 5337219"/>
              <a:gd name="connsiteY3" fmla="*/ 5877435 h 5877435"/>
              <a:gd name="connsiteX4" fmla="*/ 2010121 w 5337219"/>
              <a:gd name="connsiteY4" fmla="*/ 5877435 h 5877435"/>
              <a:gd name="connsiteX5" fmla="*/ 1990508 w 5337219"/>
              <a:gd name="connsiteY5" fmla="*/ 5861996 h 5877435"/>
              <a:gd name="connsiteX6" fmla="*/ 13028 w 5337219"/>
              <a:gd name="connsiteY6" fmla="*/ 2845602 h 5877435"/>
              <a:gd name="connsiteX7" fmla="*/ 2397045 w 5337219"/>
              <a:gd name="connsiteY7" fmla="*/ 13894 h 5877435"/>
              <a:gd name="connsiteX8" fmla="*/ 2668564 w 5337219"/>
              <a:gd name="connsiteY8" fmla="*/ 4 h 587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7219" h="5877435">
                <a:moveTo>
                  <a:pt x="2668564" y="4"/>
                </a:moveTo>
                <a:cubicBezTo>
                  <a:pt x="4014395" y="-2472"/>
                  <a:pt x="5165470" y="985268"/>
                  <a:pt x="5298463" y="2313679"/>
                </a:cubicBezTo>
                <a:cubicBezTo>
                  <a:pt x="5395814" y="3287847"/>
                  <a:pt x="5335779" y="4887236"/>
                  <a:pt x="4814532" y="5839447"/>
                </a:cubicBezTo>
                <a:lnTo>
                  <a:pt x="4792182" y="5877435"/>
                </a:lnTo>
                <a:lnTo>
                  <a:pt x="2010121" y="5877435"/>
                </a:lnTo>
                <a:lnTo>
                  <a:pt x="1990508" y="5861996"/>
                </a:lnTo>
                <a:cubicBezTo>
                  <a:pt x="984465" y="5040513"/>
                  <a:pt x="101529" y="3731409"/>
                  <a:pt x="13028" y="2845602"/>
                </a:cubicBezTo>
                <a:cubicBezTo>
                  <a:pt x="-131154" y="1428631"/>
                  <a:pt x="937953" y="160764"/>
                  <a:pt x="2397045" y="13894"/>
                </a:cubicBezTo>
                <a:cubicBezTo>
                  <a:pt x="2488255" y="4735"/>
                  <a:pt x="2578842" y="169"/>
                  <a:pt x="2668564" y="4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3E765F1-E837-4960-9A2B-971A41844935}"/>
              </a:ext>
            </a:extLst>
          </p:cNvPr>
          <p:cNvSpPr/>
          <p:nvPr userDrawn="1"/>
        </p:nvSpPr>
        <p:spPr>
          <a:xfrm>
            <a:off x="3830303" y="2049794"/>
            <a:ext cx="7895563" cy="4808204"/>
          </a:xfrm>
          <a:custGeom>
            <a:avLst/>
            <a:gdLst>
              <a:gd name="connsiteX0" fmla="*/ 5369884 w 7895563"/>
              <a:gd name="connsiteY0" fmla="*/ 1078 h 4808204"/>
              <a:gd name="connsiteX1" fmla="*/ 7862727 w 7895563"/>
              <a:gd name="connsiteY1" fmla="*/ 1675871 h 4808204"/>
              <a:gd name="connsiteX2" fmla="*/ 5732088 w 7895563"/>
              <a:gd name="connsiteY2" fmla="*/ 4760070 h 4808204"/>
              <a:gd name="connsiteX3" fmla="*/ 5620342 w 7895563"/>
              <a:gd name="connsiteY3" fmla="*/ 4808204 h 4808204"/>
              <a:gd name="connsiteX4" fmla="*/ 549240 w 7895563"/>
              <a:gd name="connsiteY4" fmla="*/ 4808204 h 4808204"/>
              <a:gd name="connsiteX5" fmla="*/ 486839 w 7895563"/>
              <a:gd name="connsiteY5" fmla="*/ 4767416 h 4808204"/>
              <a:gd name="connsiteX6" fmla="*/ 98819 w 7895563"/>
              <a:gd name="connsiteY6" fmla="*/ 4313512 h 4808204"/>
              <a:gd name="connsiteX7" fmla="*/ 3527321 w 7895563"/>
              <a:gd name="connsiteY7" fmla="*/ 325893 h 4808204"/>
              <a:gd name="connsiteX8" fmla="*/ 5369884 w 7895563"/>
              <a:gd name="connsiteY8" fmla="*/ 1078 h 4808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95563" h="4808204">
                <a:moveTo>
                  <a:pt x="5369884" y="1078"/>
                </a:moveTo>
                <a:cubicBezTo>
                  <a:pt x="7190903" y="-38494"/>
                  <a:pt x="7755976" y="1021217"/>
                  <a:pt x="7862727" y="1675871"/>
                </a:cubicBezTo>
                <a:cubicBezTo>
                  <a:pt x="8103812" y="3154214"/>
                  <a:pt x="6979491" y="4179076"/>
                  <a:pt x="5732088" y="4760070"/>
                </a:cubicBezTo>
                <a:lnTo>
                  <a:pt x="5620342" y="4808204"/>
                </a:lnTo>
                <a:lnTo>
                  <a:pt x="549240" y="4808204"/>
                </a:lnTo>
                <a:lnTo>
                  <a:pt x="486839" y="4767416"/>
                </a:lnTo>
                <a:cubicBezTo>
                  <a:pt x="312414" y="4637640"/>
                  <a:pt x="179004" y="4486459"/>
                  <a:pt x="98819" y="4313512"/>
                </a:cubicBezTo>
                <a:cubicBezTo>
                  <a:pt x="-492886" y="3040495"/>
                  <a:pt x="1689731" y="875246"/>
                  <a:pt x="3527321" y="325893"/>
                </a:cubicBezTo>
                <a:cubicBezTo>
                  <a:pt x="4251648" y="109422"/>
                  <a:pt x="4859999" y="12158"/>
                  <a:pt x="5369884" y="1078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" name="Figure">
            <a:extLst>
              <a:ext uri="{FF2B5EF4-FFF2-40B4-BE49-F238E27FC236}">
                <a16:creationId xmlns:a16="http://schemas.microsoft.com/office/drawing/2014/main" id="{7B0794A8-5CB9-4466-B2A1-B736C2408414}"/>
              </a:ext>
            </a:extLst>
          </p:cNvPr>
          <p:cNvSpPr/>
          <p:nvPr userDrawn="1"/>
        </p:nvSpPr>
        <p:spPr>
          <a:xfrm>
            <a:off x="3208844" y="1651975"/>
            <a:ext cx="7779006" cy="5348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116" extrusionOk="0">
                <a:moveTo>
                  <a:pt x="0" y="7130"/>
                </a:moveTo>
                <a:cubicBezTo>
                  <a:pt x="0" y="12861"/>
                  <a:pt x="8015" y="19116"/>
                  <a:pt x="12433" y="19116"/>
                </a:cubicBezTo>
                <a:cubicBezTo>
                  <a:pt x="16851" y="19116"/>
                  <a:pt x="21600" y="12861"/>
                  <a:pt x="21600" y="7130"/>
                </a:cubicBezTo>
                <a:cubicBezTo>
                  <a:pt x="21600" y="1399"/>
                  <a:pt x="19736" y="-2484"/>
                  <a:pt x="13206" y="1861"/>
                </a:cubicBezTo>
                <a:cubicBezTo>
                  <a:pt x="9285" y="4482"/>
                  <a:pt x="0" y="1399"/>
                  <a:pt x="0" y="7130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" name="Figure">
            <a:extLst>
              <a:ext uri="{FF2B5EF4-FFF2-40B4-BE49-F238E27FC236}">
                <a16:creationId xmlns:a16="http://schemas.microsoft.com/office/drawing/2014/main" id="{B833C6E6-D2AD-4F4D-A36B-8F197824B45A}"/>
              </a:ext>
            </a:extLst>
          </p:cNvPr>
          <p:cNvSpPr/>
          <p:nvPr userDrawn="1"/>
        </p:nvSpPr>
        <p:spPr>
          <a:xfrm>
            <a:off x="10319088" y="1254199"/>
            <a:ext cx="671883" cy="639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" name="Figure">
            <a:extLst>
              <a:ext uri="{FF2B5EF4-FFF2-40B4-BE49-F238E27FC236}">
                <a16:creationId xmlns:a16="http://schemas.microsoft.com/office/drawing/2014/main" id="{43D2B85A-0851-443A-B2F7-A5A2AC52A21C}"/>
              </a:ext>
            </a:extLst>
          </p:cNvPr>
          <p:cNvSpPr/>
          <p:nvPr userDrawn="1"/>
        </p:nvSpPr>
        <p:spPr>
          <a:xfrm>
            <a:off x="2711624" y="4784458"/>
            <a:ext cx="973269" cy="9916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bg2">
              <a:alpha val="1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86361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 w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A99D1-0EB2-4F85-B3D4-6C023514A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43754"/>
            <a:ext cx="10515600" cy="1197687"/>
          </a:xfrm>
        </p:spPr>
        <p:txBody>
          <a:bodyPr anchor="b"/>
          <a:lstStyle>
            <a:lvl1pPr>
              <a:defRPr sz="6000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5DBC6-1891-4D4E-9B5A-BDCEB78A6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26842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FBD2E-EA4D-44AC-A4BD-0C5AA1711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23A92-51DF-4C54-8C80-1CB70C89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992B16-E765-430F-BC89-DE8C3294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CA2A693-AE58-4C41-825A-D32BC0811ACB}"/>
              </a:ext>
            </a:extLst>
          </p:cNvPr>
          <p:cNvSpPr/>
          <p:nvPr userDrawn="1"/>
        </p:nvSpPr>
        <p:spPr>
          <a:xfrm>
            <a:off x="4874400" y="980564"/>
            <a:ext cx="5337219" cy="5877435"/>
          </a:xfrm>
          <a:custGeom>
            <a:avLst/>
            <a:gdLst>
              <a:gd name="connsiteX0" fmla="*/ 2668564 w 5337219"/>
              <a:gd name="connsiteY0" fmla="*/ 4 h 5877435"/>
              <a:gd name="connsiteX1" fmla="*/ 5298463 w 5337219"/>
              <a:gd name="connsiteY1" fmla="*/ 2313679 h 5877435"/>
              <a:gd name="connsiteX2" fmla="*/ 4814532 w 5337219"/>
              <a:gd name="connsiteY2" fmla="*/ 5839447 h 5877435"/>
              <a:gd name="connsiteX3" fmla="*/ 4792182 w 5337219"/>
              <a:gd name="connsiteY3" fmla="*/ 5877435 h 5877435"/>
              <a:gd name="connsiteX4" fmla="*/ 2010121 w 5337219"/>
              <a:gd name="connsiteY4" fmla="*/ 5877435 h 5877435"/>
              <a:gd name="connsiteX5" fmla="*/ 1990508 w 5337219"/>
              <a:gd name="connsiteY5" fmla="*/ 5861996 h 5877435"/>
              <a:gd name="connsiteX6" fmla="*/ 13028 w 5337219"/>
              <a:gd name="connsiteY6" fmla="*/ 2845602 h 5877435"/>
              <a:gd name="connsiteX7" fmla="*/ 2397045 w 5337219"/>
              <a:gd name="connsiteY7" fmla="*/ 13894 h 5877435"/>
              <a:gd name="connsiteX8" fmla="*/ 2668564 w 5337219"/>
              <a:gd name="connsiteY8" fmla="*/ 4 h 587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7219" h="5877435">
                <a:moveTo>
                  <a:pt x="2668564" y="4"/>
                </a:moveTo>
                <a:cubicBezTo>
                  <a:pt x="4014395" y="-2472"/>
                  <a:pt x="5165470" y="985268"/>
                  <a:pt x="5298463" y="2313679"/>
                </a:cubicBezTo>
                <a:cubicBezTo>
                  <a:pt x="5395814" y="3287847"/>
                  <a:pt x="5335779" y="4887236"/>
                  <a:pt x="4814532" y="5839447"/>
                </a:cubicBezTo>
                <a:lnTo>
                  <a:pt x="4792182" y="5877435"/>
                </a:lnTo>
                <a:lnTo>
                  <a:pt x="2010121" y="5877435"/>
                </a:lnTo>
                <a:lnTo>
                  <a:pt x="1990508" y="5861996"/>
                </a:lnTo>
                <a:cubicBezTo>
                  <a:pt x="984465" y="5040513"/>
                  <a:pt x="101529" y="3731409"/>
                  <a:pt x="13028" y="2845602"/>
                </a:cubicBezTo>
                <a:cubicBezTo>
                  <a:pt x="-131154" y="1428631"/>
                  <a:pt x="937953" y="160764"/>
                  <a:pt x="2397045" y="13894"/>
                </a:cubicBezTo>
                <a:cubicBezTo>
                  <a:pt x="2488255" y="4735"/>
                  <a:pt x="2578842" y="169"/>
                  <a:pt x="2668564" y="4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F82D26C-ABC8-4121-9D52-27E8B77173C3}"/>
              </a:ext>
            </a:extLst>
          </p:cNvPr>
          <p:cNvSpPr/>
          <p:nvPr userDrawn="1"/>
        </p:nvSpPr>
        <p:spPr>
          <a:xfrm>
            <a:off x="3830303" y="2049794"/>
            <a:ext cx="7895563" cy="4808204"/>
          </a:xfrm>
          <a:custGeom>
            <a:avLst/>
            <a:gdLst>
              <a:gd name="connsiteX0" fmla="*/ 5369884 w 7895563"/>
              <a:gd name="connsiteY0" fmla="*/ 1078 h 4808204"/>
              <a:gd name="connsiteX1" fmla="*/ 7862727 w 7895563"/>
              <a:gd name="connsiteY1" fmla="*/ 1675871 h 4808204"/>
              <a:gd name="connsiteX2" fmla="*/ 5732088 w 7895563"/>
              <a:gd name="connsiteY2" fmla="*/ 4760070 h 4808204"/>
              <a:gd name="connsiteX3" fmla="*/ 5620342 w 7895563"/>
              <a:gd name="connsiteY3" fmla="*/ 4808204 h 4808204"/>
              <a:gd name="connsiteX4" fmla="*/ 549240 w 7895563"/>
              <a:gd name="connsiteY4" fmla="*/ 4808204 h 4808204"/>
              <a:gd name="connsiteX5" fmla="*/ 486839 w 7895563"/>
              <a:gd name="connsiteY5" fmla="*/ 4767416 h 4808204"/>
              <a:gd name="connsiteX6" fmla="*/ 98819 w 7895563"/>
              <a:gd name="connsiteY6" fmla="*/ 4313512 h 4808204"/>
              <a:gd name="connsiteX7" fmla="*/ 3527321 w 7895563"/>
              <a:gd name="connsiteY7" fmla="*/ 325893 h 4808204"/>
              <a:gd name="connsiteX8" fmla="*/ 5369884 w 7895563"/>
              <a:gd name="connsiteY8" fmla="*/ 1078 h 4808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95563" h="4808204">
                <a:moveTo>
                  <a:pt x="5369884" y="1078"/>
                </a:moveTo>
                <a:cubicBezTo>
                  <a:pt x="7190903" y="-38494"/>
                  <a:pt x="7755976" y="1021217"/>
                  <a:pt x="7862727" y="1675871"/>
                </a:cubicBezTo>
                <a:cubicBezTo>
                  <a:pt x="8103812" y="3154214"/>
                  <a:pt x="6979491" y="4179076"/>
                  <a:pt x="5732088" y="4760070"/>
                </a:cubicBezTo>
                <a:lnTo>
                  <a:pt x="5620342" y="4808204"/>
                </a:lnTo>
                <a:lnTo>
                  <a:pt x="549240" y="4808204"/>
                </a:lnTo>
                <a:lnTo>
                  <a:pt x="486839" y="4767416"/>
                </a:lnTo>
                <a:cubicBezTo>
                  <a:pt x="312414" y="4637640"/>
                  <a:pt x="179004" y="4486459"/>
                  <a:pt x="98819" y="4313512"/>
                </a:cubicBezTo>
                <a:cubicBezTo>
                  <a:pt x="-492886" y="3040495"/>
                  <a:pt x="1689731" y="875246"/>
                  <a:pt x="3527321" y="325893"/>
                </a:cubicBezTo>
                <a:cubicBezTo>
                  <a:pt x="4251648" y="109422"/>
                  <a:pt x="4859999" y="12158"/>
                  <a:pt x="5369884" y="1078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" name="Figure">
            <a:extLst>
              <a:ext uri="{FF2B5EF4-FFF2-40B4-BE49-F238E27FC236}">
                <a16:creationId xmlns:a16="http://schemas.microsoft.com/office/drawing/2014/main" id="{80A40D36-2BD3-4F77-92AA-A95427EF3D43}"/>
              </a:ext>
            </a:extLst>
          </p:cNvPr>
          <p:cNvSpPr/>
          <p:nvPr userDrawn="1"/>
        </p:nvSpPr>
        <p:spPr>
          <a:xfrm>
            <a:off x="2711624" y="4784458"/>
            <a:ext cx="973269" cy="9916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bg2">
              <a:alpha val="1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" name="Figure">
            <a:extLst>
              <a:ext uri="{FF2B5EF4-FFF2-40B4-BE49-F238E27FC236}">
                <a16:creationId xmlns:a16="http://schemas.microsoft.com/office/drawing/2014/main" id="{B833C6E6-D2AD-4F4D-A36B-8F197824B45A}"/>
              </a:ext>
            </a:extLst>
          </p:cNvPr>
          <p:cNvSpPr/>
          <p:nvPr userDrawn="1"/>
        </p:nvSpPr>
        <p:spPr>
          <a:xfrm>
            <a:off x="10319088" y="1254199"/>
            <a:ext cx="671883" cy="639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99B1E94F-6B0A-4BB6-BFB9-6DB8090FBA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08844" y="1651909"/>
            <a:ext cx="7779006" cy="5206089"/>
          </a:xfrm>
          <a:custGeom>
            <a:avLst/>
            <a:gdLst>
              <a:gd name="connsiteX0" fmla="*/ 6499213 w 7779006"/>
              <a:gd name="connsiteY0" fmla="*/ 1020 h 5206089"/>
              <a:gd name="connsiteX1" fmla="*/ 7779006 w 7779006"/>
              <a:gd name="connsiteY1" fmla="*/ 1995083 h 5206089"/>
              <a:gd name="connsiteX2" fmla="*/ 5373114 w 7779006"/>
              <a:gd name="connsiteY2" fmla="*/ 5176751 h 5206089"/>
              <a:gd name="connsiteX3" fmla="*/ 5288242 w 7779006"/>
              <a:gd name="connsiteY3" fmla="*/ 5206089 h 5206089"/>
              <a:gd name="connsiteX4" fmla="*/ 3576433 w 7779006"/>
              <a:gd name="connsiteY4" fmla="*/ 5206089 h 5206089"/>
              <a:gd name="connsiteX5" fmla="*/ 3473560 w 7779006"/>
              <a:gd name="connsiteY5" fmla="*/ 5176751 h 5206089"/>
              <a:gd name="connsiteX6" fmla="*/ 0 w 7779006"/>
              <a:gd name="connsiteY6" fmla="*/ 1995083 h 5206089"/>
              <a:gd name="connsiteX7" fmla="*/ 4755998 w 7779006"/>
              <a:gd name="connsiteY7" fmla="*/ 520786 h 5206089"/>
              <a:gd name="connsiteX8" fmla="*/ 6499213 w 7779006"/>
              <a:gd name="connsiteY8" fmla="*/ 1020 h 5206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79006" h="5206089">
                <a:moveTo>
                  <a:pt x="6499213" y="1020"/>
                </a:moveTo>
                <a:cubicBezTo>
                  <a:pt x="7461712" y="34580"/>
                  <a:pt x="7779006" y="892631"/>
                  <a:pt x="7779006" y="1995083"/>
                </a:cubicBezTo>
                <a:cubicBezTo>
                  <a:pt x="7779006" y="3297982"/>
                  <a:pt x="6649940" y="4697672"/>
                  <a:pt x="5373114" y="5176751"/>
                </a:cubicBezTo>
                <a:lnTo>
                  <a:pt x="5288242" y="5206089"/>
                </a:lnTo>
                <a:lnTo>
                  <a:pt x="3576433" y="5206089"/>
                </a:lnTo>
                <a:lnTo>
                  <a:pt x="3473560" y="5176751"/>
                </a:lnTo>
                <a:cubicBezTo>
                  <a:pt x="1905552" y="4697672"/>
                  <a:pt x="0" y="3297982"/>
                  <a:pt x="0" y="1995083"/>
                </a:cubicBezTo>
                <a:cubicBezTo>
                  <a:pt x="0" y="391516"/>
                  <a:pt x="3343892" y="1254157"/>
                  <a:pt x="4755998" y="520786"/>
                </a:cubicBezTo>
                <a:cubicBezTo>
                  <a:pt x="5490907" y="140862"/>
                  <a:pt x="6061713" y="-14234"/>
                  <a:pt x="6499213" y="102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tIns="1645920" anchor="t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953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 w Photo (bis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A99D1-0EB2-4F85-B3D4-6C023514A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405909"/>
            <a:ext cx="10515600" cy="1197687"/>
          </a:xfrm>
        </p:spPr>
        <p:txBody>
          <a:bodyPr anchor="b"/>
          <a:lstStyle>
            <a:lvl1pPr>
              <a:defRPr sz="6000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5DBC6-1891-4D4E-9B5A-BDCEB78A6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63058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FBD2E-EA4D-44AC-A4BD-0C5AA1711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23A92-51DF-4C54-8C80-1CB70C89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992B16-E765-430F-BC89-DE8C3294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09E196A-2B73-4233-A237-4B183A27C60C}"/>
              </a:ext>
            </a:extLst>
          </p:cNvPr>
          <p:cNvSpPr/>
          <p:nvPr userDrawn="1"/>
        </p:nvSpPr>
        <p:spPr>
          <a:xfrm>
            <a:off x="4874400" y="980564"/>
            <a:ext cx="5337219" cy="5877435"/>
          </a:xfrm>
          <a:custGeom>
            <a:avLst/>
            <a:gdLst>
              <a:gd name="connsiteX0" fmla="*/ 2668564 w 5337219"/>
              <a:gd name="connsiteY0" fmla="*/ 4 h 5877435"/>
              <a:gd name="connsiteX1" fmla="*/ 5298463 w 5337219"/>
              <a:gd name="connsiteY1" fmla="*/ 2313679 h 5877435"/>
              <a:gd name="connsiteX2" fmla="*/ 4814532 w 5337219"/>
              <a:gd name="connsiteY2" fmla="*/ 5839447 h 5877435"/>
              <a:gd name="connsiteX3" fmla="*/ 4792182 w 5337219"/>
              <a:gd name="connsiteY3" fmla="*/ 5877435 h 5877435"/>
              <a:gd name="connsiteX4" fmla="*/ 2010121 w 5337219"/>
              <a:gd name="connsiteY4" fmla="*/ 5877435 h 5877435"/>
              <a:gd name="connsiteX5" fmla="*/ 1990508 w 5337219"/>
              <a:gd name="connsiteY5" fmla="*/ 5861996 h 5877435"/>
              <a:gd name="connsiteX6" fmla="*/ 13028 w 5337219"/>
              <a:gd name="connsiteY6" fmla="*/ 2845602 h 5877435"/>
              <a:gd name="connsiteX7" fmla="*/ 2397045 w 5337219"/>
              <a:gd name="connsiteY7" fmla="*/ 13894 h 5877435"/>
              <a:gd name="connsiteX8" fmla="*/ 2668564 w 5337219"/>
              <a:gd name="connsiteY8" fmla="*/ 4 h 587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7219" h="5877435">
                <a:moveTo>
                  <a:pt x="2668564" y="4"/>
                </a:moveTo>
                <a:cubicBezTo>
                  <a:pt x="4014395" y="-2472"/>
                  <a:pt x="5165470" y="985268"/>
                  <a:pt x="5298463" y="2313679"/>
                </a:cubicBezTo>
                <a:cubicBezTo>
                  <a:pt x="5395814" y="3287847"/>
                  <a:pt x="5335779" y="4887236"/>
                  <a:pt x="4814532" y="5839447"/>
                </a:cubicBezTo>
                <a:lnTo>
                  <a:pt x="4792182" y="5877435"/>
                </a:lnTo>
                <a:lnTo>
                  <a:pt x="2010121" y="5877435"/>
                </a:lnTo>
                <a:lnTo>
                  <a:pt x="1990508" y="5861996"/>
                </a:lnTo>
                <a:cubicBezTo>
                  <a:pt x="984465" y="5040513"/>
                  <a:pt x="101529" y="3731409"/>
                  <a:pt x="13028" y="2845602"/>
                </a:cubicBezTo>
                <a:cubicBezTo>
                  <a:pt x="-131154" y="1428631"/>
                  <a:pt x="937953" y="160764"/>
                  <a:pt x="2397045" y="13894"/>
                </a:cubicBezTo>
                <a:cubicBezTo>
                  <a:pt x="2488255" y="4735"/>
                  <a:pt x="2578842" y="169"/>
                  <a:pt x="2668564" y="4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A7148EA-E1BB-48D0-8BFB-BE2CA7C08F52}"/>
              </a:ext>
            </a:extLst>
          </p:cNvPr>
          <p:cNvSpPr/>
          <p:nvPr userDrawn="1"/>
        </p:nvSpPr>
        <p:spPr>
          <a:xfrm>
            <a:off x="3830303" y="2049794"/>
            <a:ext cx="7895563" cy="4808204"/>
          </a:xfrm>
          <a:custGeom>
            <a:avLst/>
            <a:gdLst>
              <a:gd name="connsiteX0" fmla="*/ 5369884 w 7895563"/>
              <a:gd name="connsiteY0" fmla="*/ 1078 h 4808204"/>
              <a:gd name="connsiteX1" fmla="*/ 7862727 w 7895563"/>
              <a:gd name="connsiteY1" fmla="*/ 1675871 h 4808204"/>
              <a:gd name="connsiteX2" fmla="*/ 5732088 w 7895563"/>
              <a:gd name="connsiteY2" fmla="*/ 4760070 h 4808204"/>
              <a:gd name="connsiteX3" fmla="*/ 5620342 w 7895563"/>
              <a:gd name="connsiteY3" fmla="*/ 4808204 h 4808204"/>
              <a:gd name="connsiteX4" fmla="*/ 549240 w 7895563"/>
              <a:gd name="connsiteY4" fmla="*/ 4808204 h 4808204"/>
              <a:gd name="connsiteX5" fmla="*/ 486839 w 7895563"/>
              <a:gd name="connsiteY5" fmla="*/ 4767416 h 4808204"/>
              <a:gd name="connsiteX6" fmla="*/ 98819 w 7895563"/>
              <a:gd name="connsiteY6" fmla="*/ 4313512 h 4808204"/>
              <a:gd name="connsiteX7" fmla="*/ 3527321 w 7895563"/>
              <a:gd name="connsiteY7" fmla="*/ 325893 h 4808204"/>
              <a:gd name="connsiteX8" fmla="*/ 5369884 w 7895563"/>
              <a:gd name="connsiteY8" fmla="*/ 1078 h 4808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95563" h="4808204">
                <a:moveTo>
                  <a:pt x="5369884" y="1078"/>
                </a:moveTo>
                <a:cubicBezTo>
                  <a:pt x="7190903" y="-38494"/>
                  <a:pt x="7755976" y="1021217"/>
                  <a:pt x="7862727" y="1675871"/>
                </a:cubicBezTo>
                <a:cubicBezTo>
                  <a:pt x="8103812" y="3154214"/>
                  <a:pt x="6979491" y="4179076"/>
                  <a:pt x="5732088" y="4760070"/>
                </a:cubicBezTo>
                <a:lnTo>
                  <a:pt x="5620342" y="4808204"/>
                </a:lnTo>
                <a:lnTo>
                  <a:pt x="549240" y="4808204"/>
                </a:lnTo>
                <a:lnTo>
                  <a:pt x="486839" y="4767416"/>
                </a:lnTo>
                <a:cubicBezTo>
                  <a:pt x="312414" y="4637640"/>
                  <a:pt x="179004" y="4486459"/>
                  <a:pt x="98819" y="4313512"/>
                </a:cubicBezTo>
                <a:cubicBezTo>
                  <a:pt x="-492886" y="3040495"/>
                  <a:pt x="1689731" y="875246"/>
                  <a:pt x="3527321" y="325893"/>
                </a:cubicBezTo>
                <a:cubicBezTo>
                  <a:pt x="4251648" y="109422"/>
                  <a:pt x="4859999" y="12158"/>
                  <a:pt x="5369884" y="1078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" name="Figure">
            <a:extLst>
              <a:ext uri="{FF2B5EF4-FFF2-40B4-BE49-F238E27FC236}">
                <a16:creationId xmlns:a16="http://schemas.microsoft.com/office/drawing/2014/main" id="{80A40D36-2BD3-4F77-92AA-A95427EF3D43}"/>
              </a:ext>
            </a:extLst>
          </p:cNvPr>
          <p:cNvSpPr/>
          <p:nvPr userDrawn="1"/>
        </p:nvSpPr>
        <p:spPr>
          <a:xfrm>
            <a:off x="2711624" y="4784458"/>
            <a:ext cx="973269" cy="9916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bg2">
              <a:alpha val="1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" name="Figure">
            <a:extLst>
              <a:ext uri="{FF2B5EF4-FFF2-40B4-BE49-F238E27FC236}">
                <a16:creationId xmlns:a16="http://schemas.microsoft.com/office/drawing/2014/main" id="{B833C6E6-D2AD-4F4D-A36B-8F197824B45A}"/>
              </a:ext>
            </a:extLst>
          </p:cNvPr>
          <p:cNvSpPr/>
          <p:nvPr userDrawn="1"/>
        </p:nvSpPr>
        <p:spPr>
          <a:xfrm>
            <a:off x="10319088" y="1254199"/>
            <a:ext cx="671883" cy="639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6588FD2-164B-4DDE-9260-E2651741661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08844" y="1651909"/>
            <a:ext cx="7779006" cy="5206089"/>
          </a:xfrm>
          <a:custGeom>
            <a:avLst/>
            <a:gdLst>
              <a:gd name="connsiteX0" fmla="*/ 6499213 w 7779006"/>
              <a:gd name="connsiteY0" fmla="*/ 1020 h 5206089"/>
              <a:gd name="connsiteX1" fmla="*/ 7779006 w 7779006"/>
              <a:gd name="connsiteY1" fmla="*/ 1995083 h 5206089"/>
              <a:gd name="connsiteX2" fmla="*/ 5373114 w 7779006"/>
              <a:gd name="connsiteY2" fmla="*/ 5176751 h 5206089"/>
              <a:gd name="connsiteX3" fmla="*/ 5288242 w 7779006"/>
              <a:gd name="connsiteY3" fmla="*/ 5206089 h 5206089"/>
              <a:gd name="connsiteX4" fmla="*/ 3576433 w 7779006"/>
              <a:gd name="connsiteY4" fmla="*/ 5206089 h 5206089"/>
              <a:gd name="connsiteX5" fmla="*/ 3473560 w 7779006"/>
              <a:gd name="connsiteY5" fmla="*/ 5176751 h 5206089"/>
              <a:gd name="connsiteX6" fmla="*/ 0 w 7779006"/>
              <a:gd name="connsiteY6" fmla="*/ 1995083 h 5206089"/>
              <a:gd name="connsiteX7" fmla="*/ 4755998 w 7779006"/>
              <a:gd name="connsiteY7" fmla="*/ 520786 h 5206089"/>
              <a:gd name="connsiteX8" fmla="*/ 6499213 w 7779006"/>
              <a:gd name="connsiteY8" fmla="*/ 1020 h 5206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79006" h="5206089">
                <a:moveTo>
                  <a:pt x="6499213" y="1020"/>
                </a:moveTo>
                <a:cubicBezTo>
                  <a:pt x="7461712" y="34580"/>
                  <a:pt x="7779006" y="892631"/>
                  <a:pt x="7779006" y="1995083"/>
                </a:cubicBezTo>
                <a:cubicBezTo>
                  <a:pt x="7779006" y="3297982"/>
                  <a:pt x="6649940" y="4697672"/>
                  <a:pt x="5373114" y="5176751"/>
                </a:cubicBezTo>
                <a:lnTo>
                  <a:pt x="5288242" y="5206089"/>
                </a:lnTo>
                <a:lnTo>
                  <a:pt x="3576433" y="5206089"/>
                </a:lnTo>
                <a:lnTo>
                  <a:pt x="3473560" y="5176751"/>
                </a:lnTo>
                <a:cubicBezTo>
                  <a:pt x="1905552" y="4697672"/>
                  <a:pt x="0" y="3297982"/>
                  <a:pt x="0" y="1995083"/>
                </a:cubicBezTo>
                <a:cubicBezTo>
                  <a:pt x="0" y="391516"/>
                  <a:pt x="3343892" y="1254157"/>
                  <a:pt x="4755998" y="520786"/>
                </a:cubicBezTo>
                <a:cubicBezTo>
                  <a:pt x="5490907" y="140862"/>
                  <a:pt x="6061713" y="-14234"/>
                  <a:pt x="6499213" y="102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tIns="1645920" anchor="t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5326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23A92-51DF-4C54-8C80-1CB70C89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6093E40-6F04-4491-9C8D-06005D9BB3A5}"/>
              </a:ext>
            </a:extLst>
          </p:cNvPr>
          <p:cNvGrpSpPr/>
          <p:nvPr userDrawn="1"/>
        </p:nvGrpSpPr>
        <p:grpSpPr>
          <a:xfrm>
            <a:off x="41945" y="620688"/>
            <a:ext cx="12102727" cy="6237315"/>
            <a:chOff x="695401" y="1241443"/>
            <a:chExt cx="10898227" cy="561655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E9CB3F7-3ABC-4104-B98A-0121ACF534AE}"/>
                </a:ext>
              </a:extLst>
            </p:cNvPr>
            <p:cNvSpPr/>
            <p:nvPr userDrawn="1"/>
          </p:nvSpPr>
          <p:spPr>
            <a:xfrm>
              <a:off x="1490608" y="1750568"/>
              <a:ext cx="10103020" cy="5107432"/>
            </a:xfrm>
            <a:custGeom>
              <a:avLst/>
              <a:gdLst>
                <a:gd name="connsiteX0" fmla="*/ 6871207 w 10103020"/>
                <a:gd name="connsiteY0" fmla="*/ 1379 h 5107432"/>
                <a:gd name="connsiteX1" fmla="*/ 10061003 w 10103020"/>
                <a:gd name="connsiteY1" fmla="*/ 2144415 h 5107432"/>
                <a:gd name="connsiteX2" fmla="*/ 8937022 w 10103020"/>
                <a:gd name="connsiteY2" fmla="*/ 5053985 h 5107432"/>
                <a:gd name="connsiteX3" fmla="*/ 8872567 w 10103020"/>
                <a:gd name="connsiteY3" fmla="*/ 5107432 h 5107432"/>
                <a:gd name="connsiteX4" fmla="*/ 13161 w 10103020"/>
                <a:gd name="connsiteY4" fmla="*/ 5107432 h 5107432"/>
                <a:gd name="connsiteX5" fmla="*/ 3817 w 10103020"/>
                <a:gd name="connsiteY5" fmla="*/ 5033897 h 5107432"/>
                <a:gd name="connsiteX6" fmla="*/ 4513496 w 10103020"/>
                <a:gd name="connsiteY6" fmla="*/ 417007 h 5107432"/>
                <a:gd name="connsiteX7" fmla="*/ 6871207 w 10103020"/>
                <a:gd name="connsiteY7" fmla="*/ 1379 h 510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03020" h="5107432">
                  <a:moveTo>
                    <a:pt x="6871207" y="1379"/>
                  </a:moveTo>
                  <a:cubicBezTo>
                    <a:pt x="9201349" y="-49256"/>
                    <a:pt x="9924407" y="1306731"/>
                    <a:pt x="10061003" y="2144415"/>
                  </a:cubicBezTo>
                  <a:cubicBezTo>
                    <a:pt x="10257314" y="3348198"/>
                    <a:pt x="9746101" y="4316998"/>
                    <a:pt x="8937022" y="5053985"/>
                  </a:cubicBezTo>
                  <a:lnTo>
                    <a:pt x="8872567" y="5107432"/>
                  </a:lnTo>
                  <a:lnTo>
                    <a:pt x="13161" y="5107432"/>
                  </a:lnTo>
                  <a:lnTo>
                    <a:pt x="3817" y="5033897"/>
                  </a:lnTo>
                  <a:cubicBezTo>
                    <a:pt x="-110911" y="3389245"/>
                    <a:pt x="2382588" y="1054048"/>
                    <a:pt x="4513496" y="417007"/>
                  </a:cubicBezTo>
                  <a:cubicBezTo>
                    <a:pt x="5440331" y="140015"/>
                    <a:pt x="6218767" y="15557"/>
                    <a:pt x="6871207" y="1379"/>
                  </a:cubicBezTo>
                  <a:close/>
                </a:path>
              </a:pathLst>
            </a:custGeom>
            <a:solidFill>
              <a:srgbClr val="8DB1C4">
                <a:alpha val="80000"/>
              </a:srgbClr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481A0AE-40AD-4CC1-89EF-16D86FD8CD17}"/>
                </a:ext>
              </a:extLst>
            </p:cNvPr>
            <p:cNvSpPr/>
            <p:nvPr userDrawn="1"/>
          </p:nvSpPr>
          <p:spPr>
            <a:xfrm>
              <a:off x="695401" y="1241443"/>
              <a:ext cx="9953877" cy="5616559"/>
            </a:xfrm>
            <a:custGeom>
              <a:avLst/>
              <a:gdLst>
                <a:gd name="connsiteX0" fmla="*/ 8316277 w 9953877"/>
                <a:gd name="connsiteY0" fmla="*/ 1305 h 5616559"/>
                <a:gd name="connsiteX1" fmla="*/ 9953877 w 9953877"/>
                <a:gd name="connsiteY1" fmla="*/ 2552872 h 5616559"/>
                <a:gd name="connsiteX2" fmla="*/ 8605150 w 9953877"/>
                <a:gd name="connsiteY2" fmla="*/ 5468034 h 5616559"/>
                <a:gd name="connsiteX3" fmla="*/ 8447294 w 9953877"/>
                <a:gd name="connsiteY3" fmla="*/ 5616559 h 5616559"/>
                <a:gd name="connsiteX4" fmla="*/ 2330142 w 9953877"/>
                <a:gd name="connsiteY4" fmla="*/ 5616559 h 5616559"/>
                <a:gd name="connsiteX5" fmla="*/ 2101259 w 9953877"/>
                <a:gd name="connsiteY5" fmla="*/ 5468034 h 5616559"/>
                <a:gd name="connsiteX6" fmla="*/ 0 w 9953877"/>
                <a:gd name="connsiteY6" fmla="*/ 2552872 h 5616559"/>
                <a:gd name="connsiteX7" fmla="*/ 6085691 w 9953877"/>
                <a:gd name="connsiteY7" fmla="*/ 666388 h 5616559"/>
                <a:gd name="connsiteX8" fmla="*/ 8316277 w 9953877"/>
                <a:gd name="connsiteY8" fmla="*/ 1305 h 5616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53877" h="5616559">
                  <a:moveTo>
                    <a:pt x="8316277" y="1305"/>
                  </a:moveTo>
                  <a:cubicBezTo>
                    <a:pt x="9547873" y="44247"/>
                    <a:pt x="9953877" y="1142193"/>
                    <a:pt x="9953877" y="2552872"/>
                  </a:cubicBezTo>
                  <a:cubicBezTo>
                    <a:pt x="9953877" y="3578820"/>
                    <a:pt x="9406759" y="4651671"/>
                    <a:pt x="8605150" y="5468034"/>
                  </a:cubicBezTo>
                  <a:lnTo>
                    <a:pt x="8447294" y="5616559"/>
                  </a:lnTo>
                  <a:lnTo>
                    <a:pt x="2330142" y="5616559"/>
                  </a:lnTo>
                  <a:lnTo>
                    <a:pt x="2101259" y="5468034"/>
                  </a:lnTo>
                  <a:cubicBezTo>
                    <a:pt x="923384" y="4651671"/>
                    <a:pt x="0" y="3578820"/>
                    <a:pt x="0" y="2552872"/>
                  </a:cubicBezTo>
                  <a:cubicBezTo>
                    <a:pt x="0" y="500976"/>
                    <a:pt x="4278785" y="1604796"/>
                    <a:pt x="6085691" y="666388"/>
                  </a:cubicBezTo>
                  <a:cubicBezTo>
                    <a:pt x="7026067" y="180244"/>
                    <a:pt x="7756460" y="-18214"/>
                    <a:pt x="8316277" y="13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EA1E088-FCC0-4BEB-ACA0-B59E2AF07C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83431" y="1988719"/>
            <a:ext cx="9505181" cy="3699442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5DBC6-1891-4D4E-9B5A-BDCEB78A6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35675" y="5880905"/>
            <a:ext cx="3400692" cy="647826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Figure">
            <a:extLst>
              <a:ext uri="{FF2B5EF4-FFF2-40B4-BE49-F238E27FC236}">
                <a16:creationId xmlns:a16="http://schemas.microsoft.com/office/drawing/2014/main" id="{A97C9F97-6012-41FB-8B5B-65E606A8CDCD}"/>
              </a:ext>
            </a:extLst>
          </p:cNvPr>
          <p:cNvSpPr/>
          <p:nvPr userDrawn="1"/>
        </p:nvSpPr>
        <p:spPr>
          <a:xfrm>
            <a:off x="303229" y="1621497"/>
            <a:ext cx="1049353" cy="10691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" name="Figure">
            <a:extLst>
              <a:ext uri="{FF2B5EF4-FFF2-40B4-BE49-F238E27FC236}">
                <a16:creationId xmlns:a16="http://schemas.microsoft.com/office/drawing/2014/main" id="{A3638349-9CD9-430D-99DB-C2B0F278F4AC}"/>
              </a:ext>
            </a:extLst>
          </p:cNvPr>
          <p:cNvSpPr/>
          <p:nvPr userDrawn="1"/>
        </p:nvSpPr>
        <p:spPr>
          <a:xfrm rot="10800000">
            <a:off x="1487488" y="1643744"/>
            <a:ext cx="724406" cy="6899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FBD2E-EA4D-44AC-A4BD-0C5AA17113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992B16-E765-430F-BC89-DE8C3294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497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Big Let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A99D1-0EB2-4F85-B3D4-6C023514A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5552182" cy="2852737"/>
          </a:xfrm>
        </p:spPr>
        <p:txBody>
          <a:bodyPr lIns="0" anchor="b">
            <a:noAutofit/>
          </a:bodyPr>
          <a:lstStyle>
            <a:lvl1pPr>
              <a:defRPr sz="1150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5DBC6-1891-4D4E-9B5A-BDCEB78A6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FBD2E-EA4D-44AC-A4BD-0C5AA1711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23A92-51DF-4C54-8C80-1CB70C89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992B16-E765-430F-BC89-DE8C3294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BD05D1D-5FB4-4F4A-B9D3-9E6F632B7EAC}"/>
              </a:ext>
            </a:extLst>
          </p:cNvPr>
          <p:cNvGrpSpPr/>
          <p:nvPr userDrawn="1"/>
        </p:nvGrpSpPr>
        <p:grpSpPr>
          <a:xfrm>
            <a:off x="5231904" y="-1"/>
            <a:ext cx="6960097" cy="6661131"/>
            <a:chOff x="6384032" y="0"/>
            <a:chExt cx="5807969" cy="5558492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6E6B168-566B-473C-AA14-D312485321F1}"/>
                </a:ext>
              </a:extLst>
            </p:cNvPr>
            <p:cNvSpPr/>
            <p:nvPr userDrawn="1"/>
          </p:nvSpPr>
          <p:spPr>
            <a:xfrm>
              <a:off x="8329881" y="1"/>
              <a:ext cx="3862120" cy="4184987"/>
            </a:xfrm>
            <a:custGeom>
              <a:avLst/>
              <a:gdLst>
                <a:gd name="connsiteX0" fmla="*/ 72632 w 3862120"/>
                <a:gd name="connsiteY0" fmla="*/ 0 h 4184987"/>
                <a:gd name="connsiteX1" fmla="*/ 3862120 w 3862120"/>
                <a:gd name="connsiteY1" fmla="*/ 0 h 4184987"/>
                <a:gd name="connsiteX2" fmla="*/ 3862120 w 3862120"/>
                <a:gd name="connsiteY2" fmla="*/ 4018645 h 4184987"/>
                <a:gd name="connsiteX3" fmla="*/ 3849798 w 3862120"/>
                <a:gd name="connsiteY3" fmla="*/ 4027418 h 4184987"/>
                <a:gd name="connsiteX4" fmla="*/ 3409263 w 3862120"/>
                <a:gd name="connsiteY4" fmla="*/ 4179440 h 4184987"/>
                <a:gd name="connsiteX5" fmla="*/ 11722 w 3862120"/>
                <a:gd name="connsiteY5" fmla="*/ 786066 h 4184987"/>
                <a:gd name="connsiteX6" fmla="*/ 49002 w 3862120"/>
                <a:gd name="connsiteY6" fmla="*/ 88876 h 4184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2120" h="4184987">
                  <a:moveTo>
                    <a:pt x="72632" y="0"/>
                  </a:moveTo>
                  <a:lnTo>
                    <a:pt x="3862120" y="0"/>
                  </a:lnTo>
                  <a:lnTo>
                    <a:pt x="3862120" y="4018645"/>
                  </a:lnTo>
                  <a:lnTo>
                    <a:pt x="3849798" y="4027418"/>
                  </a:lnTo>
                  <a:cubicBezTo>
                    <a:pt x="3719683" y="4109955"/>
                    <a:pt x="3573386" y="4162923"/>
                    <a:pt x="3409263" y="4179440"/>
                  </a:cubicBezTo>
                  <a:cubicBezTo>
                    <a:pt x="2096287" y="4311293"/>
                    <a:pt x="139121" y="2061203"/>
                    <a:pt x="11722" y="786066"/>
                  </a:cubicBezTo>
                  <a:cubicBezTo>
                    <a:pt x="-12601" y="547032"/>
                    <a:pt x="1454" y="312714"/>
                    <a:pt x="49002" y="88876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E96AA19-84B7-430D-8805-1FC9E3124763}"/>
                </a:ext>
              </a:extLst>
            </p:cNvPr>
            <p:cNvSpPr/>
            <p:nvPr userDrawn="1"/>
          </p:nvSpPr>
          <p:spPr>
            <a:xfrm>
              <a:off x="7390509" y="0"/>
              <a:ext cx="4801492" cy="4017462"/>
            </a:xfrm>
            <a:custGeom>
              <a:avLst/>
              <a:gdLst>
                <a:gd name="connsiteX0" fmla="*/ 2063453 w 4801492"/>
                <a:gd name="connsiteY0" fmla="*/ 0 h 4017462"/>
                <a:gd name="connsiteX1" fmla="*/ 4801492 w 4801492"/>
                <a:gd name="connsiteY1" fmla="*/ 0 h 4017462"/>
                <a:gd name="connsiteX2" fmla="*/ 4801492 w 4801492"/>
                <a:gd name="connsiteY2" fmla="*/ 3620618 h 4017462"/>
                <a:gd name="connsiteX3" fmla="*/ 4540736 w 4801492"/>
                <a:gd name="connsiteY3" fmla="*/ 3716067 h 4017462"/>
                <a:gd name="connsiteX4" fmla="*/ 3663094 w 4801492"/>
                <a:gd name="connsiteY4" fmla="*/ 3936581 h 4017462"/>
                <a:gd name="connsiteX5" fmla="*/ 88907 w 4801492"/>
                <a:gd name="connsiteY5" fmla="*/ 3068732 h 4017462"/>
                <a:gd name="connsiteX6" fmla="*/ 1919217 w 4801492"/>
                <a:gd name="connsiteY6" fmla="*/ 89093 h 401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1492" h="4017462">
                  <a:moveTo>
                    <a:pt x="2063453" y="0"/>
                  </a:moveTo>
                  <a:lnTo>
                    <a:pt x="4801492" y="0"/>
                  </a:lnTo>
                  <a:lnTo>
                    <a:pt x="4801492" y="3620618"/>
                  </a:lnTo>
                  <a:lnTo>
                    <a:pt x="4540736" y="3716067"/>
                  </a:lnTo>
                  <a:cubicBezTo>
                    <a:pt x="4233752" y="3819100"/>
                    <a:pt x="3933647" y="3892546"/>
                    <a:pt x="3663094" y="3936581"/>
                  </a:cubicBezTo>
                  <a:cubicBezTo>
                    <a:pt x="2220509" y="4171435"/>
                    <a:pt x="473668" y="3898601"/>
                    <a:pt x="88907" y="3068732"/>
                  </a:cubicBezTo>
                  <a:cubicBezTo>
                    <a:pt x="-310361" y="2209732"/>
                    <a:pt x="694404" y="899190"/>
                    <a:pt x="1919217" y="89093"/>
                  </a:cubicBezTo>
                  <a:close/>
                </a:path>
              </a:pathLst>
            </a:custGeom>
            <a:solidFill>
              <a:srgbClr val="8DB1C4">
                <a:alpha val="80000"/>
              </a:srgbClr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5505493-CC1B-41AE-918B-437E8B2856BA}"/>
                </a:ext>
              </a:extLst>
            </p:cNvPr>
            <p:cNvSpPr/>
            <p:nvPr userDrawn="1"/>
          </p:nvSpPr>
          <p:spPr>
            <a:xfrm>
              <a:off x="6831384" y="0"/>
              <a:ext cx="5360617" cy="3642236"/>
            </a:xfrm>
            <a:custGeom>
              <a:avLst/>
              <a:gdLst>
                <a:gd name="connsiteX0" fmla="*/ 320472 w 5360617"/>
                <a:gd name="connsiteY0" fmla="*/ 0 h 3642236"/>
                <a:gd name="connsiteX1" fmla="*/ 5360617 w 5360617"/>
                <a:gd name="connsiteY1" fmla="*/ 0 h 3642236"/>
                <a:gd name="connsiteX2" fmla="*/ 5360617 w 5360617"/>
                <a:gd name="connsiteY2" fmla="*/ 3227025 h 3642236"/>
                <a:gd name="connsiteX3" fmla="*/ 5351732 w 5360617"/>
                <a:gd name="connsiteY3" fmla="*/ 3232995 h 3642236"/>
                <a:gd name="connsiteX4" fmla="*/ 4028504 w 5360617"/>
                <a:gd name="connsiteY4" fmla="*/ 3642236 h 3642236"/>
                <a:gd name="connsiteX5" fmla="*/ 0 w 5360617"/>
                <a:gd name="connsiteY5" fmla="*/ 624863 h 3642236"/>
                <a:gd name="connsiteX6" fmla="*/ 286013 w 5360617"/>
                <a:gd name="connsiteY6" fmla="*/ 23255 h 3642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0617" h="3642236">
                  <a:moveTo>
                    <a:pt x="320472" y="0"/>
                  </a:moveTo>
                  <a:lnTo>
                    <a:pt x="5360617" y="0"/>
                  </a:lnTo>
                  <a:lnTo>
                    <a:pt x="5360617" y="3227025"/>
                  </a:lnTo>
                  <a:lnTo>
                    <a:pt x="5351732" y="3232995"/>
                  </a:lnTo>
                  <a:cubicBezTo>
                    <a:pt x="4933670" y="3488463"/>
                    <a:pt x="4475851" y="3642236"/>
                    <a:pt x="4028504" y="3642236"/>
                  </a:cubicBezTo>
                  <a:cubicBezTo>
                    <a:pt x="2596996" y="3642236"/>
                    <a:pt x="0" y="2067594"/>
                    <a:pt x="0" y="624863"/>
                  </a:cubicBezTo>
                  <a:cubicBezTo>
                    <a:pt x="0" y="354352"/>
                    <a:pt x="105767" y="161846"/>
                    <a:pt x="286013" y="23255"/>
                  </a:cubicBez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181426F-5F00-40E9-AA9A-0496C69403A1}"/>
                </a:ext>
              </a:extLst>
            </p:cNvPr>
            <p:cNvSpPr/>
            <p:nvPr userDrawn="1"/>
          </p:nvSpPr>
          <p:spPr>
            <a:xfrm>
              <a:off x="11397987" y="3867634"/>
              <a:ext cx="794014" cy="1182847"/>
            </a:xfrm>
            <a:custGeom>
              <a:avLst/>
              <a:gdLst>
                <a:gd name="connsiteX0" fmla="*/ 794014 w 794014"/>
                <a:gd name="connsiteY0" fmla="*/ 0 h 1182847"/>
                <a:gd name="connsiteX1" fmla="*/ 794014 w 794014"/>
                <a:gd name="connsiteY1" fmla="*/ 1127001 h 1182847"/>
                <a:gd name="connsiteX2" fmla="*/ 772413 w 794014"/>
                <a:gd name="connsiteY2" fmla="*/ 1134386 h 1182847"/>
                <a:gd name="connsiteX3" fmla="*/ 89247 w 794014"/>
                <a:gd name="connsiteY3" fmla="*/ 1098613 h 1182847"/>
                <a:gd name="connsiteX4" fmla="*/ 265906 w 794014"/>
                <a:gd name="connsiteY4" fmla="*/ 295654 h 1182847"/>
                <a:gd name="connsiteX5" fmla="*/ 696781 w 794014"/>
                <a:gd name="connsiteY5" fmla="*/ 18560 h 1182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4014" h="1182847">
                  <a:moveTo>
                    <a:pt x="794014" y="0"/>
                  </a:moveTo>
                  <a:lnTo>
                    <a:pt x="794014" y="1127001"/>
                  </a:lnTo>
                  <a:lnTo>
                    <a:pt x="772413" y="1134386"/>
                  </a:lnTo>
                  <a:cubicBezTo>
                    <a:pt x="496558" y="1208896"/>
                    <a:pt x="195467" y="1197878"/>
                    <a:pt x="89247" y="1098613"/>
                  </a:cubicBezTo>
                  <a:cubicBezTo>
                    <a:pt x="-80777" y="939851"/>
                    <a:pt x="-224" y="579696"/>
                    <a:pt x="265906" y="295654"/>
                  </a:cubicBezTo>
                  <a:cubicBezTo>
                    <a:pt x="399007" y="154723"/>
                    <a:pt x="553905" y="59098"/>
                    <a:pt x="696781" y="1856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1" name="Figure">
              <a:extLst>
                <a:ext uri="{FF2B5EF4-FFF2-40B4-BE49-F238E27FC236}">
                  <a16:creationId xmlns:a16="http://schemas.microsoft.com/office/drawing/2014/main" id="{02F9D22C-FFCD-4847-91CD-37F4DCBD6075}"/>
                </a:ext>
              </a:extLst>
            </p:cNvPr>
            <p:cNvSpPr/>
            <p:nvPr userDrawn="1"/>
          </p:nvSpPr>
          <p:spPr>
            <a:xfrm>
              <a:off x="6384032" y="1648242"/>
              <a:ext cx="875650" cy="892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88" h="18770" extrusionOk="0">
                  <a:moveTo>
                    <a:pt x="18567" y="15982"/>
                  </a:moveTo>
                  <a:cubicBezTo>
                    <a:pt x="20371" y="12782"/>
                    <a:pt x="17299" y="3276"/>
                    <a:pt x="12326" y="688"/>
                  </a:cubicBezTo>
                  <a:cubicBezTo>
                    <a:pt x="7352" y="-1900"/>
                    <a:pt x="2379" y="3418"/>
                    <a:pt x="575" y="6665"/>
                  </a:cubicBezTo>
                  <a:cubicBezTo>
                    <a:pt x="-1229" y="9865"/>
                    <a:pt x="1355" y="14571"/>
                    <a:pt x="6329" y="17159"/>
                  </a:cubicBezTo>
                  <a:cubicBezTo>
                    <a:pt x="11253" y="19700"/>
                    <a:pt x="16763" y="19182"/>
                    <a:pt x="18567" y="159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2" name="Figure">
              <a:extLst>
                <a:ext uri="{FF2B5EF4-FFF2-40B4-BE49-F238E27FC236}">
                  <a16:creationId xmlns:a16="http://schemas.microsoft.com/office/drawing/2014/main" id="{7CFEC0CE-FB43-4333-9853-7B5924F208AC}"/>
                </a:ext>
              </a:extLst>
            </p:cNvPr>
            <p:cNvSpPr/>
            <p:nvPr userDrawn="1"/>
          </p:nvSpPr>
          <p:spPr>
            <a:xfrm>
              <a:off x="10139329" y="4982756"/>
              <a:ext cx="604493" cy="57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2" h="18783" extrusionOk="0">
                  <a:moveTo>
                    <a:pt x="402" y="2508"/>
                  </a:moveTo>
                  <a:cubicBezTo>
                    <a:pt x="-1232" y="5646"/>
                    <a:pt x="2321" y="15132"/>
                    <a:pt x="7365" y="17978"/>
                  </a:cubicBezTo>
                  <a:cubicBezTo>
                    <a:pt x="12410" y="20751"/>
                    <a:pt x="17100" y="15716"/>
                    <a:pt x="18734" y="12651"/>
                  </a:cubicBezTo>
                  <a:cubicBezTo>
                    <a:pt x="20368" y="9513"/>
                    <a:pt x="17597" y="4770"/>
                    <a:pt x="12481" y="1997"/>
                  </a:cubicBezTo>
                  <a:cubicBezTo>
                    <a:pt x="7436" y="-849"/>
                    <a:pt x="2036" y="-630"/>
                    <a:pt x="402" y="250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503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ADDE6-2F8A-471E-A518-BB13DA06D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46C1B7-14B4-4C6B-8DF9-AFB9829EE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49B972-84A1-4343-BCEB-B050BA697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8FF48D-D008-47E7-B3ED-D6F0B4FF1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096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2BE77-6C43-40AD-ABCF-E64E36A51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5270" y="136525"/>
            <a:ext cx="8428529" cy="113223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16D0A-CC06-4975-A732-F53359E90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54B79-E7FE-48ED-B0DA-7D78B7035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6E6126-25F8-4B03-BBC1-DF5D33FFE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4C2378E-37F4-4D35-A4CE-098A70BB67C3}"/>
              </a:ext>
            </a:extLst>
          </p:cNvPr>
          <p:cNvSpPr/>
          <p:nvPr userDrawn="1"/>
        </p:nvSpPr>
        <p:spPr>
          <a:xfrm>
            <a:off x="861777" y="-2072"/>
            <a:ext cx="1197858" cy="1389174"/>
          </a:xfrm>
          <a:custGeom>
            <a:avLst/>
            <a:gdLst>
              <a:gd name="connsiteX0" fmla="*/ 272811 w 1197858"/>
              <a:gd name="connsiteY0" fmla="*/ 0 h 1389174"/>
              <a:gd name="connsiteX1" fmla="*/ 924678 w 1197858"/>
              <a:gd name="connsiteY1" fmla="*/ 0 h 1389174"/>
              <a:gd name="connsiteX2" fmla="*/ 974454 w 1197858"/>
              <a:gd name="connsiteY2" fmla="*/ 32247 h 1389174"/>
              <a:gd name="connsiteX3" fmla="*/ 1189160 w 1197858"/>
              <a:gd name="connsiteY3" fmla="*/ 421913 h 1389174"/>
              <a:gd name="connsiteX4" fmla="*/ 850459 w 1197858"/>
              <a:gd name="connsiteY4" fmla="*/ 1387791 h 1389174"/>
              <a:gd name="connsiteX5" fmla="*/ 2923 w 1197858"/>
              <a:gd name="connsiteY5" fmla="*/ 541295 h 1389174"/>
              <a:gd name="connsiteX6" fmla="*/ 216245 w 1197858"/>
              <a:gd name="connsiteY6" fmla="*/ 37481 h 1389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7858" h="1389174">
                <a:moveTo>
                  <a:pt x="272811" y="0"/>
                </a:moveTo>
                <a:lnTo>
                  <a:pt x="924678" y="0"/>
                </a:lnTo>
                <a:lnTo>
                  <a:pt x="974454" y="32247"/>
                </a:lnTo>
                <a:cubicBezTo>
                  <a:pt x="1092328" y="125644"/>
                  <a:pt x="1173241" y="262904"/>
                  <a:pt x="1189160" y="421913"/>
                </a:cubicBezTo>
                <a:cubicBezTo>
                  <a:pt x="1220940" y="739931"/>
                  <a:pt x="1177988" y="1354828"/>
                  <a:pt x="850459" y="1387791"/>
                </a:cubicBezTo>
                <a:cubicBezTo>
                  <a:pt x="522929" y="1420682"/>
                  <a:pt x="34704" y="859385"/>
                  <a:pt x="2923" y="541295"/>
                </a:cubicBezTo>
                <a:cubicBezTo>
                  <a:pt x="-17301" y="342534"/>
                  <a:pt x="68843" y="156845"/>
                  <a:pt x="216245" y="37481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" name="Figure">
            <a:extLst>
              <a:ext uri="{FF2B5EF4-FFF2-40B4-BE49-F238E27FC236}">
                <a16:creationId xmlns:a16="http://schemas.microsoft.com/office/drawing/2014/main" id="{F4657BEA-DC8F-4BE7-BF7C-680143DD0533}"/>
              </a:ext>
            </a:extLst>
          </p:cNvPr>
          <p:cNvSpPr/>
          <p:nvPr userDrawn="1"/>
        </p:nvSpPr>
        <p:spPr>
          <a:xfrm>
            <a:off x="627460" y="140534"/>
            <a:ext cx="1772074" cy="12047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589" h="18693" extrusionOk="0">
                <a:moveTo>
                  <a:pt x="245" y="15021"/>
                </a:moveTo>
                <a:cubicBezTo>
                  <a:pt x="1306" y="18233"/>
                  <a:pt x="6123" y="19289"/>
                  <a:pt x="10101" y="18380"/>
                </a:cubicBezTo>
                <a:cubicBezTo>
                  <a:pt x="14080" y="17471"/>
                  <a:pt x="20377" y="13324"/>
                  <a:pt x="19507" y="5836"/>
                </a:cubicBezTo>
                <a:cubicBezTo>
                  <a:pt x="19168" y="2918"/>
                  <a:pt x="16966" y="-2311"/>
                  <a:pt x="8751" y="1135"/>
                </a:cubicBezTo>
                <a:cubicBezTo>
                  <a:pt x="4192" y="3048"/>
                  <a:pt x="-1223" y="10588"/>
                  <a:pt x="245" y="15021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" name="Figure">
            <a:extLst>
              <a:ext uri="{FF2B5EF4-FFF2-40B4-BE49-F238E27FC236}">
                <a16:creationId xmlns:a16="http://schemas.microsoft.com/office/drawing/2014/main" id="{8D24ED71-D1A6-4B3D-92ED-855ED2F859DB}"/>
              </a:ext>
            </a:extLst>
          </p:cNvPr>
          <p:cNvSpPr/>
          <p:nvPr userDrawn="1"/>
        </p:nvSpPr>
        <p:spPr>
          <a:xfrm>
            <a:off x="487968" y="51259"/>
            <a:ext cx="1745881" cy="120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116" extrusionOk="0">
                <a:moveTo>
                  <a:pt x="0" y="7130"/>
                </a:moveTo>
                <a:cubicBezTo>
                  <a:pt x="0" y="12861"/>
                  <a:pt x="8015" y="19116"/>
                  <a:pt x="12433" y="19116"/>
                </a:cubicBezTo>
                <a:cubicBezTo>
                  <a:pt x="16851" y="19116"/>
                  <a:pt x="21600" y="12861"/>
                  <a:pt x="21600" y="7130"/>
                </a:cubicBezTo>
                <a:cubicBezTo>
                  <a:pt x="21600" y="1399"/>
                  <a:pt x="19736" y="-2484"/>
                  <a:pt x="13206" y="1861"/>
                </a:cubicBezTo>
                <a:cubicBezTo>
                  <a:pt x="9285" y="4482"/>
                  <a:pt x="0" y="1399"/>
                  <a:pt x="0" y="7130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" name="Figure">
            <a:extLst>
              <a:ext uri="{FF2B5EF4-FFF2-40B4-BE49-F238E27FC236}">
                <a16:creationId xmlns:a16="http://schemas.microsoft.com/office/drawing/2014/main" id="{4E29128A-65FF-46D9-9AC5-CD5F360D05FD}"/>
              </a:ext>
            </a:extLst>
          </p:cNvPr>
          <p:cNvSpPr/>
          <p:nvPr userDrawn="1"/>
        </p:nvSpPr>
        <p:spPr>
          <a:xfrm>
            <a:off x="889707" y="1402361"/>
            <a:ext cx="218435" cy="222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" name="Figure">
            <a:extLst>
              <a:ext uri="{FF2B5EF4-FFF2-40B4-BE49-F238E27FC236}">
                <a16:creationId xmlns:a16="http://schemas.microsoft.com/office/drawing/2014/main" id="{B3BA8C1E-A710-4F84-9924-34F2C3A20531}"/>
              </a:ext>
            </a:extLst>
          </p:cNvPr>
          <p:cNvSpPr/>
          <p:nvPr userDrawn="1"/>
        </p:nvSpPr>
        <p:spPr>
          <a:xfrm>
            <a:off x="2281390" y="140534"/>
            <a:ext cx="150794" cy="1436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0A941A22-1624-42ED-B289-69DC7E776C8D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878553" y="141289"/>
            <a:ext cx="1163046" cy="1127472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ctr">
              <a:buNone/>
              <a:defRPr lang="en-US" sz="5400" b="1">
                <a:ea typeface="+mj-ea"/>
                <a:cs typeface="+mj-cs"/>
              </a:defRPr>
            </a:lvl1pPr>
          </a:lstStyle>
          <a:p>
            <a:pPr marL="228600" lvl="0" indent="-228600">
              <a:spcBef>
                <a:spcPct val="0"/>
              </a:spcBef>
            </a:pPr>
            <a:r>
              <a:rPr lang="en-US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976593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D417A-FFFC-4C38-B511-2722630CD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9C8D7D-4E0A-454B-A79D-902EC54DE9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04BDBD-06AB-4C31-B0F2-5DD5B4BE07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811E0C-F3A6-4B16-B9AB-5E3667F09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E38BFA-BFF6-490C-A0BA-416294EFC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5CF87B-2F0A-4942-B880-E8B34C5BD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1323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ED006-0636-42F1-9CDF-76666726A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D36E0F-BBDE-45B8-A505-73F0AE507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88661E-F16E-4409-B697-46876AB7A3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5D03C0-D476-4B22-AB2A-BA13BA5C62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4A3DD0-1B03-47CD-9B52-1B55BFD74C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A505A7-5B4D-4CC0-855A-D8B27D3CA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BB9F58-8B33-4A6B-83B6-DACBFF55C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C49A68-E101-43C8-B949-D8505E24B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220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C187B-8DFC-4E18-8A9E-DEF483D42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8CF1B9-C192-4ED5-8F68-EECA74181C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B9952C-E188-44F7-B6AC-FEAD53B95E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D02327-A8DE-42E1-B8ED-620CCCFD0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443995-4F62-42E0-B06A-F6DF5AE82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8A0555-7BBD-4C3E-81F3-FF0C1E2D0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063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e">
            <a:extLst>
              <a:ext uri="{FF2B5EF4-FFF2-40B4-BE49-F238E27FC236}">
                <a16:creationId xmlns:a16="http://schemas.microsoft.com/office/drawing/2014/main" id="{0DFD6B67-4EBF-4059-B726-B133E1C8983A}"/>
              </a:ext>
            </a:extLst>
          </p:cNvPr>
          <p:cNvSpPr/>
          <p:nvPr userDrawn="1"/>
        </p:nvSpPr>
        <p:spPr>
          <a:xfrm>
            <a:off x="3867079" y="785076"/>
            <a:ext cx="4801950" cy="5958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93" h="20744" extrusionOk="0">
                <a:moveTo>
                  <a:pt x="50" y="8912"/>
                </a:moveTo>
                <a:cubicBezTo>
                  <a:pt x="599" y="13351"/>
                  <a:pt x="9033" y="21184"/>
                  <a:pt x="14691" y="20725"/>
                </a:cubicBezTo>
                <a:cubicBezTo>
                  <a:pt x="20349" y="20265"/>
                  <a:pt x="21091" y="11684"/>
                  <a:pt x="20542" y="7246"/>
                </a:cubicBezTo>
                <a:cubicBezTo>
                  <a:pt x="19992" y="2808"/>
                  <a:pt x="14951" y="-416"/>
                  <a:pt x="9293" y="43"/>
                </a:cubicBezTo>
                <a:cubicBezTo>
                  <a:pt x="3636" y="503"/>
                  <a:pt x="-509" y="4474"/>
                  <a:pt x="50" y="8912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8" name="Figure">
            <a:extLst>
              <a:ext uri="{FF2B5EF4-FFF2-40B4-BE49-F238E27FC236}">
                <a16:creationId xmlns:a16="http://schemas.microsoft.com/office/drawing/2014/main" id="{A6AFB5AB-00A5-42C5-8B89-0D4DEAD0012C}"/>
              </a:ext>
            </a:extLst>
          </p:cNvPr>
          <p:cNvSpPr/>
          <p:nvPr userDrawn="1"/>
        </p:nvSpPr>
        <p:spPr>
          <a:xfrm>
            <a:off x="2927648" y="1746876"/>
            <a:ext cx="7103771" cy="48296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589" h="18693" extrusionOk="0">
                <a:moveTo>
                  <a:pt x="245" y="15021"/>
                </a:moveTo>
                <a:cubicBezTo>
                  <a:pt x="1306" y="18233"/>
                  <a:pt x="6123" y="19289"/>
                  <a:pt x="10101" y="18380"/>
                </a:cubicBezTo>
                <a:cubicBezTo>
                  <a:pt x="14080" y="17471"/>
                  <a:pt x="20377" y="13324"/>
                  <a:pt x="19507" y="5836"/>
                </a:cubicBezTo>
                <a:cubicBezTo>
                  <a:pt x="19168" y="2918"/>
                  <a:pt x="16966" y="-2311"/>
                  <a:pt x="8751" y="1135"/>
                </a:cubicBezTo>
                <a:cubicBezTo>
                  <a:pt x="4192" y="3048"/>
                  <a:pt x="-1223" y="10588"/>
                  <a:pt x="245" y="15021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9" name="Figure">
            <a:extLst>
              <a:ext uri="{FF2B5EF4-FFF2-40B4-BE49-F238E27FC236}">
                <a16:creationId xmlns:a16="http://schemas.microsoft.com/office/drawing/2014/main" id="{F853A99F-53BE-43F4-B45A-A2127E017721}"/>
              </a:ext>
            </a:extLst>
          </p:cNvPr>
          <p:cNvSpPr/>
          <p:nvPr userDrawn="1"/>
        </p:nvSpPr>
        <p:spPr>
          <a:xfrm>
            <a:off x="2368461" y="1388997"/>
            <a:ext cx="6998772" cy="4812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116" extrusionOk="0">
                <a:moveTo>
                  <a:pt x="0" y="7130"/>
                </a:moveTo>
                <a:cubicBezTo>
                  <a:pt x="0" y="12861"/>
                  <a:pt x="8015" y="19116"/>
                  <a:pt x="12433" y="19116"/>
                </a:cubicBezTo>
                <a:cubicBezTo>
                  <a:pt x="16851" y="19116"/>
                  <a:pt x="21600" y="12861"/>
                  <a:pt x="21600" y="7130"/>
                </a:cubicBezTo>
                <a:cubicBezTo>
                  <a:pt x="21600" y="1399"/>
                  <a:pt x="19736" y="-2484"/>
                  <a:pt x="13206" y="1861"/>
                </a:cubicBezTo>
                <a:cubicBezTo>
                  <a:pt x="9285" y="4482"/>
                  <a:pt x="0" y="1399"/>
                  <a:pt x="0" y="7130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" name="Figure">
            <a:extLst>
              <a:ext uri="{FF2B5EF4-FFF2-40B4-BE49-F238E27FC236}">
                <a16:creationId xmlns:a16="http://schemas.microsoft.com/office/drawing/2014/main" id="{523540BF-0941-4408-B229-3B101068B600}"/>
              </a:ext>
            </a:extLst>
          </p:cNvPr>
          <p:cNvSpPr/>
          <p:nvPr userDrawn="1"/>
        </p:nvSpPr>
        <p:spPr>
          <a:xfrm>
            <a:off x="6730112" y="114053"/>
            <a:ext cx="1313884" cy="1186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415" h="19060" extrusionOk="0">
                <a:moveTo>
                  <a:pt x="1251" y="17706"/>
                </a:moveTo>
                <a:cubicBezTo>
                  <a:pt x="3633" y="20258"/>
                  <a:pt x="13007" y="19180"/>
                  <a:pt x="16737" y="14651"/>
                </a:cubicBezTo>
                <a:cubicBezTo>
                  <a:pt x="20468" y="10087"/>
                  <a:pt x="17145" y="3797"/>
                  <a:pt x="14794" y="1210"/>
                </a:cubicBezTo>
                <a:cubicBezTo>
                  <a:pt x="12411" y="-1342"/>
                  <a:pt x="7458" y="275"/>
                  <a:pt x="3727" y="4804"/>
                </a:cubicBezTo>
                <a:cubicBezTo>
                  <a:pt x="-3" y="9368"/>
                  <a:pt x="-1132" y="15155"/>
                  <a:pt x="1251" y="17706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" name="Figure">
            <a:extLst>
              <a:ext uri="{FF2B5EF4-FFF2-40B4-BE49-F238E27FC236}">
                <a16:creationId xmlns:a16="http://schemas.microsoft.com/office/drawing/2014/main" id="{BD5C64BF-08E2-4135-B576-782BCC1358BD}"/>
              </a:ext>
            </a:extLst>
          </p:cNvPr>
          <p:cNvSpPr/>
          <p:nvPr userDrawn="1"/>
        </p:nvSpPr>
        <p:spPr>
          <a:xfrm>
            <a:off x="1921112" y="4207292"/>
            <a:ext cx="875650" cy="8921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" name="Figure">
            <a:extLst>
              <a:ext uri="{FF2B5EF4-FFF2-40B4-BE49-F238E27FC236}">
                <a16:creationId xmlns:a16="http://schemas.microsoft.com/office/drawing/2014/main" id="{284B6DC6-7C4D-44E7-9164-F5FAB39BEF1C}"/>
              </a:ext>
            </a:extLst>
          </p:cNvPr>
          <p:cNvSpPr/>
          <p:nvPr userDrawn="1"/>
        </p:nvSpPr>
        <p:spPr>
          <a:xfrm>
            <a:off x="8765547" y="1031118"/>
            <a:ext cx="604493" cy="5757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9A6E0A-A784-4C45-AFF8-2658713EFA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61928" y="2072667"/>
            <a:ext cx="5868144" cy="2387600"/>
          </a:xfrm>
        </p:spPr>
        <p:txBody>
          <a:bodyPr anchor="b"/>
          <a:lstStyle>
            <a:lvl1pPr algn="ct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C34C85-A365-4BBD-B9CF-8C6283402A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61928" y="4552342"/>
            <a:ext cx="5868144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7BA3C7-7567-46E4-A65B-A3825FBDF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500830-2640-4EEC-B623-30A512C08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28248" y="6356350"/>
            <a:ext cx="3025552" cy="365125"/>
          </a:xfrm>
        </p:spPr>
        <p:txBody>
          <a:bodyPr/>
          <a:lstStyle>
            <a:lvl1pPr algn="r"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</p:spTree>
    <p:extLst>
      <p:ext uri="{BB962C8B-B14F-4D97-AF65-F5344CB8AC3E}">
        <p14:creationId xmlns:p14="http://schemas.microsoft.com/office/powerpoint/2010/main" val="4279534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063F18-26BE-440C-8365-DBFFCAFF1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D0AD9F-8698-4DE9-B5C3-5A411C6C5A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1F8511-FDD6-4BC9-9817-97FAF38EE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6E8457-7F83-48BF-B23C-E2D90546E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E49A64-2BF7-4F52-8193-200FAF370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7E87D1-7122-4984-8CBE-AAA7EC69D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1301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75A18-C7BB-4A58-BFDC-25892F9D1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4CCC6E-55D7-4343-85BB-C0C54327A8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68ACC-43DC-4377-8A40-C0B6C151C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07C815-BA82-4032-9939-8245E0FB2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AD39EA-5B18-4FD5-A2CE-AEC5F7F88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2684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5393DF-F0D3-438F-A020-FADDF18C8C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36B2C9-FF10-47A1-BB7D-7B37D1FBBF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E18FE7-5958-4284-9AC4-3C364206D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6196B1-38F8-4FA2-9040-4D7BE424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BD1661-8695-4862-93E8-E000D83FD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5348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ransition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12192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00456" y="6214072"/>
            <a:ext cx="1627773" cy="4511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4937768"/>
            <a:ext cx="1095488" cy="1083520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8704796" y="6336792"/>
            <a:ext cx="1470980" cy="307777"/>
            <a:chOff x="8616280" y="6285754"/>
            <a:chExt cx="1470980" cy="307777"/>
          </a:xfrm>
        </p:grpSpPr>
        <p:sp>
          <p:nvSpPr>
            <p:cNvPr id="12" name="TextBox 11"/>
            <p:cNvSpPr txBox="1"/>
            <p:nvPr userDrawn="1"/>
          </p:nvSpPr>
          <p:spPr>
            <a:xfrm>
              <a:off x="8616280" y="6285754"/>
              <a:ext cx="1470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solidFill>
                    <a:schemeClr val="bg2">
                      <a:lumMod val="75000"/>
                    </a:schemeClr>
                  </a:solidFill>
                </a:rPr>
                <a:t>Made with       by </a:t>
              </a:r>
            </a:p>
          </p:txBody>
        </p:sp>
        <p:sp>
          <p:nvSpPr>
            <p:cNvPr id="13" name="Freeform 290"/>
            <p:cNvSpPr/>
            <p:nvPr userDrawn="1"/>
          </p:nvSpPr>
          <p:spPr>
            <a:xfrm>
              <a:off x="9544347" y="6374509"/>
              <a:ext cx="152053" cy="130265"/>
            </a:xfrm>
            <a:custGeom>
              <a:avLst/>
              <a:gdLst/>
              <a:ahLst/>
              <a:cxnLst/>
              <a:rect l="l" t="t" r="r" b="b"/>
              <a:pathLst>
                <a:path w="504825" h="432707">
                  <a:moveTo>
                    <a:pt x="134658" y="0"/>
                  </a:moveTo>
                  <a:cubicBezTo>
                    <a:pt x="146301" y="0"/>
                    <a:pt x="158180" y="2019"/>
                    <a:pt x="170294" y="6057"/>
                  </a:cubicBezTo>
                  <a:cubicBezTo>
                    <a:pt x="182407" y="10095"/>
                    <a:pt x="193676" y="15541"/>
                    <a:pt x="204099" y="22396"/>
                  </a:cubicBezTo>
                  <a:cubicBezTo>
                    <a:pt x="214522" y="29251"/>
                    <a:pt x="223490" y="35683"/>
                    <a:pt x="231002" y="41693"/>
                  </a:cubicBezTo>
                  <a:cubicBezTo>
                    <a:pt x="238514" y="47703"/>
                    <a:pt x="245652" y="54088"/>
                    <a:pt x="252412" y="60849"/>
                  </a:cubicBezTo>
                  <a:cubicBezTo>
                    <a:pt x="259174" y="54088"/>
                    <a:pt x="266310" y="47703"/>
                    <a:pt x="273823" y="41693"/>
                  </a:cubicBezTo>
                  <a:cubicBezTo>
                    <a:pt x="281334" y="35683"/>
                    <a:pt x="290303" y="29251"/>
                    <a:pt x="300726" y="22396"/>
                  </a:cubicBezTo>
                  <a:cubicBezTo>
                    <a:pt x="311149" y="15541"/>
                    <a:pt x="322417" y="10095"/>
                    <a:pt x="334531" y="6057"/>
                  </a:cubicBezTo>
                  <a:cubicBezTo>
                    <a:pt x="346645" y="2019"/>
                    <a:pt x="358524" y="0"/>
                    <a:pt x="370167" y="0"/>
                  </a:cubicBezTo>
                  <a:cubicBezTo>
                    <a:pt x="412236" y="0"/>
                    <a:pt x="445197" y="11644"/>
                    <a:pt x="469048" y="34932"/>
                  </a:cubicBezTo>
                  <a:cubicBezTo>
                    <a:pt x="492899" y="58220"/>
                    <a:pt x="504825" y="90523"/>
                    <a:pt x="504825" y="131840"/>
                  </a:cubicBezTo>
                  <a:cubicBezTo>
                    <a:pt x="504825" y="173346"/>
                    <a:pt x="483321" y="215602"/>
                    <a:pt x="440313" y="258610"/>
                  </a:cubicBezTo>
                  <a:lnTo>
                    <a:pt x="264807" y="427636"/>
                  </a:lnTo>
                  <a:cubicBezTo>
                    <a:pt x="261427" y="431017"/>
                    <a:pt x="257295" y="432707"/>
                    <a:pt x="252412" y="432707"/>
                  </a:cubicBezTo>
                  <a:cubicBezTo>
                    <a:pt x="247529" y="432707"/>
                    <a:pt x="243398" y="431017"/>
                    <a:pt x="240018" y="427636"/>
                  </a:cubicBezTo>
                  <a:lnTo>
                    <a:pt x="64230" y="258047"/>
                  </a:lnTo>
                  <a:cubicBezTo>
                    <a:pt x="62351" y="256544"/>
                    <a:pt x="59770" y="254103"/>
                    <a:pt x="56482" y="250722"/>
                  </a:cubicBezTo>
                  <a:cubicBezTo>
                    <a:pt x="53196" y="247342"/>
                    <a:pt x="47984" y="241191"/>
                    <a:pt x="40848" y="232270"/>
                  </a:cubicBezTo>
                  <a:cubicBezTo>
                    <a:pt x="33712" y="223349"/>
                    <a:pt x="27326" y="214194"/>
                    <a:pt x="21692" y="204803"/>
                  </a:cubicBezTo>
                  <a:cubicBezTo>
                    <a:pt x="16057" y="195413"/>
                    <a:pt x="11035" y="184051"/>
                    <a:pt x="6620" y="170717"/>
                  </a:cubicBezTo>
                  <a:cubicBezTo>
                    <a:pt x="2207" y="157382"/>
                    <a:pt x="0" y="144423"/>
                    <a:pt x="0" y="131840"/>
                  </a:cubicBezTo>
                  <a:cubicBezTo>
                    <a:pt x="0" y="90523"/>
                    <a:pt x="11926" y="58220"/>
                    <a:pt x="35777" y="34932"/>
                  </a:cubicBezTo>
                  <a:cubicBezTo>
                    <a:pt x="59629" y="11644"/>
                    <a:pt x="92588" y="0"/>
                    <a:pt x="134658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14646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135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2BE77-6C43-40AD-ABCF-E64E36A51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762276-1662-4EB6-B7CB-4BCCA4334D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16D0A-CC06-4975-A732-F53359E90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54B79-E7FE-48ED-B0DA-7D78B7035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6E6126-25F8-4B03-BBC1-DF5D33FFE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397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2BE77-6C43-40AD-ABCF-E64E36A51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5270" y="136525"/>
            <a:ext cx="8428529" cy="113223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762276-1662-4EB6-B7CB-4BCCA4334D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0848"/>
            <a:ext cx="10515600" cy="4116115"/>
          </a:xfrm>
        </p:spPr>
        <p:txBody>
          <a:bodyPr>
            <a:normAutofit/>
          </a:bodyPr>
          <a:lstStyle>
            <a:lvl1pPr marL="569913" indent="-569913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3600"/>
            </a:lvl1pPr>
            <a:lvl2pPr marL="685800" indent="-228600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3200"/>
            </a:lvl2pPr>
            <a:lvl3pPr marL="1143000" indent="-228600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2800"/>
            </a:lvl3pPr>
            <a:lvl4pPr marL="1600200" indent="-228600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2400"/>
            </a:lvl4pPr>
            <a:lvl5pPr marL="2057400" indent="-228600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2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16D0A-CC06-4975-A732-F53359E90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54B79-E7FE-48ED-B0DA-7D78B7035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6E6126-25F8-4B03-BBC1-DF5D33FFE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4C2378E-37F4-4D35-A4CE-098A70BB67C3}"/>
              </a:ext>
            </a:extLst>
          </p:cNvPr>
          <p:cNvSpPr/>
          <p:nvPr userDrawn="1"/>
        </p:nvSpPr>
        <p:spPr>
          <a:xfrm>
            <a:off x="861777" y="-2072"/>
            <a:ext cx="1197858" cy="1389174"/>
          </a:xfrm>
          <a:custGeom>
            <a:avLst/>
            <a:gdLst>
              <a:gd name="connsiteX0" fmla="*/ 272811 w 1197858"/>
              <a:gd name="connsiteY0" fmla="*/ 0 h 1389174"/>
              <a:gd name="connsiteX1" fmla="*/ 924678 w 1197858"/>
              <a:gd name="connsiteY1" fmla="*/ 0 h 1389174"/>
              <a:gd name="connsiteX2" fmla="*/ 974454 w 1197858"/>
              <a:gd name="connsiteY2" fmla="*/ 32247 h 1389174"/>
              <a:gd name="connsiteX3" fmla="*/ 1189160 w 1197858"/>
              <a:gd name="connsiteY3" fmla="*/ 421913 h 1389174"/>
              <a:gd name="connsiteX4" fmla="*/ 850459 w 1197858"/>
              <a:gd name="connsiteY4" fmla="*/ 1387791 h 1389174"/>
              <a:gd name="connsiteX5" fmla="*/ 2923 w 1197858"/>
              <a:gd name="connsiteY5" fmla="*/ 541295 h 1389174"/>
              <a:gd name="connsiteX6" fmla="*/ 216245 w 1197858"/>
              <a:gd name="connsiteY6" fmla="*/ 37481 h 1389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7858" h="1389174">
                <a:moveTo>
                  <a:pt x="272811" y="0"/>
                </a:moveTo>
                <a:lnTo>
                  <a:pt x="924678" y="0"/>
                </a:lnTo>
                <a:lnTo>
                  <a:pt x="974454" y="32247"/>
                </a:lnTo>
                <a:cubicBezTo>
                  <a:pt x="1092328" y="125644"/>
                  <a:pt x="1173241" y="262904"/>
                  <a:pt x="1189160" y="421913"/>
                </a:cubicBezTo>
                <a:cubicBezTo>
                  <a:pt x="1220940" y="739931"/>
                  <a:pt x="1177988" y="1354828"/>
                  <a:pt x="850459" y="1387791"/>
                </a:cubicBezTo>
                <a:cubicBezTo>
                  <a:pt x="522929" y="1420682"/>
                  <a:pt x="34704" y="859385"/>
                  <a:pt x="2923" y="541295"/>
                </a:cubicBezTo>
                <a:cubicBezTo>
                  <a:pt x="-17301" y="342534"/>
                  <a:pt x="68843" y="156845"/>
                  <a:pt x="216245" y="37481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" name="Figure">
            <a:extLst>
              <a:ext uri="{FF2B5EF4-FFF2-40B4-BE49-F238E27FC236}">
                <a16:creationId xmlns:a16="http://schemas.microsoft.com/office/drawing/2014/main" id="{F4657BEA-DC8F-4BE7-BF7C-680143DD0533}"/>
              </a:ext>
            </a:extLst>
          </p:cNvPr>
          <p:cNvSpPr/>
          <p:nvPr userDrawn="1"/>
        </p:nvSpPr>
        <p:spPr>
          <a:xfrm>
            <a:off x="627460" y="140534"/>
            <a:ext cx="1772074" cy="12047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589" h="18693" extrusionOk="0">
                <a:moveTo>
                  <a:pt x="245" y="15021"/>
                </a:moveTo>
                <a:cubicBezTo>
                  <a:pt x="1306" y="18233"/>
                  <a:pt x="6123" y="19289"/>
                  <a:pt x="10101" y="18380"/>
                </a:cubicBezTo>
                <a:cubicBezTo>
                  <a:pt x="14080" y="17471"/>
                  <a:pt x="20377" y="13324"/>
                  <a:pt x="19507" y="5836"/>
                </a:cubicBezTo>
                <a:cubicBezTo>
                  <a:pt x="19168" y="2918"/>
                  <a:pt x="16966" y="-2311"/>
                  <a:pt x="8751" y="1135"/>
                </a:cubicBezTo>
                <a:cubicBezTo>
                  <a:pt x="4192" y="3048"/>
                  <a:pt x="-1223" y="10588"/>
                  <a:pt x="245" y="15021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" name="Figure">
            <a:extLst>
              <a:ext uri="{FF2B5EF4-FFF2-40B4-BE49-F238E27FC236}">
                <a16:creationId xmlns:a16="http://schemas.microsoft.com/office/drawing/2014/main" id="{8D24ED71-D1A6-4B3D-92ED-855ED2F859DB}"/>
              </a:ext>
            </a:extLst>
          </p:cNvPr>
          <p:cNvSpPr/>
          <p:nvPr userDrawn="1"/>
        </p:nvSpPr>
        <p:spPr>
          <a:xfrm>
            <a:off x="487968" y="51259"/>
            <a:ext cx="1745881" cy="120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116" extrusionOk="0">
                <a:moveTo>
                  <a:pt x="0" y="7130"/>
                </a:moveTo>
                <a:cubicBezTo>
                  <a:pt x="0" y="12861"/>
                  <a:pt x="8015" y="19116"/>
                  <a:pt x="12433" y="19116"/>
                </a:cubicBezTo>
                <a:cubicBezTo>
                  <a:pt x="16851" y="19116"/>
                  <a:pt x="21600" y="12861"/>
                  <a:pt x="21600" y="7130"/>
                </a:cubicBezTo>
                <a:cubicBezTo>
                  <a:pt x="21600" y="1399"/>
                  <a:pt x="19736" y="-2484"/>
                  <a:pt x="13206" y="1861"/>
                </a:cubicBezTo>
                <a:cubicBezTo>
                  <a:pt x="9285" y="4482"/>
                  <a:pt x="0" y="1399"/>
                  <a:pt x="0" y="7130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" name="Figure">
            <a:extLst>
              <a:ext uri="{FF2B5EF4-FFF2-40B4-BE49-F238E27FC236}">
                <a16:creationId xmlns:a16="http://schemas.microsoft.com/office/drawing/2014/main" id="{4E29128A-65FF-46D9-9AC5-CD5F360D05FD}"/>
              </a:ext>
            </a:extLst>
          </p:cNvPr>
          <p:cNvSpPr/>
          <p:nvPr userDrawn="1"/>
        </p:nvSpPr>
        <p:spPr>
          <a:xfrm>
            <a:off x="889707" y="1402361"/>
            <a:ext cx="218435" cy="222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" name="Figure">
            <a:extLst>
              <a:ext uri="{FF2B5EF4-FFF2-40B4-BE49-F238E27FC236}">
                <a16:creationId xmlns:a16="http://schemas.microsoft.com/office/drawing/2014/main" id="{B3BA8C1E-A710-4F84-9924-34F2C3A20531}"/>
              </a:ext>
            </a:extLst>
          </p:cNvPr>
          <p:cNvSpPr/>
          <p:nvPr userDrawn="1"/>
        </p:nvSpPr>
        <p:spPr>
          <a:xfrm>
            <a:off x="2281390" y="140534"/>
            <a:ext cx="150794" cy="1436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0A941A22-1624-42ED-B289-69DC7E776C8D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878553" y="141289"/>
            <a:ext cx="1163046" cy="1127472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ctr">
              <a:buNone/>
              <a:defRPr lang="en-US" sz="5400" b="1">
                <a:ea typeface="+mj-ea"/>
                <a:cs typeface="+mj-cs"/>
              </a:defRPr>
            </a:lvl1pPr>
          </a:lstStyle>
          <a:p>
            <a:pPr marL="228600" lvl="0" indent="-228600">
              <a:spcBef>
                <a:spcPct val="0"/>
              </a:spcBef>
            </a:pPr>
            <a:r>
              <a:rPr lang="en-US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010680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 Number (Dark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2BE77-6C43-40AD-ABCF-E64E36A51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5270" y="136525"/>
            <a:ext cx="8428529" cy="1132235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762276-1662-4EB6-B7CB-4BCCA4334D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0848"/>
            <a:ext cx="10515600" cy="4116115"/>
          </a:xfrm>
        </p:spPr>
        <p:txBody>
          <a:bodyPr>
            <a:normAutofit/>
          </a:bodyPr>
          <a:lstStyle>
            <a:lvl1pPr marL="569913" indent="-569913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3600"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  <a:lvl2pPr marL="685800" indent="-228600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3200">
                <a:solidFill>
                  <a:schemeClr val="accent5">
                    <a:lumMod val="20000"/>
                    <a:lumOff val="80000"/>
                  </a:schemeClr>
                </a:solidFill>
              </a:defRPr>
            </a:lvl2pPr>
            <a:lvl3pPr marL="1143000" indent="-228600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2800">
                <a:solidFill>
                  <a:schemeClr val="accent5">
                    <a:lumMod val="20000"/>
                    <a:lumOff val="80000"/>
                  </a:schemeClr>
                </a:solidFill>
              </a:defRPr>
            </a:lvl3pPr>
            <a:lvl4pPr marL="1600200" indent="-228600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2400">
                <a:solidFill>
                  <a:schemeClr val="accent5">
                    <a:lumMod val="20000"/>
                    <a:lumOff val="80000"/>
                  </a:schemeClr>
                </a:solidFill>
              </a:defRPr>
            </a:lvl4pPr>
            <a:lvl5pPr marL="2057400" indent="-228600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2400">
                <a:solidFill>
                  <a:schemeClr val="accent5">
                    <a:lumMod val="20000"/>
                    <a:lumOff val="8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16D0A-CC06-4975-A732-F53359E90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54B79-E7FE-48ED-B0DA-7D78B7035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6E6126-25F8-4B03-BBC1-DF5D33FFE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5997A6-0989-4ABE-9EE2-FAC905B671FA}"/>
              </a:ext>
            </a:extLst>
          </p:cNvPr>
          <p:cNvSpPr/>
          <p:nvPr userDrawn="1"/>
        </p:nvSpPr>
        <p:spPr>
          <a:xfrm>
            <a:off x="861777" y="-2072"/>
            <a:ext cx="1197858" cy="1389174"/>
          </a:xfrm>
          <a:custGeom>
            <a:avLst/>
            <a:gdLst>
              <a:gd name="connsiteX0" fmla="*/ 272811 w 1197858"/>
              <a:gd name="connsiteY0" fmla="*/ 0 h 1389174"/>
              <a:gd name="connsiteX1" fmla="*/ 924678 w 1197858"/>
              <a:gd name="connsiteY1" fmla="*/ 0 h 1389174"/>
              <a:gd name="connsiteX2" fmla="*/ 974454 w 1197858"/>
              <a:gd name="connsiteY2" fmla="*/ 32247 h 1389174"/>
              <a:gd name="connsiteX3" fmla="*/ 1189160 w 1197858"/>
              <a:gd name="connsiteY3" fmla="*/ 421913 h 1389174"/>
              <a:gd name="connsiteX4" fmla="*/ 850459 w 1197858"/>
              <a:gd name="connsiteY4" fmla="*/ 1387791 h 1389174"/>
              <a:gd name="connsiteX5" fmla="*/ 2923 w 1197858"/>
              <a:gd name="connsiteY5" fmla="*/ 541295 h 1389174"/>
              <a:gd name="connsiteX6" fmla="*/ 216245 w 1197858"/>
              <a:gd name="connsiteY6" fmla="*/ 37481 h 1389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7858" h="1389174">
                <a:moveTo>
                  <a:pt x="272811" y="0"/>
                </a:moveTo>
                <a:lnTo>
                  <a:pt x="924678" y="0"/>
                </a:lnTo>
                <a:lnTo>
                  <a:pt x="974454" y="32247"/>
                </a:lnTo>
                <a:cubicBezTo>
                  <a:pt x="1092328" y="125644"/>
                  <a:pt x="1173241" y="262904"/>
                  <a:pt x="1189160" y="421913"/>
                </a:cubicBezTo>
                <a:cubicBezTo>
                  <a:pt x="1220940" y="739931"/>
                  <a:pt x="1177988" y="1354828"/>
                  <a:pt x="850459" y="1387791"/>
                </a:cubicBezTo>
                <a:cubicBezTo>
                  <a:pt x="522929" y="1420682"/>
                  <a:pt x="34704" y="859385"/>
                  <a:pt x="2923" y="541295"/>
                </a:cubicBezTo>
                <a:cubicBezTo>
                  <a:pt x="-17301" y="342534"/>
                  <a:pt x="68843" y="156845"/>
                  <a:pt x="216245" y="37481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" name="Figure">
            <a:extLst>
              <a:ext uri="{FF2B5EF4-FFF2-40B4-BE49-F238E27FC236}">
                <a16:creationId xmlns:a16="http://schemas.microsoft.com/office/drawing/2014/main" id="{F4657BEA-DC8F-4BE7-BF7C-680143DD0533}"/>
              </a:ext>
            </a:extLst>
          </p:cNvPr>
          <p:cNvSpPr/>
          <p:nvPr userDrawn="1"/>
        </p:nvSpPr>
        <p:spPr>
          <a:xfrm>
            <a:off x="627460" y="140534"/>
            <a:ext cx="1772074" cy="12047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589" h="18693" extrusionOk="0">
                <a:moveTo>
                  <a:pt x="245" y="15021"/>
                </a:moveTo>
                <a:cubicBezTo>
                  <a:pt x="1306" y="18233"/>
                  <a:pt x="6123" y="19289"/>
                  <a:pt x="10101" y="18380"/>
                </a:cubicBezTo>
                <a:cubicBezTo>
                  <a:pt x="14080" y="17471"/>
                  <a:pt x="20377" y="13324"/>
                  <a:pt x="19507" y="5836"/>
                </a:cubicBezTo>
                <a:cubicBezTo>
                  <a:pt x="19168" y="2918"/>
                  <a:pt x="16966" y="-2311"/>
                  <a:pt x="8751" y="1135"/>
                </a:cubicBezTo>
                <a:cubicBezTo>
                  <a:pt x="4192" y="3048"/>
                  <a:pt x="-1223" y="10588"/>
                  <a:pt x="245" y="15021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" name="Figure">
            <a:extLst>
              <a:ext uri="{FF2B5EF4-FFF2-40B4-BE49-F238E27FC236}">
                <a16:creationId xmlns:a16="http://schemas.microsoft.com/office/drawing/2014/main" id="{8D24ED71-D1A6-4B3D-92ED-855ED2F859DB}"/>
              </a:ext>
            </a:extLst>
          </p:cNvPr>
          <p:cNvSpPr/>
          <p:nvPr userDrawn="1"/>
        </p:nvSpPr>
        <p:spPr>
          <a:xfrm>
            <a:off x="487968" y="51259"/>
            <a:ext cx="1745881" cy="120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116" extrusionOk="0">
                <a:moveTo>
                  <a:pt x="0" y="7130"/>
                </a:moveTo>
                <a:cubicBezTo>
                  <a:pt x="0" y="12861"/>
                  <a:pt x="8015" y="19116"/>
                  <a:pt x="12433" y="19116"/>
                </a:cubicBezTo>
                <a:cubicBezTo>
                  <a:pt x="16851" y="19116"/>
                  <a:pt x="21600" y="12861"/>
                  <a:pt x="21600" y="7130"/>
                </a:cubicBezTo>
                <a:cubicBezTo>
                  <a:pt x="21600" y="1399"/>
                  <a:pt x="19736" y="-2484"/>
                  <a:pt x="13206" y="1861"/>
                </a:cubicBezTo>
                <a:cubicBezTo>
                  <a:pt x="9285" y="4482"/>
                  <a:pt x="0" y="1399"/>
                  <a:pt x="0" y="7130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" name="Figure">
            <a:extLst>
              <a:ext uri="{FF2B5EF4-FFF2-40B4-BE49-F238E27FC236}">
                <a16:creationId xmlns:a16="http://schemas.microsoft.com/office/drawing/2014/main" id="{4E29128A-65FF-46D9-9AC5-CD5F360D05FD}"/>
              </a:ext>
            </a:extLst>
          </p:cNvPr>
          <p:cNvSpPr/>
          <p:nvPr userDrawn="1"/>
        </p:nvSpPr>
        <p:spPr>
          <a:xfrm>
            <a:off x="889707" y="1402361"/>
            <a:ext cx="218435" cy="222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" name="Figure">
            <a:extLst>
              <a:ext uri="{FF2B5EF4-FFF2-40B4-BE49-F238E27FC236}">
                <a16:creationId xmlns:a16="http://schemas.microsoft.com/office/drawing/2014/main" id="{B3BA8C1E-A710-4F84-9924-34F2C3A20531}"/>
              </a:ext>
            </a:extLst>
          </p:cNvPr>
          <p:cNvSpPr/>
          <p:nvPr userDrawn="1"/>
        </p:nvSpPr>
        <p:spPr>
          <a:xfrm>
            <a:off x="2281390" y="140534"/>
            <a:ext cx="150794" cy="1436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0A941A22-1624-42ED-B289-69DC7E776C8D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878553" y="141289"/>
            <a:ext cx="1163046" cy="1127472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ctr">
              <a:buNone/>
              <a:defRPr lang="en-US" sz="5400" b="1">
                <a:ea typeface="+mj-ea"/>
                <a:cs typeface="+mj-cs"/>
              </a:defRPr>
            </a:lvl1pPr>
          </a:lstStyle>
          <a:p>
            <a:pPr marL="228600" lvl="0" indent="-228600">
              <a:spcBef>
                <a:spcPct val="0"/>
              </a:spcBef>
            </a:pPr>
            <a:r>
              <a:rPr lang="en-US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11972362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A99D1-0EB2-4F85-B3D4-6C023514A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5DBC6-1891-4D4E-9B5A-BDCEB78A6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FBD2E-EA4D-44AC-A4BD-0C5AA1711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23A92-51DF-4C54-8C80-1CB70C89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992B16-E765-430F-BC89-DE8C3294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6E6B168-566B-473C-AA14-D312485321F1}"/>
              </a:ext>
            </a:extLst>
          </p:cNvPr>
          <p:cNvSpPr/>
          <p:nvPr userDrawn="1"/>
        </p:nvSpPr>
        <p:spPr>
          <a:xfrm>
            <a:off x="8329881" y="1"/>
            <a:ext cx="3862120" cy="4184987"/>
          </a:xfrm>
          <a:custGeom>
            <a:avLst/>
            <a:gdLst>
              <a:gd name="connsiteX0" fmla="*/ 72632 w 3862120"/>
              <a:gd name="connsiteY0" fmla="*/ 0 h 4184987"/>
              <a:gd name="connsiteX1" fmla="*/ 3862120 w 3862120"/>
              <a:gd name="connsiteY1" fmla="*/ 0 h 4184987"/>
              <a:gd name="connsiteX2" fmla="*/ 3862120 w 3862120"/>
              <a:gd name="connsiteY2" fmla="*/ 4018645 h 4184987"/>
              <a:gd name="connsiteX3" fmla="*/ 3849798 w 3862120"/>
              <a:gd name="connsiteY3" fmla="*/ 4027418 h 4184987"/>
              <a:gd name="connsiteX4" fmla="*/ 3409263 w 3862120"/>
              <a:gd name="connsiteY4" fmla="*/ 4179440 h 4184987"/>
              <a:gd name="connsiteX5" fmla="*/ 11722 w 3862120"/>
              <a:gd name="connsiteY5" fmla="*/ 786066 h 4184987"/>
              <a:gd name="connsiteX6" fmla="*/ 49002 w 3862120"/>
              <a:gd name="connsiteY6" fmla="*/ 88876 h 418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2120" h="4184987">
                <a:moveTo>
                  <a:pt x="72632" y="0"/>
                </a:moveTo>
                <a:lnTo>
                  <a:pt x="3862120" y="0"/>
                </a:lnTo>
                <a:lnTo>
                  <a:pt x="3862120" y="4018645"/>
                </a:lnTo>
                <a:lnTo>
                  <a:pt x="3849798" y="4027418"/>
                </a:lnTo>
                <a:cubicBezTo>
                  <a:pt x="3719683" y="4109955"/>
                  <a:pt x="3573386" y="4162923"/>
                  <a:pt x="3409263" y="4179440"/>
                </a:cubicBezTo>
                <a:cubicBezTo>
                  <a:pt x="2096287" y="4311293"/>
                  <a:pt x="139121" y="2061203"/>
                  <a:pt x="11722" y="786066"/>
                </a:cubicBezTo>
                <a:cubicBezTo>
                  <a:pt x="-12601" y="547032"/>
                  <a:pt x="1454" y="312714"/>
                  <a:pt x="49002" y="88876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E96AA19-84B7-430D-8805-1FC9E3124763}"/>
              </a:ext>
            </a:extLst>
          </p:cNvPr>
          <p:cNvSpPr/>
          <p:nvPr userDrawn="1"/>
        </p:nvSpPr>
        <p:spPr>
          <a:xfrm>
            <a:off x="7390509" y="0"/>
            <a:ext cx="4801492" cy="4017462"/>
          </a:xfrm>
          <a:custGeom>
            <a:avLst/>
            <a:gdLst>
              <a:gd name="connsiteX0" fmla="*/ 2063453 w 4801492"/>
              <a:gd name="connsiteY0" fmla="*/ 0 h 4017462"/>
              <a:gd name="connsiteX1" fmla="*/ 4801492 w 4801492"/>
              <a:gd name="connsiteY1" fmla="*/ 0 h 4017462"/>
              <a:gd name="connsiteX2" fmla="*/ 4801492 w 4801492"/>
              <a:gd name="connsiteY2" fmla="*/ 3620618 h 4017462"/>
              <a:gd name="connsiteX3" fmla="*/ 4540736 w 4801492"/>
              <a:gd name="connsiteY3" fmla="*/ 3716067 h 4017462"/>
              <a:gd name="connsiteX4" fmla="*/ 3663094 w 4801492"/>
              <a:gd name="connsiteY4" fmla="*/ 3936581 h 4017462"/>
              <a:gd name="connsiteX5" fmla="*/ 88907 w 4801492"/>
              <a:gd name="connsiteY5" fmla="*/ 3068732 h 4017462"/>
              <a:gd name="connsiteX6" fmla="*/ 1919217 w 4801492"/>
              <a:gd name="connsiteY6" fmla="*/ 89093 h 401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01492" h="4017462">
                <a:moveTo>
                  <a:pt x="2063453" y="0"/>
                </a:moveTo>
                <a:lnTo>
                  <a:pt x="4801492" y="0"/>
                </a:lnTo>
                <a:lnTo>
                  <a:pt x="4801492" y="3620618"/>
                </a:lnTo>
                <a:lnTo>
                  <a:pt x="4540736" y="3716067"/>
                </a:lnTo>
                <a:cubicBezTo>
                  <a:pt x="4233752" y="3819100"/>
                  <a:pt x="3933647" y="3892546"/>
                  <a:pt x="3663094" y="3936581"/>
                </a:cubicBezTo>
                <a:cubicBezTo>
                  <a:pt x="2220509" y="4171435"/>
                  <a:pt x="473668" y="3898601"/>
                  <a:pt x="88907" y="3068732"/>
                </a:cubicBezTo>
                <a:cubicBezTo>
                  <a:pt x="-310361" y="2209732"/>
                  <a:pt x="694404" y="899190"/>
                  <a:pt x="1919217" y="89093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55505493-CC1B-41AE-918B-437E8B2856BA}"/>
              </a:ext>
            </a:extLst>
          </p:cNvPr>
          <p:cNvSpPr/>
          <p:nvPr userDrawn="1"/>
        </p:nvSpPr>
        <p:spPr>
          <a:xfrm>
            <a:off x="6831384" y="0"/>
            <a:ext cx="5360617" cy="3642236"/>
          </a:xfrm>
          <a:custGeom>
            <a:avLst/>
            <a:gdLst>
              <a:gd name="connsiteX0" fmla="*/ 320472 w 5360617"/>
              <a:gd name="connsiteY0" fmla="*/ 0 h 3642236"/>
              <a:gd name="connsiteX1" fmla="*/ 5360617 w 5360617"/>
              <a:gd name="connsiteY1" fmla="*/ 0 h 3642236"/>
              <a:gd name="connsiteX2" fmla="*/ 5360617 w 5360617"/>
              <a:gd name="connsiteY2" fmla="*/ 3227025 h 3642236"/>
              <a:gd name="connsiteX3" fmla="*/ 5351732 w 5360617"/>
              <a:gd name="connsiteY3" fmla="*/ 3232995 h 3642236"/>
              <a:gd name="connsiteX4" fmla="*/ 4028504 w 5360617"/>
              <a:gd name="connsiteY4" fmla="*/ 3642236 h 3642236"/>
              <a:gd name="connsiteX5" fmla="*/ 0 w 5360617"/>
              <a:gd name="connsiteY5" fmla="*/ 624863 h 3642236"/>
              <a:gd name="connsiteX6" fmla="*/ 286013 w 5360617"/>
              <a:gd name="connsiteY6" fmla="*/ 23255 h 364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60617" h="3642236">
                <a:moveTo>
                  <a:pt x="320472" y="0"/>
                </a:moveTo>
                <a:lnTo>
                  <a:pt x="5360617" y="0"/>
                </a:lnTo>
                <a:lnTo>
                  <a:pt x="5360617" y="3227025"/>
                </a:lnTo>
                <a:lnTo>
                  <a:pt x="5351732" y="3232995"/>
                </a:lnTo>
                <a:cubicBezTo>
                  <a:pt x="4933670" y="3488463"/>
                  <a:pt x="4475851" y="3642236"/>
                  <a:pt x="4028504" y="3642236"/>
                </a:cubicBezTo>
                <a:cubicBezTo>
                  <a:pt x="2596996" y="3642236"/>
                  <a:pt x="0" y="2067594"/>
                  <a:pt x="0" y="624863"/>
                </a:cubicBezTo>
                <a:cubicBezTo>
                  <a:pt x="0" y="354352"/>
                  <a:pt x="105767" y="161846"/>
                  <a:pt x="286013" y="23255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6181426F-5F00-40E9-AA9A-0496C69403A1}"/>
              </a:ext>
            </a:extLst>
          </p:cNvPr>
          <p:cNvSpPr/>
          <p:nvPr userDrawn="1"/>
        </p:nvSpPr>
        <p:spPr>
          <a:xfrm>
            <a:off x="11397987" y="3867634"/>
            <a:ext cx="794014" cy="1182847"/>
          </a:xfrm>
          <a:custGeom>
            <a:avLst/>
            <a:gdLst>
              <a:gd name="connsiteX0" fmla="*/ 794014 w 794014"/>
              <a:gd name="connsiteY0" fmla="*/ 0 h 1182847"/>
              <a:gd name="connsiteX1" fmla="*/ 794014 w 794014"/>
              <a:gd name="connsiteY1" fmla="*/ 1127001 h 1182847"/>
              <a:gd name="connsiteX2" fmla="*/ 772413 w 794014"/>
              <a:gd name="connsiteY2" fmla="*/ 1134386 h 1182847"/>
              <a:gd name="connsiteX3" fmla="*/ 89247 w 794014"/>
              <a:gd name="connsiteY3" fmla="*/ 1098613 h 1182847"/>
              <a:gd name="connsiteX4" fmla="*/ 265906 w 794014"/>
              <a:gd name="connsiteY4" fmla="*/ 295654 h 1182847"/>
              <a:gd name="connsiteX5" fmla="*/ 696781 w 794014"/>
              <a:gd name="connsiteY5" fmla="*/ 18560 h 118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4014" h="1182847">
                <a:moveTo>
                  <a:pt x="794014" y="0"/>
                </a:moveTo>
                <a:lnTo>
                  <a:pt x="794014" y="1127001"/>
                </a:lnTo>
                <a:lnTo>
                  <a:pt x="772413" y="1134386"/>
                </a:lnTo>
                <a:cubicBezTo>
                  <a:pt x="496558" y="1208896"/>
                  <a:pt x="195467" y="1197878"/>
                  <a:pt x="89247" y="1098613"/>
                </a:cubicBezTo>
                <a:cubicBezTo>
                  <a:pt x="-80777" y="939851"/>
                  <a:pt x="-224" y="579696"/>
                  <a:pt x="265906" y="295654"/>
                </a:cubicBezTo>
                <a:cubicBezTo>
                  <a:pt x="399007" y="154723"/>
                  <a:pt x="553905" y="59098"/>
                  <a:pt x="696781" y="1856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" name="Figure">
            <a:extLst>
              <a:ext uri="{FF2B5EF4-FFF2-40B4-BE49-F238E27FC236}">
                <a16:creationId xmlns:a16="http://schemas.microsoft.com/office/drawing/2014/main" id="{02F9D22C-FFCD-4847-91CD-37F4DCBD6075}"/>
              </a:ext>
            </a:extLst>
          </p:cNvPr>
          <p:cNvSpPr/>
          <p:nvPr userDrawn="1"/>
        </p:nvSpPr>
        <p:spPr>
          <a:xfrm>
            <a:off x="6384032" y="1648242"/>
            <a:ext cx="875650" cy="8921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" name="Figure">
            <a:extLst>
              <a:ext uri="{FF2B5EF4-FFF2-40B4-BE49-F238E27FC236}">
                <a16:creationId xmlns:a16="http://schemas.microsoft.com/office/drawing/2014/main" id="{7CFEC0CE-FB43-4333-9853-7B5924F208AC}"/>
              </a:ext>
            </a:extLst>
          </p:cNvPr>
          <p:cNvSpPr/>
          <p:nvPr userDrawn="1"/>
        </p:nvSpPr>
        <p:spPr>
          <a:xfrm>
            <a:off x="10139329" y="4982756"/>
            <a:ext cx="604493" cy="5757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002589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A99D1-0EB2-4F85-B3D4-6C023514A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5DBC6-1891-4D4E-9B5A-BDCEB78A6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FBD2E-EA4D-44AC-A4BD-0C5AA1711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23A92-51DF-4C54-8C80-1CB70C89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992B16-E765-430F-BC89-DE8C3294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6E6B168-566B-473C-AA14-D312485321F1}"/>
              </a:ext>
            </a:extLst>
          </p:cNvPr>
          <p:cNvSpPr/>
          <p:nvPr userDrawn="1"/>
        </p:nvSpPr>
        <p:spPr>
          <a:xfrm>
            <a:off x="8329881" y="1"/>
            <a:ext cx="3862120" cy="4184987"/>
          </a:xfrm>
          <a:custGeom>
            <a:avLst/>
            <a:gdLst>
              <a:gd name="connsiteX0" fmla="*/ 72632 w 3862120"/>
              <a:gd name="connsiteY0" fmla="*/ 0 h 4184987"/>
              <a:gd name="connsiteX1" fmla="*/ 3862120 w 3862120"/>
              <a:gd name="connsiteY1" fmla="*/ 0 h 4184987"/>
              <a:gd name="connsiteX2" fmla="*/ 3862120 w 3862120"/>
              <a:gd name="connsiteY2" fmla="*/ 4018645 h 4184987"/>
              <a:gd name="connsiteX3" fmla="*/ 3849798 w 3862120"/>
              <a:gd name="connsiteY3" fmla="*/ 4027418 h 4184987"/>
              <a:gd name="connsiteX4" fmla="*/ 3409263 w 3862120"/>
              <a:gd name="connsiteY4" fmla="*/ 4179440 h 4184987"/>
              <a:gd name="connsiteX5" fmla="*/ 11722 w 3862120"/>
              <a:gd name="connsiteY5" fmla="*/ 786066 h 4184987"/>
              <a:gd name="connsiteX6" fmla="*/ 49002 w 3862120"/>
              <a:gd name="connsiteY6" fmla="*/ 88876 h 418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2120" h="4184987">
                <a:moveTo>
                  <a:pt x="72632" y="0"/>
                </a:moveTo>
                <a:lnTo>
                  <a:pt x="3862120" y="0"/>
                </a:lnTo>
                <a:lnTo>
                  <a:pt x="3862120" y="4018645"/>
                </a:lnTo>
                <a:lnTo>
                  <a:pt x="3849798" y="4027418"/>
                </a:lnTo>
                <a:cubicBezTo>
                  <a:pt x="3719683" y="4109955"/>
                  <a:pt x="3573386" y="4162923"/>
                  <a:pt x="3409263" y="4179440"/>
                </a:cubicBezTo>
                <a:cubicBezTo>
                  <a:pt x="2096287" y="4311293"/>
                  <a:pt x="139121" y="2061203"/>
                  <a:pt x="11722" y="786066"/>
                </a:cubicBezTo>
                <a:cubicBezTo>
                  <a:pt x="-12601" y="547032"/>
                  <a:pt x="1454" y="312714"/>
                  <a:pt x="49002" y="88876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E96AA19-84B7-430D-8805-1FC9E3124763}"/>
              </a:ext>
            </a:extLst>
          </p:cNvPr>
          <p:cNvSpPr/>
          <p:nvPr userDrawn="1"/>
        </p:nvSpPr>
        <p:spPr>
          <a:xfrm>
            <a:off x="7390509" y="0"/>
            <a:ext cx="4801492" cy="4017462"/>
          </a:xfrm>
          <a:custGeom>
            <a:avLst/>
            <a:gdLst>
              <a:gd name="connsiteX0" fmla="*/ 2063453 w 4801492"/>
              <a:gd name="connsiteY0" fmla="*/ 0 h 4017462"/>
              <a:gd name="connsiteX1" fmla="*/ 4801492 w 4801492"/>
              <a:gd name="connsiteY1" fmla="*/ 0 h 4017462"/>
              <a:gd name="connsiteX2" fmla="*/ 4801492 w 4801492"/>
              <a:gd name="connsiteY2" fmla="*/ 3620618 h 4017462"/>
              <a:gd name="connsiteX3" fmla="*/ 4540736 w 4801492"/>
              <a:gd name="connsiteY3" fmla="*/ 3716067 h 4017462"/>
              <a:gd name="connsiteX4" fmla="*/ 3663094 w 4801492"/>
              <a:gd name="connsiteY4" fmla="*/ 3936581 h 4017462"/>
              <a:gd name="connsiteX5" fmla="*/ 88907 w 4801492"/>
              <a:gd name="connsiteY5" fmla="*/ 3068732 h 4017462"/>
              <a:gd name="connsiteX6" fmla="*/ 1919217 w 4801492"/>
              <a:gd name="connsiteY6" fmla="*/ 89093 h 401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01492" h="4017462">
                <a:moveTo>
                  <a:pt x="2063453" y="0"/>
                </a:moveTo>
                <a:lnTo>
                  <a:pt x="4801492" y="0"/>
                </a:lnTo>
                <a:lnTo>
                  <a:pt x="4801492" y="3620618"/>
                </a:lnTo>
                <a:lnTo>
                  <a:pt x="4540736" y="3716067"/>
                </a:lnTo>
                <a:cubicBezTo>
                  <a:pt x="4233752" y="3819100"/>
                  <a:pt x="3933647" y="3892546"/>
                  <a:pt x="3663094" y="3936581"/>
                </a:cubicBezTo>
                <a:cubicBezTo>
                  <a:pt x="2220509" y="4171435"/>
                  <a:pt x="473668" y="3898601"/>
                  <a:pt x="88907" y="3068732"/>
                </a:cubicBezTo>
                <a:cubicBezTo>
                  <a:pt x="-310361" y="2209732"/>
                  <a:pt x="694404" y="899190"/>
                  <a:pt x="1919217" y="89093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6181426F-5F00-40E9-AA9A-0496C69403A1}"/>
              </a:ext>
            </a:extLst>
          </p:cNvPr>
          <p:cNvSpPr/>
          <p:nvPr userDrawn="1"/>
        </p:nvSpPr>
        <p:spPr>
          <a:xfrm>
            <a:off x="11397987" y="3867634"/>
            <a:ext cx="794014" cy="1182847"/>
          </a:xfrm>
          <a:custGeom>
            <a:avLst/>
            <a:gdLst>
              <a:gd name="connsiteX0" fmla="*/ 794014 w 794014"/>
              <a:gd name="connsiteY0" fmla="*/ 0 h 1182847"/>
              <a:gd name="connsiteX1" fmla="*/ 794014 w 794014"/>
              <a:gd name="connsiteY1" fmla="*/ 1127001 h 1182847"/>
              <a:gd name="connsiteX2" fmla="*/ 772413 w 794014"/>
              <a:gd name="connsiteY2" fmla="*/ 1134386 h 1182847"/>
              <a:gd name="connsiteX3" fmla="*/ 89247 w 794014"/>
              <a:gd name="connsiteY3" fmla="*/ 1098613 h 1182847"/>
              <a:gd name="connsiteX4" fmla="*/ 265906 w 794014"/>
              <a:gd name="connsiteY4" fmla="*/ 295654 h 1182847"/>
              <a:gd name="connsiteX5" fmla="*/ 696781 w 794014"/>
              <a:gd name="connsiteY5" fmla="*/ 18560 h 118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4014" h="1182847">
                <a:moveTo>
                  <a:pt x="794014" y="0"/>
                </a:moveTo>
                <a:lnTo>
                  <a:pt x="794014" y="1127001"/>
                </a:lnTo>
                <a:lnTo>
                  <a:pt x="772413" y="1134386"/>
                </a:lnTo>
                <a:cubicBezTo>
                  <a:pt x="496558" y="1208896"/>
                  <a:pt x="195467" y="1197878"/>
                  <a:pt x="89247" y="1098613"/>
                </a:cubicBezTo>
                <a:cubicBezTo>
                  <a:pt x="-80777" y="939851"/>
                  <a:pt x="-224" y="579696"/>
                  <a:pt x="265906" y="295654"/>
                </a:cubicBezTo>
                <a:cubicBezTo>
                  <a:pt x="399007" y="154723"/>
                  <a:pt x="553905" y="59098"/>
                  <a:pt x="696781" y="1856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" name="Figure">
            <a:extLst>
              <a:ext uri="{FF2B5EF4-FFF2-40B4-BE49-F238E27FC236}">
                <a16:creationId xmlns:a16="http://schemas.microsoft.com/office/drawing/2014/main" id="{02F9D22C-FFCD-4847-91CD-37F4DCBD6075}"/>
              </a:ext>
            </a:extLst>
          </p:cNvPr>
          <p:cNvSpPr/>
          <p:nvPr userDrawn="1"/>
        </p:nvSpPr>
        <p:spPr>
          <a:xfrm>
            <a:off x="6384032" y="1648242"/>
            <a:ext cx="875650" cy="8921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" name="Figure">
            <a:extLst>
              <a:ext uri="{FF2B5EF4-FFF2-40B4-BE49-F238E27FC236}">
                <a16:creationId xmlns:a16="http://schemas.microsoft.com/office/drawing/2014/main" id="{7CFEC0CE-FB43-4333-9853-7B5924F208AC}"/>
              </a:ext>
            </a:extLst>
          </p:cNvPr>
          <p:cNvSpPr/>
          <p:nvPr userDrawn="1"/>
        </p:nvSpPr>
        <p:spPr>
          <a:xfrm>
            <a:off x="10139329" y="4982756"/>
            <a:ext cx="604493" cy="5757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5E753932-AFD4-4105-9EE3-5F7970C933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31385" y="0"/>
            <a:ext cx="5360617" cy="3642236"/>
          </a:xfrm>
          <a:custGeom>
            <a:avLst/>
            <a:gdLst>
              <a:gd name="connsiteX0" fmla="*/ 320472 w 5360617"/>
              <a:gd name="connsiteY0" fmla="*/ 0 h 3642236"/>
              <a:gd name="connsiteX1" fmla="*/ 5360617 w 5360617"/>
              <a:gd name="connsiteY1" fmla="*/ 0 h 3642236"/>
              <a:gd name="connsiteX2" fmla="*/ 5360617 w 5360617"/>
              <a:gd name="connsiteY2" fmla="*/ 3227025 h 3642236"/>
              <a:gd name="connsiteX3" fmla="*/ 5351732 w 5360617"/>
              <a:gd name="connsiteY3" fmla="*/ 3232995 h 3642236"/>
              <a:gd name="connsiteX4" fmla="*/ 4028504 w 5360617"/>
              <a:gd name="connsiteY4" fmla="*/ 3642236 h 3642236"/>
              <a:gd name="connsiteX5" fmla="*/ 0 w 5360617"/>
              <a:gd name="connsiteY5" fmla="*/ 624863 h 3642236"/>
              <a:gd name="connsiteX6" fmla="*/ 286013 w 5360617"/>
              <a:gd name="connsiteY6" fmla="*/ 23255 h 364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60617" h="3642236">
                <a:moveTo>
                  <a:pt x="320472" y="0"/>
                </a:moveTo>
                <a:lnTo>
                  <a:pt x="5360617" y="0"/>
                </a:lnTo>
                <a:lnTo>
                  <a:pt x="5360617" y="3227025"/>
                </a:lnTo>
                <a:lnTo>
                  <a:pt x="5351732" y="3232995"/>
                </a:lnTo>
                <a:cubicBezTo>
                  <a:pt x="4933670" y="3488463"/>
                  <a:pt x="4475851" y="3642236"/>
                  <a:pt x="4028504" y="3642236"/>
                </a:cubicBezTo>
                <a:cubicBezTo>
                  <a:pt x="2596996" y="3642236"/>
                  <a:pt x="0" y="2067594"/>
                  <a:pt x="0" y="624863"/>
                </a:cubicBezTo>
                <a:cubicBezTo>
                  <a:pt x="0" y="354352"/>
                  <a:pt x="105767" y="161846"/>
                  <a:pt x="286013" y="23255"/>
                </a:cubicBezTo>
                <a:close/>
              </a:path>
            </a:pathLst>
          </a:custGeom>
        </p:spPr>
        <p:txBody>
          <a:bodyPr wrap="square" tIns="1097280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639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(Dark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A99D1-0EB2-4F85-B3D4-6C023514A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5DBC6-1891-4D4E-9B5A-BDCEB78A6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FBD2E-EA4D-44AC-A4BD-0C5AA1711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23A92-51DF-4C54-8C80-1CB70C89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992B16-E765-430F-BC89-DE8C3294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6E6B168-566B-473C-AA14-D312485321F1}"/>
              </a:ext>
            </a:extLst>
          </p:cNvPr>
          <p:cNvSpPr/>
          <p:nvPr userDrawn="1"/>
        </p:nvSpPr>
        <p:spPr>
          <a:xfrm>
            <a:off x="8329881" y="1"/>
            <a:ext cx="3862120" cy="4184987"/>
          </a:xfrm>
          <a:custGeom>
            <a:avLst/>
            <a:gdLst>
              <a:gd name="connsiteX0" fmla="*/ 72632 w 3862120"/>
              <a:gd name="connsiteY0" fmla="*/ 0 h 4184987"/>
              <a:gd name="connsiteX1" fmla="*/ 3862120 w 3862120"/>
              <a:gd name="connsiteY1" fmla="*/ 0 h 4184987"/>
              <a:gd name="connsiteX2" fmla="*/ 3862120 w 3862120"/>
              <a:gd name="connsiteY2" fmla="*/ 4018645 h 4184987"/>
              <a:gd name="connsiteX3" fmla="*/ 3849798 w 3862120"/>
              <a:gd name="connsiteY3" fmla="*/ 4027418 h 4184987"/>
              <a:gd name="connsiteX4" fmla="*/ 3409263 w 3862120"/>
              <a:gd name="connsiteY4" fmla="*/ 4179440 h 4184987"/>
              <a:gd name="connsiteX5" fmla="*/ 11722 w 3862120"/>
              <a:gd name="connsiteY5" fmla="*/ 786066 h 4184987"/>
              <a:gd name="connsiteX6" fmla="*/ 49002 w 3862120"/>
              <a:gd name="connsiteY6" fmla="*/ 88876 h 418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2120" h="4184987">
                <a:moveTo>
                  <a:pt x="72632" y="0"/>
                </a:moveTo>
                <a:lnTo>
                  <a:pt x="3862120" y="0"/>
                </a:lnTo>
                <a:lnTo>
                  <a:pt x="3862120" y="4018645"/>
                </a:lnTo>
                <a:lnTo>
                  <a:pt x="3849798" y="4027418"/>
                </a:lnTo>
                <a:cubicBezTo>
                  <a:pt x="3719683" y="4109955"/>
                  <a:pt x="3573386" y="4162923"/>
                  <a:pt x="3409263" y="4179440"/>
                </a:cubicBezTo>
                <a:cubicBezTo>
                  <a:pt x="2096287" y="4311293"/>
                  <a:pt x="139121" y="2061203"/>
                  <a:pt x="11722" y="786066"/>
                </a:cubicBezTo>
                <a:cubicBezTo>
                  <a:pt x="-12601" y="547032"/>
                  <a:pt x="1454" y="312714"/>
                  <a:pt x="49002" y="88876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E96AA19-84B7-430D-8805-1FC9E3124763}"/>
              </a:ext>
            </a:extLst>
          </p:cNvPr>
          <p:cNvSpPr/>
          <p:nvPr userDrawn="1"/>
        </p:nvSpPr>
        <p:spPr>
          <a:xfrm>
            <a:off x="7390509" y="0"/>
            <a:ext cx="4801492" cy="4017462"/>
          </a:xfrm>
          <a:custGeom>
            <a:avLst/>
            <a:gdLst>
              <a:gd name="connsiteX0" fmla="*/ 2063453 w 4801492"/>
              <a:gd name="connsiteY0" fmla="*/ 0 h 4017462"/>
              <a:gd name="connsiteX1" fmla="*/ 4801492 w 4801492"/>
              <a:gd name="connsiteY1" fmla="*/ 0 h 4017462"/>
              <a:gd name="connsiteX2" fmla="*/ 4801492 w 4801492"/>
              <a:gd name="connsiteY2" fmla="*/ 3620618 h 4017462"/>
              <a:gd name="connsiteX3" fmla="*/ 4540736 w 4801492"/>
              <a:gd name="connsiteY3" fmla="*/ 3716067 h 4017462"/>
              <a:gd name="connsiteX4" fmla="*/ 3663094 w 4801492"/>
              <a:gd name="connsiteY4" fmla="*/ 3936581 h 4017462"/>
              <a:gd name="connsiteX5" fmla="*/ 88907 w 4801492"/>
              <a:gd name="connsiteY5" fmla="*/ 3068732 h 4017462"/>
              <a:gd name="connsiteX6" fmla="*/ 1919217 w 4801492"/>
              <a:gd name="connsiteY6" fmla="*/ 89093 h 401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01492" h="4017462">
                <a:moveTo>
                  <a:pt x="2063453" y="0"/>
                </a:moveTo>
                <a:lnTo>
                  <a:pt x="4801492" y="0"/>
                </a:lnTo>
                <a:lnTo>
                  <a:pt x="4801492" y="3620618"/>
                </a:lnTo>
                <a:lnTo>
                  <a:pt x="4540736" y="3716067"/>
                </a:lnTo>
                <a:cubicBezTo>
                  <a:pt x="4233752" y="3819100"/>
                  <a:pt x="3933647" y="3892546"/>
                  <a:pt x="3663094" y="3936581"/>
                </a:cubicBezTo>
                <a:cubicBezTo>
                  <a:pt x="2220509" y="4171435"/>
                  <a:pt x="473668" y="3898601"/>
                  <a:pt x="88907" y="3068732"/>
                </a:cubicBezTo>
                <a:cubicBezTo>
                  <a:pt x="-310361" y="2209732"/>
                  <a:pt x="694404" y="899190"/>
                  <a:pt x="1919217" y="89093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55505493-CC1B-41AE-918B-437E8B2856BA}"/>
              </a:ext>
            </a:extLst>
          </p:cNvPr>
          <p:cNvSpPr/>
          <p:nvPr userDrawn="1"/>
        </p:nvSpPr>
        <p:spPr>
          <a:xfrm>
            <a:off x="6831384" y="0"/>
            <a:ext cx="5360617" cy="3642236"/>
          </a:xfrm>
          <a:custGeom>
            <a:avLst/>
            <a:gdLst>
              <a:gd name="connsiteX0" fmla="*/ 320472 w 5360617"/>
              <a:gd name="connsiteY0" fmla="*/ 0 h 3642236"/>
              <a:gd name="connsiteX1" fmla="*/ 5360617 w 5360617"/>
              <a:gd name="connsiteY1" fmla="*/ 0 h 3642236"/>
              <a:gd name="connsiteX2" fmla="*/ 5360617 w 5360617"/>
              <a:gd name="connsiteY2" fmla="*/ 3227025 h 3642236"/>
              <a:gd name="connsiteX3" fmla="*/ 5351732 w 5360617"/>
              <a:gd name="connsiteY3" fmla="*/ 3232995 h 3642236"/>
              <a:gd name="connsiteX4" fmla="*/ 4028504 w 5360617"/>
              <a:gd name="connsiteY4" fmla="*/ 3642236 h 3642236"/>
              <a:gd name="connsiteX5" fmla="*/ 0 w 5360617"/>
              <a:gd name="connsiteY5" fmla="*/ 624863 h 3642236"/>
              <a:gd name="connsiteX6" fmla="*/ 286013 w 5360617"/>
              <a:gd name="connsiteY6" fmla="*/ 23255 h 364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60617" h="3642236">
                <a:moveTo>
                  <a:pt x="320472" y="0"/>
                </a:moveTo>
                <a:lnTo>
                  <a:pt x="5360617" y="0"/>
                </a:lnTo>
                <a:lnTo>
                  <a:pt x="5360617" y="3227025"/>
                </a:lnTo>
                <a:lnTo>
                  <a:pt x="5351732" y="3232995"/>
                </a:lnTo>
                <a:cubicBezTo>
                  <a:pt x="4933670" y="3488463"/>
                  <a:pt x="4475851" y="3642236"/>
                  <a:pt x="4028504" y="3642236"/>
                </a:cubicBezTo>
                <a:cubicBezTo>
                  <a:pt x="2596996" y="3642236"/>
                  <a:pt x="0" y="2067594"/>
                  <a:pt x="0" y="624863"/>
                </a:cubicBezTo>
                <a:cubicBezTo>
                  <a:pt x="0" y="354352"/>
                  <a:pt x="105767" y="161846"/>
                  <a:pt x="286013" y="23255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6181426F-5F00-40E9-AA9A-0496C69403A1}"/>
              </a:ext>
            </a:extLst>
          </p:cNvPr>
          <p:cNvSpPr/>
          <p:nvPr userDrawn="1"/>
        </p:nvSpPr>
        <p:spPr>
          <a:xfrm>
            <a:off x="11397987" y="3867634"/>
            <a:ext cx="794014" cy="1182847"/>
          </a:xfrm>
          <a:custGeom>
            <a:avLst/>
            <a:gdLst>
              <a:gd name="connsiteX0" fmla="*/ 794014 w 794014"/>
              <a:gd name="connsiteY0" fmla="*/ 0 h 1182847"/>
              <a:gd name="connsiteX1" fmla="*/ 794014 w 794014"/>
              <a:gd name="connsiteY1" fmla="*/ 1127001 h 1182847"/>
              <a:gd name="connsiteX2" fmla="*/ 772413 w 794014"/>
              <a:gd name="connsiteY2" fmla="*/ 1134386 h 1182847"/>
              <a:gd name="connsiteX3" fmla="*/ 89247 w 794014"/>
              <a:gd name="connsiteY3" fmla="*/ 1098613 h 1182847"/>
              <a:gd name="connsiteX4" fmla="*/ 265906 w 794014"/>
              <a:gd name="connsiteY4" fmla="*/ 295654 h 1182847"/>
              <a:gd name="connsiteX5" fmla="*/ 696781 w 794014"/>
              <a:gd name="connsiteY5" fmla="*/ 18560 h 118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4014" h="1182847">
                <a:moveTo>
                  <a:pt x="794014" y="0"/>
                </a:moveTo>
                <a:lnTo>
                  <a:pt x="794014" y="1127001"/>
                </a:lnTo>
                <a:lnTo>
                  <a:pt x="772413" y="1134386"/>
                </a:lnTo>
                <a:cubicBezTo>
                  <a:pt x="496558" y="1208896"/>
                  <a:pt x="195467" y="1197878"/>
                  <a:pt x="89247" y="1098613"/>
                </a:cubicBezTo>
                <a:cubicBezTo>
                  <a:pt x="-80777" y="939851"/>
                  <a:pt x="-224" y="579696"/>
                  <a:pt x="265906" y="295654"/>
                </a:cubicBezTo>
                <a:cubicBezTo>
                  <a:pt x="399007" y="154723"/>
                  <a:pt x="553905" y="59098"/>
                  <a:pt x="696781" y="18560"/>
                </a:cubicBezTo>
                <a:close/>
              </a:path>
            </a:pathLst>
          </a:custGeom>
          <a:solidFill>
            <a:schemeClr val="bg2">
              <a:alpha val="60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R="0" lvl="0" indent="0" algn="ctr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" name="Figure">
            <a:extLst>
              <a:ext uri="{FF2B5EF4-FFF2-40B4-BE49-F238E27FC236}">
                <a16:creationId xmlns:a16="http://schemas.microsoft.com/office/drawing/2014/main" id="{02F9D22C-FFCD-4847-91CD-37F4DCBD6075}"/>
              </a:ext>
            </a:extLst>
          </p:cNvPr>
          <p:cNvSpPr/>
          <p:nvPr userDrawn="1"/>
        </p:nvSpPr>
        <p:spPr>
          <a:xfrm>
            <a:off x="6384032" y="1648242"/>
            <a:ext cx="875650" cy="8921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bg2">
              <a:alpha val="7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" name="Figure">
            <a:extLst>
              <a:ext uri="{FF2B5EF4-FFF2-40B4-BE49-F238E27FC236}">
                <a16:creationId xmlns:a16="http://schemas.microsoft.com/office/drawing/2014/main" id="{7CFEC0CE-FB43-4333-9853-7B5924F208AC}"/>
              </a:ext>
            </a:extLst>
          </p:cNvPr>
          <p:cNvSpPr/>
          <p:nvPr userDrawn="1"/>
        </p:nvSpPr>
        <p:spPr>
          <a:xfrm>
            <a:off x="10139329" y="4982756"/>
            <a:ext cx="604493" cy="5757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3815564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 Photo (Dark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A99D1-0EB2-4F85-B3D4-6C023514A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5DBC6-1891-4D4E-9B5A-BDCEB78A6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FBD2E-EA4D-44AC-A4BD-0C5AA1711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23A92-51DF-4C54-8C80-1CB70C89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992B16-E765-430F-BC89-DE8C3294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6E6B168-566B-473C-AA14-D312485321F1}"/>
              </a:ext>
            </a:extLst>
          </p:cNvPr>
          <p:cNvSpPr/>
          <p:nvPr userDrawn="1"/>
        </p:nvSpPr>
        <p:spPr>
          <a:xfrm>
            <a:off x="8329881" y="1"/>
            <a:ext cx="3862120" cy="4184987"/>
          </a:xfrm>
          <a:custGeom>
            <a:avLst/>
            <a:gdLst>
              <a:gd name="connsiteX0" fmla="*/ 72632 w 3862120"/>
              <a:gd name="connsiteY0" fmla="*/ 0 h 4184987"/>
              <a:gd name="connsiteX1" fmla="*/ 3862120 w 3862120"/>
              <a:gd name="connsiteY1" fmla="*/ 0 h 4184987"/>
              <a:gd name="connsiteX2" fmla="*/ 3862120 w 3862120"/>
              <a:gd name="connsiteY2" fmla="*/ 4018645 h 4184987"/>
              <a:gd name="connsiteX3" fmla="*/ 3849798 w 3862120"/>
              <a:gd name="connsiteY3" fmla="*/ 4027418 h 4184987"/>
              <a:gd name="connsiteX4" fmla="*/ 3409263 w 3862120"/>
              <a:gd name="connsiteY4" fmla="*/ 4179440 h 4184987"/>
              <a:gd name="connsiteX5" fmla="*/ 11722 w 3862120"/>
              <a:gd name="connsiteY5" fmla="*/ 786066 h 4184987"/>
              <a:gd name="connsiteX6" fmla="*/ 49002 w 3862120"/>
              <a:gd name="connsiteY6" fmla="*/ 88876 h 418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2120" h="4184987">
                <a:moveTo>
                  <a:pt x="72632" y="0"/>
                </a:moveTo>
                <a:lnTo>
                  <a:pt x="3862120" y="0"/>
                </a:lnTo>
                <a:lnTo>
                  <a:pt x="3862120" y="4018645"/>
                </a:lnTo>
                <a:lnTo>
                  <a:pt x="3849798" y="4027418"/>
                </a:lnTo>
                <a:cubicBezTo>
                  <a:pt x="3719683" y="4109955"/>
                  <a:pt x="3573386" y="4162923"/>
                  <a:pt x="3409263" y="4179440"/>
                </a:cubicBezTo>
                <a:cubicBezTo>
                  <a:pt x="2096287" y="4311293"/>
                  <a:pt x="139121" y="2061203"/>
                  <a:pt x="11722" y="786066"/>
                </a:cubicBezTo>
                <a:cubicBezTo>
                  <a:pt x="-12601" y="547032"/>
                  <a:pt x="1454" y="312714"/>
                  <a:pt x="49002" y="88876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E96AA19-84B7-430D-8805-1FC9E3124763}"/>
              </a:ext>
            </a:extLst>
          </p:cNvPr>
          <p:cNvSpPr/>
          <p:nvPr userDrawn="1"/>
        </p:nvSpPr>
        <p:spPr>
          <a:xfrm>
            <a:off x="7390509" y="0"/>
            <a:ext cx="4801492" cy="4017462"/>
          </a:xfrm>
          <a:custGeom>
            <a:avLst/>
            <a:gdLst>
              <a:gd name="connsiteX0" fmla="*/ 2063453 w 4801492"/>
              <a:gd name="connsiteY0" fmla="*/ 0 h 4017462"/>
              <a:gd name="connsiteX1" fmla="*/ 4801492 w 4801492"/>
              <a:gd name="connsiteY1" fmla="*/ 0 h 4017462"/>
              <a:gd name="connsiteX2" fmla="*/ 4801492 w 4801492"/>
              <a:gd name="connsiteY2" fmla="*/ 3620618 h 4017462"/>
              <a:gd name="connsiteX3" fmla="*/ 4540736 w 4801492"/>
              <a:gd name="connsiteY3" fmla="*/ 3716067 h 4017462"/>
              <a:gd name="connsiteX4" fmla="*/ 3663094 w 4801492"/>
              <a:gd name="connsiteY4" fmla="*/ 3936581 h 4017462"/>
              <a:gd name="connsiteX5" fmla="*/ 88907 w 4801492"/>
              <a:gd name="connsiteY5" fmla="*/ 3068732 h 4017462"/>
              <a:gd name="connsiteX6" fmla="*/ 1919217 w 4801492"/>
              <a:gd name="connsiteY6" fmla="*/ 89093 h 401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01492" h="4017462">
                <a:moveTo>
                  <a:pt x="2063453" y="0"/>
                </a:moveTo>
                <a:lnTo>
                  <a:pt x="4801492" y="0"/>
                </a:lnTo>
                <a:lnTo>
                  <a:pt x="4801492" y="3620618"/>
                </a:lnTo>
                <a:lnTo>
                  <a:pt x="4540736" y="3716067"/>
                </a:lnTo>
                <a:cubicBezTo>
                  <a:pt x="4233752" y="3819100"/>
                  <a:pt x="3933647" y="3892546"/>
                  <a:pt x="3663094" y="3936581"/>
                </a:cubicBezTo>
                <a:cubicBezTo>
                  <a:pt x="2220509" y="4171435"/>
                  <a:pt x="473668" y="3898601"/>
                  <a:pt x="88907" y="3068732"/>
                </a:cubicBezTo>
                <a:cubicBezTo>
                  <a:pt x="-310361" y="2209732"/>
                  <a:pt x="694404" y="899190"/>
                  <a:pt x="1919217" y="89093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6181426F-5F00-40E9-AA9A-0496C69403A1}"/>
              </a:ext>
            </a:extLst>
          </p:cNvPr>
          <p:cNvSpPr/>
          <p:nvPr userDrawn="1"/>
        </p:nvSpPr>
        <p:spPr>
          <a:xfrm>
            <a:off x="11397987" y="3867634"/>
            <a:ext cx="794014" cy="1182847"/>
          </a:xfrm>
          <a:custGeom>
            <a:avLst/>
            <a:gdLst>
              <a:gd name="connsiteX0" fmla="*/ 794014 w 794014"/>
              <a:gd name="connsiteY0" fmla="*/ 0 h 1182847"/>
              <a:gd name="connsiteX1" fmla="*/ 794014 w 794014"/>
              <a:gd name="connsiteY1" fmla="*/ 1127001 h 1182847"/>
              <a:gd name="connsiteX2" fmla="*/ 772413 w 794014"/>
              <a:gd name="connsiteY2" fmla="*/ 1134386 h 1182847"/>
              <a:gd name="connsiteX3" fmla="*/ 89247 w 794014"/>
              <a:gd name="connsiteY3" fmla="*/ 1098613 h 1182847"/>
              <a:gd name="connsiteX4" fmla="*/ 265906 w 794014"/>
              <a:gd name="connsiteY4" fmla="*/ 295654 h 1182847"/>
              <a:gd name="connsiteX5" fmla="*/ 696781 w 794014"/>
              <a:gd name="connsiteY5" fmla="*/ 18560 h 118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4014" h="1182847">
                <a:moveTo>
                  <a:pt x="794014" y="0"/>
                </a:moveTo>
                <a:lnTo>
                  <a:pt x="794014" y="1127001"/>
                </a:lnTo>
                <a:lnTo>
                  <a:pt x="772413" y="1134386"/>
                </a:lnTo>
                <a:cubicBezTo>
                  <a:pt x="496558" y="1208896"/>
                  <a:pt x="195467" y="1197878"/>
                  <a:pt x="89247" y="1098613"/>
                </a:cubicBezTo>
                <a:cubicBezTo>
                  <a:pt x="-80777" y="939851"/>
                  <a:pt x="-224" y="579696"/>
                  <a:pt x="265906" y="295654"/>
                </a:cubicBezTo>
                <a:cubicBezTo>
                  <a:pt x="399007" y="154723"/>
                  <a:pt x="553905" y="59098"/>
                  <a:pt x="696781" y="18560"/>
                </a:cubicBezTo>
                <a:close/>
              </a:path>
            </a:pathLst>
          </a:custGeom>
          <a:solidFill>
            <a:schemeClr val="bg2">
              <a:alpha val="60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R="0" lvl="0" indent="0" algn="ctr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" name="Figure">
            <a:extLst>
              <a:ext uri="{FF2B5EF4-FFF2-40B4-BE49-F238E27FC236}">
                <a16:creationId xmlns:a16="http://schemas.microsoft.com/office/drawing/2014/main" id="{02F9D22C-FFCD-4847-91CD-37F4DCBD6075}"/>
              </a:ext>
            </a:extLst>
          </p:cNvPr>
          <p:cNvSpPr/>
          <p:nvPr userDrawn="1"/>
        </p:nvSpPr>
        <p:spPr>
          <a:xfrm>
            <a:off x="6384032" y="1648242"/>
            <a:ext cx="875650" cy="8921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bg2">
              <a:alpha val="7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R="0" lvl="0" indent="0" algn="ctr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" name="Figure">
            <a:extLst>
              <a:ext uri="{FF2B5EF4-FFF2-40B4-BE49-F238E27FC236}">
                <a16:creationId xmlns:a16="http://schemas.microsoft.com/office/drawing/2014/main" id="{7CFEC0CE-FB43-4333-9853-7B5924F208AC}"/>
              </a:ext>
            </a:extLst>
          </p:cNvPr>
          <p:cNvSpPr/>
          <p:nvPr userDrawn="1"/>
        </p:nvSpPr>
        <p:spPr>
          <a:xfrm>
            <a:off x="10139329" y="4982756"/>
            <a:ext cx="604493" cy="5757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" name="Picture Placeholder 29">
            <a:extLst>
              <a:ext uri="{FF2B5EF4-FFF2-40B4-BE49-F238E27FC236}">
                <a16:creationId xmlns:a16="http://schemas.microsoft.com/office/drawing/2014/main" id="{7B140BD1-698E-4732-9187-BE372F8EAB1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31385" y="0"/>
            <a:ext cx="5360617" cy="3642236"/>
          </a:xfrm>
          <a:custGeom>
            <a:avLst/>
            <a:gdLst>
              <a:gd name="connsiteX0" fmla="*/ 320472 w 5360617"/>
              <a:gd name="connsiteY0" fmla="*/ 0 h 3642236"/>
              <a:gd name="connsiteX1" fmla="*/ 5360617 w 5360617"/>
              <a:gd name="connsiteY1" fmla="*/ 0 h 3642236"/>
              <a:gd name="connsiteX2" fmla="*/ 5360617 w 5360617"/>
              <a:gd name="connsiteY2" fmla="*/ 3227025 h 3642236"/>
              <a:gd name="connsiteX3" fmla="*/ 5351732 w 5360617"/>
              <a:gd name="connsiteY3" fmla="*/ 3232995 h 3642236"/>
              <a:gd name="connsiteX4" fmla="*/ 4028504 w 5360617"/>
              <a:gd name="connsiteY4" fmla="*/ 3642236 h 3642236"/>
              <a:gd name="connsiteX5" fmla="*/ 0 w 5360617"/>
              <a:gd name="connsiteY5" fmla="*/ 624863 h 3642236"/>
              <a:gd name="connsiteX6" fmla="*/ 286013 w 5360617"/>
              <a:gd name="connsiteY6" fmla="*/ 23255 h 364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60617" h="3642236">
                <a:moveTo>
                  <a:pt x="320472" y="0"/>
                </a:moveTo>
                <a:lnTo>
                  <a:pt x="5360617" y="0"/>
                </a:lnTo>
                <a:lnTo>
                  <a:pt x="5360617" y="3227025"/>
                </a:lnTo>
                <a:lnTo>
                  <a:pt x="5351732" y="3232995"/>
                </a:lnTo>
                <a:cubicBezTo>
                  <a:pt x="4933670" y="3488463"/>
                  <a:pt x="4475851" y="3642236"/>
                  <a:pt x="4028504" y="3642236"/>
                </a:cubicBezTo>
                <a:cubicBezTo>
                  <a:pt x="2596996" y="3642236"/>
                  <a:pt x="0" y="2067594"/>
                  <a:pt x="0" y="624863"/>
                </a:cubicBezTo>
                <a:cubicBezTo>
                  <a:pt x="0" y="354352"/>
                  <a:pt x="105767" y="161846"/>
                  <a:pt x="286013" y="23255"/>
                </a:cubicBezTo>
                <a:close/>
              </a:path>
            </a:pathLst>
          </a:custGeom>
        </p:spPr>
        <p:txBody>
          <a:bodyPr wrap="square" tIns="109728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373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D54997-06A4-499B-8E6A-8EF1A89EB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4863"/>
            <a:ext cx="10515600" cy="1132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F3C88D-292F-4F8A-8FA3-E750F0E632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556792"/>
            <a:ext cx="10515600" cy="46201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8C7DAC-648B-41B2-BAA1-D87B884056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073268-5839-4ECF-A52B-BE90FB6F58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5A0931-55D2-4DD7-B350-755D5AC96D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274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14" r:id="rId3"/>
    <p:sldLayoutId id="2147483927" r:id="rId4"/>
    <p:sldLayoutId id="2147483936" r:id="rId5"/>
    <p:sldLayoutId id="2147483915" r:id="rId6"/>
    <p:sldLayoutId id="2147483929" r:id="rId7"/>
    <p:sldLayoutId id="2147483945" r:id="rId8"/>
    <p:sldLayoutId id="2147483946" r:id="rId9"/>
    <p:sldLayoutId id="2147483937" r:id="rId10"/>
    <p:sldLayoutId id="2147483942" r:id="rId11"/>
    <p:sldLayoutId id="2147483943" r:id="rId12"/>
    <p:sldLayoutId id="2147483938" r:id="rId13"/>
    <p:sldLayoutId id="2147483939" r:id="rId14"/>
    <p:sldLayoutId id="2147483918" r:id="rId15"/>
    <p:sldLayoutId id="2147483944" r:id="rId16"/>
    <p:sldLayoutId id="2147483916" r:id="rId17"/>
    <p:sldLayoutId id="2147483917" r:id="rId18"/>
    <p:sldLayoutId id="2147483920" r:id="rId19"/>
    <p:sldLayoutId id="2147483921" r:id="rId20"/>
    <p:sldLayoutId id="2147483922" r:id="rId21"/>
    <p:sldLayoutId id="2147483923" r:id="rId2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137160"/>
            <a:ext cx="1097280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Rectangle 14"/>
          <p:cNvSpPr/>
          <p:nvPr/>
        </p:nvSpPr>
        <p:spPr>
          <a:xfrm rot="5400000">
            <a:off x="11604686" y="5799924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3974763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hf hdr="0"/>
  <p:txStyles>
    <p:titleStyle>
      <a:lvl1pPr algn="r" defTabSz="914354" rtl="0" eaLnBrk="1" latinLnBrk="0" hangingPunct="1">
        <a:spcBef>
          <a:spcPct val="0"/>
        </a:spcBef>
        <a:buNone/>
        <a:defRPr lang="en-US" sz="4000" b="1" kern="1200" cap="all" normalizeH="0" baseline="0" dirty="0">
          <a:solidFill>
            <a:srgbClr val="2F3A46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742913" indent="-285737" algn="l" defTabSz="91435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294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120" indent="-228589" algn="l" defTabSz="91435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E26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38930" y="341031"/>
            <a:ext cx="2914141" cy="804743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2185947" y="2158991"/>
            <a:ext cx="7820106" cy="34163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914354"/>
            <a:r>
              <a:rPr lang="en-US" sz="5400" dirty="0">
                <a:solidFill>
                  <a:schemeClr val="bg1"/>
                </a:solidFill>
                <a:latin typeface="Calibri Light" panose="020F0302020204030204" pitchFamily="34" charset="0"/>
              </a:rPr>
              <a:t>Free </a:t>
            </a:r>
            <a:r>
              <a:rPr lang="en-US" sz="5400">
                <a:solidFill>
                  <a:schemeClr val="bg1"/>
                </a:solidFill>
                <a:latin typeface="Calibri Light" panose="020F0302020204030204" pitchFamily="34" charset="0"/>
              </a:rPr>
              <a:t>creative templates</a:t>
            </a:r>
            <a:r>
              <a:rPr lang="en-US" sz="5400" dirty="0">
                <a:solidFill>
                  <a:schemeClr val="bg1"/>
                </a:solidFill>
                <a:latin typeface="Calibri Light" panose="020F0302020204030204" pitchFamily="34" charset="0"/>
              </a:rPr>
              <a:t>, charts, diagrams and maps for your outstanding presentations</a:t>
            </a:r>
          </a:p>
        </p:txBody>
      </p:sp>
    </p:spTree>
    <p:extLst>
      <p:ext uri="{BB962C8B-B14F-4D97-AF65-F5344CB8AC3E}">
        <p14:creationId xmlns:p14="http://schemas.microsoft.com/office/powerpoint/2010/main" val="380082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hf hdr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C58EDE2-9C12-4E95-AE15-1944DE2521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i="0" u="none" strike="noStrike" dirty="0">
                <a:solidFill>
                  <a:srgbClr val="615474"/>
                </a:solidFill>
                <a:effectLst/>
                <a:latin typeface="Seaford Display" pitchFamily="2" charset="0"/>
              </a:rPr>
              <a:t>Особенности творчества поэтов- акмеистов </a:t>
            </a:r>
            <a:endParaRPr lang="en-US" dirty="0">
              <a:solidFill>
                <a:srgbClr val="615474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E6DCAC89-5D68-4BB2-9B66-DFA32988EB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Выполнили </a:t>
            </a:r>
            <a:r>
              <a:rPr lang="ru-RU"/>
              <a:t>:  </a:t>
            </a:r>
            <a:r>
              <a:rPr lang="ru-RU" dirty="0" err="1"/>
              <a:t>Элюбаева</a:t>
            </a:r>
            <a:r>
              <a:rPr lang="ru-RU" dirty="0"/>
              <a:t> С.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776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45A5AD-9F16-5AAD-9931-DC9D06887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933" y="611133"/>
            <a:ext cx="10515600" cy="1132235"/>
          </a:xfrm>
        </p:spPr>
        <p:txBody>
          <a:bodyPr>
            <a:noAutofit/>
          </a:bodyPr>
          <a:lstStyle/>
          <a:p>
            <a:r>
              <a:rPr lang="ru-RU" sz="3000" b="1" i="0" u="none" strike="noStrike" dirty="0">
                <a:solidFill>
                  <a:srgbClr val="615474"/>
                </a:solidFill>
                <a:effectLst/>
                <a:latin typeface="Helvetica Neue" panose="02000503000000020004" pitchFamily="2"/>
              </a:rPr>
              <a:t>а также Георгий Иванов, Георгий Адамович, Владимир </a:t>
            </a:r>
            <a:r>
              <a:rPr lang="ru-RU" sz="3000" b="1" i="0" u="none" strike="noStrike" dirty="0" err="1">
                <a:solidFill>
                  <a:srgbClr val="615474"/>
                </a:solidFill>
                <a:effectLst/>
                <a:latin typeface="Helvetica Neue" panose="02000503000000020004" pitchFamily="2"/>
              </a:rPr>
              <a:t>Нарбут</a:t>
            </a:r>
            <a:r>
              <a:rPr lang="ru-RU" sz="3000" b="1" i="0" u="none" strike="noStrike" dirty="0">
                <a:solidFill>
                  <a:srgbClr val="615474"/>
                </a:solidFill>
                <a:effectLst/>
                <a:latin typeface="Helvetica Neue" panose="02000503000000020004" pitchFamily="2"/>
              </a:rPr>
              <a:t>, Николай </a:t>
            </a:r>
            <a:r>
              <a:rPr lang="ru-RU" sz="3000" b="1" i="0" u="none" strike="noStrike" dirty="0" err="1">
                <a:solidFill>
                  <a:srgbClr val="615474"/>
                </a:solidFill>
                <a:effectLst/>
                <a:latin typeface="Helvetica Neue" panose="02000503000000020004" pitchFamily="2"/>
              </a:rPr>
              <a:t>Оцуп</a:t>
            </a:r>
            <a:r>
              <a:rPr lang="ru-RU" sz="3000" b="1" i="0" u="none" strike="noStrike" dirty="0">
                <a:solidFill>
                  <a:srgbClr val="615474"/>
                </a:solidFill>
                <a:effectLst/>
                <a:latin typeface="Helvetica Neue" panose="02000503000000020004" pitchFamily="2"/>
              </a:rPr>
              <a:t>, Михаил </a:t>
            </a:r>
            <a:r>
              <a:rPr lang="ru-RU" sz="3000" b="1" i="0" u="none" strike="noStrike" dirty="0" err="1">
                <a:solidFill>
                  <a:srgbClr val="615474"/>
                </a:solidFill>
                <a:effectLst/>
                <a:latin typeface="Helvetica Neue" panose="02000503000000020004" pitchFamily="2"/>
              </a:rPr>
              <a:t>Зенкевич</a:t>
            </a:r>
            <a:r>
              <a:rPr lang="ru-RU" sz="3000" b="1" i="0" u="none" strike="noStrike" dirty="0">
                <a:solidFill>
                  <a:srgbClr val="615474"/>
                </a:solidFill>
                <a:effectLst/>
                <a:latin typeface="Helvetica Neue" panose="02000503000000020004" pitchFamily="2"/>
              </a:rPr>
              <a:t>.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7D2A890-1AF7-14FD-E328-AC7385068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10</a:t>
            </a:fld>
            <a:endParaRPr lang="en-US"/>
          </a:p>
        </p:txBody>
      </p:sp>
      <p:grpSp>
        <p:nvGrpSpPr>
          <p:cNvPr id="15" name="Group 65">
            <a:extLst>
              <a:ext uri="{FF2B5EF4-FFF2-40B4-BE49-F238E27FC236}">
                <a16:creationId xmlns:a16="http://schemas.microsoft.com/office/drawing/2014/main" id="{E390A921-FB6F-1BC5-D506-565E8C0B898F}"/>
              </a:ext>
            </a:extLst>
          </p:cNvPr>
          <p:cNvGrpSpPr/>
          <p:nvPr/>
        </p:nvGrpSpPr>
        <p:grpSpPr>
          <a:xfrm>
            <a:off x="231491" y="2312484"/>
            <a:ext cx="2560019" cy="2092729"/>
            <a:chOff x="1921112" y="114053"/>
            <a:chExt cx="8110307" cy="6629895"/>
          </a:xfrm>
        </p:grpSpPr>
        <p:sp>
          <p:nvSpPr>
            <p:cNvPr id="9" name="Figure">
              <a:extLst>
                <a:ext uri="{FF2B5EF4-FFF2-40B4-BE49-F238E27FC236}">
                  <a16:creationId xmlns:a16="http://schemas.microsoft.com/office/drawing/2014/main" id="{58A823E0-2D11-BE30-F32E-DC2F36C7774E}"/>
                </a:ext>
              </a:extLst>
            </p:cNvPr>
            <p:cNvSpPr/>
            <p:nvPr/>
          </p:nvSpPr>
          <p:spPr>
            <a:xfrm>
              <a:off x="3867079" y="785076"/>
              <a:ext cx="4801950" cy="5958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3" h="20744" extrusionOk="0">
                  <a:moveTo>
                    <a:pt x="50" y="8912"/>
                  </a:moveTo>
                  <a:cubicBezTo>
                    <a:pt x="599" y="13351"/>
                    <a:pt x="9033" y="21184"/>
                    <a:pt x="14691" y="20725"/>
                  </a:cubicBezTo>
                  <a:cubicBezTo>
                    <a:pt x="20349" y="20265"/>
                    <a:pt x="21091" y="11684"/>
                    <a:pt x="20542" y="7246"/>
                  </a:cubicBezTo>
                  <a:cubicBezTo>
                    <a:pt x="19992" y="2808"/>
                    <a:pt x="14951" y="-416"/>
                    <a:pt x="9293" y="43"/>
                  </a:cubicBezTo>
                  <a:cubicBezTo>
                    <a:pt x="3636" y="503"/>
                    <a:pt x="-509" y="4474"/>
                    <a:pt x="50" y="891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0" name="Figure">
              <a:extLst>
                <a:ext uri="{FF2B5EF4-FFF2-40B4-BE49-F238E27FC236}">
                  <a16:creationId xmlns:a16="http://schemas.microsoft.com/office/drawing/2014/main" id="{7F03ED10-25C6-26BC-1799-F0B98DF70A07}"/>
                </a:ext>
              </a:extLst>
            </p:cNvPr>
            <p:cNvSpPr/>
            <p:nvPr/>
          </p:nvSpPr>
          <p:spPr>
            <a:xfrm>
              <a:off x="2927648" y="1746876"/>
              <a:ext cx="7103771" cy="4829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89" h="18693" extrusionOk="0">
                  <a:moveTo>
                    <a:pt x="245" y="15021"/>
                  </a:moveTo>
                  <a:cubicBezTo>
                    <a:pt x="1306" y="18233"/>
                    <a:pt x="6123" y="19289"/>
                    <a:pt x="10101" y="18380"/>
                  </a:cubicBezTo>
                  <a:cubicBezTo>
                    <a:pt x="14080" y="17471"/>
                    <a:pt x="20377" y="13324"/>
                    <a:pt x="19507" y="5836"/>
                  </a:cubicBezTo>
                  <a:cubicBezTo>
                    <a:pt x="19168" y="2918"/>
                    <a:pt x="16966" y="-2311"/>
                    <a:pt x="8751" y="1135"/>
                  </a:cubicBezTo>
                  <a:cubicBezTo>
                    <a:pt x="4192" y="3048"/>
                    <a:pt x="-1223" y="10588"/>
                    <a:pt x="245" y="15021"/>
                  </a:cubicBezTo>
                  <a:close/>
                </a:path>
              </a:pathLst>
            </a:custGeom>
            <a:solidFill>
              <a:srgbClr val="8DB1C4">
                <a:alpha val="80000"/>
              </a:srgb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1" name="Figure">
              <a:extLst>
                <a:ext uri="{FF2B5EF4-FFF2-40B4-BE49-F238E27FC236}">
                  <a16:creationId xmlns:a16="http://schemas.microsoft.com/office/drawing/2014/main" id="{E52DA4B5-9EDB-F527-FC2E-B73532A965A8}"/>
                </a:ext>
              </a:extLst>
            </p:cNvPr>
            <p:cNvSpPr/>
            <p:nvPr/>
          </p:nvSpPr>
          <p:spPr>
            <a:xfrm>
              <a:off x="2368461" y="1388997"/>
              <a:ext cx="6998772" cy="4812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116" extrusionOk="0">
                  <a:moveTo>
                    <a:pt x="0" y="7130"/>
                  </a:moveTo>
                  <a:cubicBezTo>
                    <a:pt x="0" y="12861"/>
                    <a:pt x="8015" y="19116"/>
                    <a:pt x="12433" y="19116"/>
                  </a:cubicBezTo>
                  <a:cubicBezTo>
                    <a:pt x="16851" y="19116"/>
                    <a:pt x="21600" y="12861"/>
                    <a:pt x="21600" y="7130"/>
                  </a:cubicBezTo>
                  <a:cubicBezTo>
                    <a:pt x="21600" y="1399"/>
                    <a:pt x="19736" y="-2484"/>
                    <a:pt x="13206" y="1861"/>
                  </a:cubicBezTo>
                  <a:cubicBezTo>
                    <a:pt x="9285" y="4482"/>
                    <a:pt x="0" y="1399"/>
                    <a:pt x="0" y="713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 defTabSz="457200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2" name="Figure">
              <a:extLst>
                <a:ext uri="{FF2B5EF4-FFF2-40B4-BE49-F238E27FC236}">
                  <a16:creationId xmlns:a16="http://schemas.microsoft.com/office/drawing/2014/main" id="{65646D7A-BC53-8DBF-E298-B7353AE0710C}"/>
                </a:ext>
              </a:extLst>
            </p:cNvPr>
            <p:cNvSpPr/>
            <p:nvPr/>
          </p:nvSpPr>
          <p:spPr>
            <a:xfrm>
              <a:off x="6730112" y="114053"/>
              <a:ext cx="1313884" cy="1186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15" h="19060" extrusionOk="0">
                  <a:moveTo>
                    <a:pt x="1251" y="17706"/>
                  </a:moveTo>
                  <a:cubicBezTo>
                    <a:pt x="3633" y="20258"/>
                    <a:pt x="13007" y="19180"/>
                    <a:pt x="16737" y="14651"/>
                  </a:cubicBezTo>
                  <a:cubicBezTo>
                    <a:pt x="20468" y="10087"/>
                    <a:pt x="17145" y="3797"/>
                    <a:pt x="14794" y="1210"/>
                  </a:cubicBezTo>
                  <a:cubicBezTo>
                    <a:pt x="12411" y="-1342"/>
                    <a:pt x="7458" y="275"/>
                    <a:pt x="3727" y="4804"/>
                  </a:cubicBezTo>
                  <a:cubicBezTo>
                    <a:pt x="-3" y="9368"/>
                    <a:pt x="-1132" y="15155"/>
                    <a:pt x="1251" y="17706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3" name="Figure">
              <a:extLst>
                <a:ext uri="{FF2B5EF4-FFF2-40B4-BE49-F238E27FC236}">
                  <a16:creationId xmlns:a16="http://schemas.microsoft.com/office/drawing/2014/main" id="{9E09E05D-B2A9-282F-82FE-26D00A6A42D5}"/>
                </a:ext>
              </a:extLst>
            </p:cNvPr>
            <p:cNvSpPr/>
            <p:nvPr/>
          </p:nvSpPr>
          <p:spPr>
            <a:xfrm>
              <a:off x="1921112" y="4207292"/>
              <a:ext cx="875650" cy="892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88" h="18770" extrusionOk="0">
                  <a:moveTo>
                    <a:pt x="18567" y="15982"/>
                  </a:moveTo>
                  <a:cubicBezTo>
                    <a:pt x="20371" y="12782"/>
                    <a:pt x="17299" y="3276"/>
                    <a:pt x="12326" y="688"/>
                  </a:cubicBezTo>
                  <a:cubicBezTo>
                    <a:pt x="7352" y="-1900"/>
                    <a:pt x="2379" y="3418"/>
                    <a:pt x="575" y="6665"/>
                  </a:cubicBezTo>
                  <a:cubicBezTo>
                    <a:pt x="-1229" y="9865"/>
                    <a:pt x="1355" y="14571"/>
                    <a:pt x="6329" y="17159"/>
                  </a:cubicBezTo>
                  <a:cubicBezTo>
                    <a:pt x="11253" y="19700"/>
                    <a:pt x="16763" y="19182"/>
                    <a:pt x="18567" y="159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4" name="Figure">
              <a:extLst>
                <a:ext uri="{FF2B5EF4-FFF2-40B4-BE49-F238E27FC236}">
                  <a16:creationId xmlns:a16="http://schemas.microsoft.com/office/drawing/2014/main" id="{6E998268-FA5D-2F6A-A8E4-FBC9BF59B16E}"/>
                </a:ext>
              </a:extLst>
            </p:cNvPr>
            <p:cNvSpPr/>
            <p:nvPr/>
          </p:nvSpPr>
          <p:spPr>
            <a:xfrm>
              <a:off x="8765547" y="1031118"/>
              <a:ext cx="604493" cy="57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2" h="18783" extrusionOk="0">
                  <a:moveTo>
                    <a:pt x="402" y="2508"/>
                  </a:moveTo>
                  <a:cubicBezTo>
                    <a:pt x="-1232" y="5646"/>
                    <a:pt x="2321" y="15132"/>
                    <a:pt x="7365" y="17978"/>
                  </a:cubicBezTo>
                  <a:cubicBezTo>
                    <a:pt x="12410" y="20751"/>
                    <a:pt x="17100" y="15716"/>
                    <a:pt x="18734" y="12651"/>
                  </a:cubicBezTo>
                  <a:cubicBezTo>
                    <a:pt x="20368" y="9513"/>
                    <a:pt x="17597" y="4770"/>
                    <a:pt x="12481" y="1997"/>
                  </a:cubicBezTo>
                  <a:cubicBezTo>
                    <a:pt x="7436" y="-849"/>
                    <a:pt x="2036" y="-630"/>
                    <a:pt x="402" y="250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  <p:grpSp>
        <p:nvGrpSpPr>
          <p:cNvPr id="23" name="Group 79">
            <a:extLst>
              <a:ext uri="{FF2B5EF4-FFF2-40B4-BE49-F238E27FC236}">
                <a16:creationId xmlns:a16="http://schemas.microsoft.com/office/drawing/2014/main" id="{0B49523B-8035-FDF7-E553-EFA5CEDFA856}"/>
              </a:ext>
            </a:extLst>
          </p:cNvPr>
          <p:cNvGrpSpPr/>
          <p:nvPr/>
        </p:nvGrpSpPr>
        <p:grpSpPr>
          <a:xfrm>
            <a:off x="4742636" y="2312484"/>
            <a:ext cx="2560019" cy="2092729"/>
            <a:chOff x="1921112" y="114053"/>
            <a:chExt cx="8110307" cy="6629895"/>
          </a:xfrm>
        </p:grpSpPr>
        <p:sp>
          <p:nvSpPr>
            <p:cNvPr id="17" name="Figure">
              <a:extLst>
                <a:ext uri="{FF2B5EF4-FFF2-40B4-BE49-F238E27FC236}">
                  <a16:creationId xmlns:a16="http://schemas.microsoft.com/office/drawing/2014/main" id="{02EE093B-097C-D009-4E47-B38D776A6933}"/>
                </a:ext>
              </a:extLst>
            </p:cNvPr>
            <p:cNvSpPr/>
            <p:nvPr/>
          </p:nvSpPr>
          <p:spPr>
            <a:xfrm>
              <a:off x="3867079" y="785076"/>
              <a:ext cx="4801950" cy="5958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3" h="20744" extrusionOk="0">
                  <a:moveTo>
                    <a:pt x="50" y="8912"/>
                  </a:moveTo>
                  <a:cubicBezTo>
                    <a:pt x="599" y="13351"/>
                    <a:pt x="9033" y="21184"/>
                    <a:pt x="14691" y="20725"/>
                  </a:cubicBezTo>
                  <a:cubicBezTo>
                    <a:pt x="20349" y="20265"/>
                    <a:pt x="21091" y="11684"/>
                    <a:pt x="20542" y="7246"/>
                  </a:cubicBezTo>
                  <a:cubicBezTo>
                    <a:pt x="19992" y="2808"/>
                    <a:pt x="14951" y="-416"/>
                    <a:pt x="9293" y="43"/>
                  </a:cubicBezTo>
                  <a:cubicBezTo>
                    <a:pt x="3636" y="503"/>
                    <a:pt x="-509" y="4474"/>
                    <a:pt x="50" y="891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8" name="Figure">
              <a:extLst>
                <a:ext uri="{FF2B5EF4-FFF2-40B4-BE49-F238E27FC236}">
                  <a16:creationId xmlns:a16="http://schemas.microsoft.com/office/drawing/2014/main" id="{2D81414D-BBCF-8B5C-CEF8-968B04AE2CFD}"/>
                </a:ext>
              </a:extLst>
            </p:cNvPr>
            <p:cNvSpPr/>
            <p:nvPr/>
          </p:nvSpPr>
          <p:spPr>
            <a:xfrm>
              <a:off x="2927648" y="1746876"/>
              <a:ext cx="7103771" cy="4829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89" h="18693" extrusionOk="0">
                  <a:moveTo>
                    <a:pt x="245" y="15021"/>
                  </a:moveTo>
                  <a:cubicBezTo>
                    <a:pt x="1306" y="18233"/>
                    <a:pt x="6123" y="19289"/>
                    <a:pt x="10101" y="18380"/>
                  </a:cubicBezTo>
                  <a:cubicBezTo>
                    <a:pt x="14080" y="17471"/>
                    <a:pt x="20377" y="13324"/>
                    <a:pt x="19507" y="5836"/>
                  </a:cubicBezTo>
                  <a:cubicBezTo>
                    <a:pt x="19168" y="2918"/>
                    <a:pt x="16966" y="-2311"/>
                    <a:pt x="8751" y="1135"/>
                  </a:cubicBezTo>
                  <a:cubicBezTo>
                    <a:pt x="4192" y="3048"/>
                    <a:pt x="-1223" y="10588"/>
                    <a:pt x="245" y="15021"/>
                  </a:cubicBezTo>
                  <a:close/>
                </a:path>
              </a:pathLst>
            </a:custGeom>
            <a:solidFill>
              <a:srgbClr val="8DB1C4">
                <a:alpha val="80000"/>
              </a:srgb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20" name="Figure">
              <a:extLst>
                <a:ext uri="{FF2B5EF4-FFF2-40B4-BE49-F238E27FC236}">
                  <a16:creationId xmlns:a16="http://schemas.microsoft.com/office/drawing/2014/main" id="{5548A74F-90B8-6DDE-D28F-D7976891D919}"/>
                </a:ext>
              </a:extLst>
            </p:cNvPr>
            <p:cNvSpPr/>
            <p:nvPr/>
          </p:nvSpPr>
          <p:spPr>
            <a:xfrm>
              <a:off x="6730112" y="114053"/>
              <a:ext cx="1313884" cy="1186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15" h="19060" extrusionOk="0">
                  <a:moveTo>
                    <a:pt x="1251" y="17706"/>
                  </a:moveTo>
                  <a:cubicBezTo>
                    <a:pt x="3633" y="20258"/>
                    <a:pt x="13007" y="19180"/>
                    <a:pt x="16737" y="14651"/>
                  </a:cubicBezTo>
                  <a:cubicBezTo>
                    <a:pt x="20468" y="10087"/>
                    <a:pt x="17145" y="3797"/>
                    <a:pt x="14794" y="1210"/>
                  </a:cubicBezTo>
                  <a:cubicBezTo>
                    <a:pt x="12411" y="-1342"/>
                    <a:pt x="7458" y="275"/>
                    <a:pt x="3727" y="4804"/>
                  </a:cubicBezTo>
                  <a:cubicBezTo>
                    <a:pt x="-3" y="9368"/>
                    <a:pt x="-1132" y="15155"/>
                    <a:pt x="1251" y="17706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21" name="Figure">
              <a:extLst>
                <a:ext uri="{FF2B5EF4-FFF2-40B4-BE49-F238E27FC236}">
                  <a16:creationId xmlns:a16="http://schemas.microsoft.com/office/drawing/2014/main" id="{7B250B3F-B2DF-E102-264A-B6982143A684}"/>
                </a:ext>
              </a:extLst>
            </p:cNvPr>
            <p:cNvSpPr/>
            <p:nvPr/>
          </p:nvSpPr>
          <p:spPr>
            <a:xfrm>
              <a:off x="1921112" y="4207292"/>
              <a:ext cx="875650" cy="892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88" h="18770" extrusionOk="0">
                  <a:moveTo>
                    <a:pt x="18567" y="15982"/>
                  </a:moveTo>
                  <a:cubicBezTo>
                    <a:pt x="20371" y="12782"/>
                    <a:pt x="17299" y="3276"/>
                    <a:pt x="12326" y="688"/>
                  </a:cubicBezTo>
                  <a:cubicBezTo>
                    <a:pt x="7352" y="-1900"/>
                    <a:pt x="2379" y="3418"/>
                    <a:pt x="575" y="6665"/>
                  </a:cubicBezTo>
                  <a:cubicBezTo>
                    <a:pt x="-1229" y="9865"/>
                    <a:pt x="1355" y="14571"/>
                    <a:pt x="6329" y="17159"/>
                  </a:cubicBezTo>
                  <a:cubicBezTo>
                    <a:pt x="11253" y="19700"/>
                    <a:pt x="16763" y="19182"/>
                    <a:pt x="18567" y="159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22" name="Figure">
              <a:extLst>
                <a:ext uri="{FF2B5EF4-FFF2-40B4-BE49-F238E27FC236}">
                  <a16:creationId xmlns:a16="http://schemas.microsoft.com/office/drawing/2014/main" id="{50015012-40F5-B3FD-DD6F-1D61F91837CA}"/>
                </a:ext>
              </a:extLst>
            </p:cNvPr>
            <p:cNvSpPr/>
            <p:nvPr/>
          </p:nvSpPr>
          <p:spPr>
            <a:xfrm>
              <a:off x="8765547" y="1031118"/>
              <a:ext cx="604493" cy="57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2" h="18783" extrusionOk="0">
                  <a:moveTo>
                    <a:pt x="402" y="2508"/>
                  </a:moveTo>
                  <a:cubicBezTo>
                    <a:pt x="-1232" y="5646"/>
                    <a:pt x="2321" y="15132"/>
                    <a:pt x="7365" y="17978"/>
                  </a:cubicBezTo>
                  <a:cubicBezTo>
                    <a:pt x="12410" y="20751"/>
                    <a:pt x="17100" y="15716"/>
                    <a:pt x="18734" y="12651"/>
                  </a:cubicBezTo>
                  <a:cubicBezTo>
                    <a:pt x="20368" y="9513"/>
                    <a:pt x="17597" y="4770"/>
                    <a:pt x="12481" y="1997"/>
                  </a:cubicBezTo>
                  <a:cubicBezTo>
                    <a:pt x="7436" y="-849"/>
                    <a:pt x="2036" y="-630"/>
                    <a:pt x="402" y="250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  <p:grpSp>
        <p:nvGrpSpPr>
          <p:cNvPr id="31" name="Group 79">
            <a:extLst>
              <a:ext uri="{FF2B5EF4-FFF2-40B4-BE49-F238E27FC236}">
                <a16:creationId xmlns:a16="http://schemas.microsoft.com/office/drawing/2014/main" id="{8FB6C6E0-B4AF-1C84-17A4-535BCB86C218}"/>
              </a:ext>
            </a:extLst>
          </p:cNvPr>
          <p:cNvGrpSpPr/>
          <p:nvPr/>
        </p:nvGrpSpPr>
        <p:grpSpPr>
          <a:xfrm>
            <a:off x="9361844" y="2240470"/>
            <a:ext cx="2560019" cy="2092729"/>
            <a:chOff x="1921112" y="114053"/>
            <a:chExt cx="8110307" cy="6629895"/>
          </a:xfrm>
        </p:grpSpPr>
        <p:sp>
          <p:nvSpPr>
            <p:cNvPr id="25" name="Figure">
              <a:extLst>
                <a:ext uri="{FF2B5EF4-FFF2-40B4-BE49-F238E27FC236}">
                  <a16:creationId xmlns:a16="http://schemas.microsoft.com/office/drawing/2014/main" id="{425C5E3C-5333-07E7-4E9F-BF18B969CBD1}"/>
                </a:ext>
              </a:extLst>
            </p:cNvPr>
            <p:cNvSpPr/>
            <p:nvPr/>
          </p:nvSpPr>
          <p:spPr>
            <a:xfrm>
              <a:off x="3867079" y="785076"/>
              <a:ext cx="4801950" cy="5958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3" h="20744" extrusionOk="0">
                  <a:moveTo>
                    <a:pt x="50" y="8912"/>
                  </a:moveTo>
                  <a:cubicBezTo>
                    <a:pt x="599" y="13351"/>
                    <a:pt x="9033" y="21184"/>
                    <a:pt x="14691" y="20725"/>
                  </a:cubicBezTo>
                  <a:cubicBezTo>
                    <a:pt x="20349" y="20265"/>
                    <a:pt x="21091" y="11684"/>
                    <a:pt x="20542" y="7246"/>
                  </a:cubicBezTo>
                  <a:cubicBezTo>
                    <a:pt x="19992" y="2808"/>
                    <a:pt x="14951" y="-416"/>
                    <a:pt x="9293" y="43"/>
                  </a:cubicBezTo>
                  <a:cubicBezTo>
                    <a:pt x="3636" y="503"/>
                    <a:pt x="-509" y="4474"/>
                    <a:pt x="50" y="891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26" name="Figure">
              <a:extLst>
                <a:ext uri="{FF2B5EF4-FFF2-40B4-BE49-F238E27FC236}">
                  <a16:creationId xmlns:a16="http://schemas.microsoft.com/office/drawing/2014/main" id="{105A27D1-1AE6-8857-2B85-74181C233B4E}"/>
                </a:ext>
              </a:extLst>
            </p:cNvPr>
            <p:cNvSpPr/>
            <p:nvPr/>
          </p:nvSpPr>
          <p:spPr>
            <a:xfrm>
              <a:off x="2927648" y="1746876"/>
              <a:ext cx="7103771" cy="4829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89" h="18693" extrusionOk="0">
                  <a:moveTo>
                    <a:pt x="245" y="15021"/>
                  </a:moveTo>
                  <a:cubicBezTo>
                    <a:pt x="1306" y="18233"/>
                    <a:pt x="6123" y="19289"/>
                    <a:pt x="10101" y="18380"/>
                  </a:cubicBezTo>
                  <a:cubicBezTo>
                    <a:pt x="14080" y="17471"/>
                    <a:pt x="20377" y="13324"/>
                    <a:pt x="19507" y="5836"/>
                  </a:cubicBezTo>
                  <a:cubicBezTo>
                    <a:pt x="19168" y="2918"/>
                    <a:pt x="16966" y="-2311"/>
                    <a:pt x="8751" y="1135"/>
                  </a:cubicBezTo>
                  <a:cubicBezTo>
                    <a:pt x="4192" y="3048"/>
                    <a:pt x="-1223" y="10588"/>
                    <a:pt x="245" y="15021"/>
                  </a:cubicBezTo>
                  <a:close/>
                </a:path>
              </a:pathLst>
            </a:custGeom>
            <a:solidFill>
              <a:srgbClr val="8DB1C4">
                <a:alpha val="80000"/>
              </a:srgb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27" name="Figure">
              <a:extLst>
                <a:ext uri="{FF2B5EF4-FFF2-40B4-BE49-F238E27FC236}">
                  <a16:creationId xmlns:a16="http://schemas.microsoft.com/office/drawing/2014/main" id="{EDC9A386-FBBC-2EBA-2668-9DFFF06556C9}"/>
                </a:ext>
              </a:extLst>
            </p:cNvPr>
            <p:cNvSpPr/>
            <p:nvPr/>
          </p:nvSpPr>
          <p:spPr>
            <a:xfrm>
              <a:off x="2368461" y="1388997"/>
              <a:ext cx="6998772" cy="4812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116" extrusionOk="0">
                  <a:moveTo>
                    <a:pt x="0" y="7130"/>
                  </a:moveTo>
                  <a:cubicBezTo>
                    <a:pt x="0" y="12861"/>
                    <a:pt x="8015" y="19116"/>
                    <a:pt x="12433" y="19116"/>
                  </a:cubicBezTo>
                  <a:cubicBezTo>
                    <a:pt x="16851" y="19116"/>
                    <a:pt x="21600" y="12861"/>
                    <a:pt x="21600" y="7130"/>
                  </a:cubicBezTo>
                  <a:cubicBezTo>
                    <a:pt x="21600" y="1399"/>
                    <a:pt x="19736" y="-2484"/>
                    <a:pt x="13206" y="1861"/>
                  </a:cubicBezTo>
                  <a:cubicBezTo>
                    <a:pt x="9285" y="4482"/>
                    <a:pt x="0" y="1399"/>
                    <a:pt x="0" y="713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 defTabSz="457200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28" name="Figure">
              <a:extLst>
                <a:ext uri="{FF2B5EF4-FFF2-40B4-BE49-F238E27FC236}">
                  <a16:creationId xmlns:a16="http://schemas.microsoft.com/office/drawing/2014/main" id="{AE74D97C-504E-4962-9925-2BB736115E37}"/>
                </a:ext>
              </a:extLst>
            </p:cNvPr>
            <p:cNvSpPr/>
            <p:nvPr/>
          </p:nvSpPr>
          <p:spPr>
            <a:xfrm>
              <a:off x="6730112" y="114053"/>
              <a:ext cx="1313884" cy="1186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15" h="19060" extrusionOk="0">
                  <a:moveTo>
                    <a:pt x="1251" y="17706"/>
                  </a:moveTo>
                  <a:cubicBezTo>
                    <a:pt x="3633" y="20258"/>
                    <a:pt x="13007" y="19180"/>
                    <a:pt x="16737" y="14651"/>
                  </a:cubicBezTo>
                  <a:cubicBezTo>
                    <a:pt x="20468" y="10087"/>
                    <a:pt x="17145" y="3797"/>
                    <a:pt x="14794" y="1210"/>
                  </a:cubicBezTo>
                  <a:cubicBezTo>
                    <a:pt x="12411" y="-1342"/>
                    <a:pt x="7458" y="275"/>
                    <a:pt x="3727" y="4804"/>
                  </a:cubicBezTo>
                  <a:cubicBezTo>
                    <a:pt x="-3" y="9368"/>
                    <a:pt x="-1132" y="15155"/>
                    <a:pt x="1251" y="17706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29" name="Figure">
              <a:extLst>
                <a:ext uri="{FF2B5EF4-FFF2-40B4-BE49-F238E27FC236}">
                  <a16:creationId xmlns:a16="http://schemas.microsoft.com/office/drawing/2014/main" id="{37300ED9-67C1-32B8-3860-58BB8FA672F3}"/>
                </a:ext>
              </a:extLst>
            </p:cNvPr>
            <p:cNvSpPr/>
            <p:nvPr/>
          </p:nvSpPr>
          <p:spPr>
            <a:xfrm>
              <a:off x="1921112" y="4207292"/>
              <a:ext cx="875650" cy="892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88" h="18770" extrusionOk="0">
                  <a:moveTo>
                    <a:pt x="18567" y="15982"/>
                  </a:moveTo>
                  <a:cubicBezTo>
                    <a:pt x="20371" y="12782"/>
                    <a:pt x="17299" y="3276"/>
                    <a:pt x="12326" y="688"/>
                  </a:cubicBezTo>
                  <a:cubicBezTo>
                    <a:pt x="7352" y="-1900"/>
                    <a:pt x="2379" y="3418"/>
                    <a:pt x="575" y="6665"/>
                  </a:cubicBezTo>
                  <a:cubicBezTo>
                    <a:pt x="-1229" y="9865"/>
                    <a:pt x="1355" y="14571"/>
                    <a:pt x="6329" y="17159"/>
                  </a:cubicBezTo>
                  <a:cubicBezTo>
                    <a:pt x="11253" y="19700"/>
                    <a:pt x="16763" y="19182"/>
                    <a:pt x="18567" y="159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30" name="Figure">
              <a:extLst>
                <a:ext uri="{FF2B5EF4-FFF2-40B4-BE49-F238E27FC236}">
                  <a16:creationId xmlns:a16="http://schemas.microsoft.com/office/drawing/2014/main" id="{B64693B1-98B0-4110-3127-D22C7CC96600}"/>
                </a:ext>
              </a:extLst>
            </p:cNvPr>
            <p:cNvSpPr/>
            <p:nvPr/>
          </p:nvSpPr>
          <p:spPr>
            <a:xfrm>
              <a:off x="8765547" y="1031118"/>
              <a:ext cx="604493" cy="57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2" h="18783" extrusionOk="0">
                  <a:moveTo>
                    <a:pt x="402" y="2508"/>
                  </a:moveTo>
                  <a:cubicBezTo>
                    <a:pt x="-1232" y="5646"/>
                    <a:pt x="2321" y="15132"/>
                    <a:pt x="7365" y="17978"/>
                  </a:cubicBezTo>
                  <a:cubicBezTo>
                    <a:pt x="12410" y="20751"/>
                    <a:pt x="17100" y="15716"/>
                    <a:pt x="18734" y="12651"/>
                  </a:cubicBezTo>
                  <a:cubicBezTo>
                    <a:pt x="20368" y="9513"/>
                    <a:pt x="17597" y="4770"/>
                    <a:pt x="12481" y="1997"/>
                  </a:cubicBezTo>
                  <a:cubicBezTo>
                    <a:pt x="7436" y="-849"/>
                    <a:pt x="2036" y="-630"/>
                    <a:pt x="402" y="250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  <p:sp>
        <p:nvSpPr>
          <p:cNvPr id="33" name="Rectangle 5">
            <a:extLst>
              <a:ext uri="{FF2B5EF4-FFF2-40B4-BE49-F238E27FC236}">
                <a16:creationId xmlns:a16="http://schemas.microsoft.com/office/drawing/2014/main" id="{887EFD3B-F680-DE2A-FBD5-86DAE4E46761}"/>
              </a:ext>
            </a:extLst>
          </p:cNvPr>
          <p:cNvSpPr/>
          <p:nvPr/>
        </p:nvSpPr>
        <p:spPr>
          <a:xfrm flipV="1">
            <a:off x="406626" y="2524293"/>
            <a:ext cx="2136171" cy="17431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Rectangle 8">
            <a:extLst>
              <a:ext uri="{FF2B5EF4-FFF2-40B4-BE49-F238E27FC236}">
                <a16:creationId xmlns:a16="http://schemas.microsoft.com/office/drawing/2014/main" id="{F36C54CE-3A95-56F0-AA06-2F32100AC974}"/>
              </a:ext>
            </a:extLst>
          </p:cNvPr>
          <p:cNvSpPr/>
          <p:nvPr/>
        </p:nvSpPr>
        <p:spPr>
          <a:xfrm>
            <a:off x="2763637" y="2501637"/>
            <a:ext cx="2136171" cy="17431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Rectangle 11">
            <a:extLst>
              <a:ext uri="{FF2B5EF4-FFF2-40B4-BE49-F238E27FC236}">
                <a16:creationId xmlns:a16="http://schemas.microsoft.com/office/drawing/2014/main" id="{C023C077-84F4-244B-07F2-69FD1AD3A751}"/>
              </a:ext>
            </a:extLst>
          </p:cNvPr>
          <p:cNvSpPr/>
          <p:nvPr/>
        </p:nvSpPr>
        <p:spPr>
          <a:xfrm>
            <a:off x="5059501" y="2475487"/>
            <a:ext cx="2120404" cy="1730283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Rectangle 17">
            <a:extLst>
              <a:ext uri="{FF2B5EF4-FFF2-40B4-BE49-F238E27FC236}">
                <a16:creationId xmlns:a16="http://schemas.microsoft.com/office/drawing/2014/main" id="{5EE652D1-33F2-609C-D671-F076A05E73F9}"/>
              </a:ext>
            </a:extLst>
          </p:cNvPr>
          <p:cNvSpPr/>
          <p:nvPr/>
        </p:nvSpPr>
        <p:spPr>
          <a:xfrm>
            <a:off x="7278032" y="2475487"/>
            <a:ext cx="2120404" cy="173028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Rectangle 14">
            <a:extLst>
              <a:ext uri="{FF2B5EF4-FFF2-40B4-BE49-F238E27FC236}">
                <a16:creationId xmlns:a16="http://schemas.microsoft.com/office/drawing/2014/main" id="{4B026886-1DF7-64F0-1CDA-78E3798A62A6}"/>
              </a:ext>
            </a:extLst>
          </p:cNvPr>
          <p:cNvSpPr/>
          <p:nvPr/>
        </p:nvSpPr>
        <p:spPr>
          <a:xfrm>
            <a:off x="9520267" y="2475487"/>
            <a:ext cx="2120404" cy="173028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42" name="Рисунок 42">
            <a:extLst>
              <a:ext uri="{FF2B5EF4-FFF2-40B4-BE49-F238E27FC236}">
                <a16:creationId xmlns:a16="http://schemas.microsoft.com/office/drawing/2014/main" id="{115A66E4-DFB5-F954-170D-91536D2E5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74" y="2922568"/>
            <a:ext cx="2008069" cy="3314422"/>
          </a:xfrm>
          <a:prstGeom prst="rect">
            <a:avLst/>
          </a:prstGeom>
        </p:spPr>
      </p:pic>
      <p:pic>
        <p:nvPicPr>
          <p:cNvPr id="43" name="Рисунок 43">
            <a:extLst>
              <a:ext uri="{FF2B5EF4-FFF2-40B4-BE49-F238E27FC236}">
                <a16:creationId xmlns:a16="http://schemas.microsoft.com/office/drawing/2014/main" id="{968E6F77-726F-08F1-CDCF-A7CB48F42A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256" y="2800836"/>
            <a:ext cx="2346772" cy="3311518"/>
          </a:xfrm>
          <a:prstGeom prst="rect">
            <a:avLst/>
          </a:prstGeom>
        </p:spPr>
      </p:pic>
      <p:pic>
        <p:nvPicPr>
          <p:cNvPr id="44" name="Рисунок 44">
            <a:extLst>
              <a:ext uri="{FF2B5EF4-FFF2-40B4-BE49-F238E27FC236}">
                <a16:creationId xmlns:a16="http://schemas.microsoft.com/office/drawing/2014/main" id="{1BDF8D6B-C905-C90D-D3A3-86AB9E3D5C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273" y="2739825"/>
            <a:ext cx="2263032" cy="3583714"/>
          </a:xfrm>
          <a:prstGeom prst="rect">
            <a:avLst/>
          </a:prstGeom>
        </p:spPr>
      </p:pic>
      <p:pic>
        <p:nvPicPr>
          <p:cNvPr id="45" name="Рисунок 45">
            <a:extLst>
              <a:ext uri="{FF2B5EF4-FFF2-40B4-BE49-F238E27FC236}">
                <a16:creationId xmlns:a16="http://schemas.microsoft.com/office/drawing/2014/main" id="{76E06EE1-58B7-D1FC-3A58-0FA9453AAA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426" y="2754597"/>
            <a:ext cx="2097396" cy="3403996"/>
          </a:xfrm>
          <a:prstGeom prst="rect">
            <a:avLst/>
          </a:prstGeom>
        </p:spPr>
      </p:pic>
      <p:pic>
        <p:nvPicPr>
          <p:cNvPr id="46" name="Рисунок 46">
            <a:extLst>
              <a:ext uri="{FF2B5EF4-FFF2-40B4-BE49-F238E27FC236}">
                <a16:creationId xmlns:a16="http://schemas.microsoft.com/office/drawing/2014/main" id="{1CB2A027-B736-5D93-2C04-50AB85053B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6089" y="2739685"/>
            <a:ext cx="2209162" cy="3530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178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>
            <a:extLst>
              <a:ext uri="{FF2B5EF4-FFF2-40B4-BE49-F238E27FC236}">
                <a16:creationId xmlns:a16="http://schemas.microsoft.com/office/drawing/2014/main" id="{3FDADECE-BF65-44C8-B523-E1DC603B0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11</a:t>
            </a:fld>
            <a:endParaRPr lang="en-US"/>
          </a:p>
        </p:txBody>
      </p:sp>
      <p:sp>
        <p:nvSpPr>
          <p:cNvPr id="5" name="Date Placeholder 37">
            <a:extLst>
              <a:ext uri="{FF2B5EF4-FFF2-40B4-BE49-F238E27FC236}">
                <a16:creationId xmlns:a16="http://schemas.microsoft.com/office/drawing/2014/main" id="{F3CD677D-BF53-488E-BCC2-060104598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1076" y="4135515"/>
            <a:ext cx="5360617" cy="2852737"/>
          </a:xfrm>
        </p:spPr>
        <p:txBody>
          <a:bodyPr>
            <a:noAutofit/>
          </a:bodyPr>
          <a:lstStyle/>
          <a:p>
            <a:r>
              <a:rPr lang="ru-RU" sz="3500" b="1" i="0" u="none" strike="noStrike" dirty="0">
                <a:solidFill>
                  <a:srgbClr val="615474"/>
                </a:solidFill>
                <a:effectLst/>
                <a:latin typeface="Helvetica Neue" panose="02000503000000020004" pitchFamily="2"/>
              </a:rPr>
              <a:t>Иногда черты акмеизма видят в поэзии И. </a:t>
            </a:r>
            <a:r>
              <a:rPr lang="ru-RU" sz="3500" b="1" i="0" u="none" strike="noStrike" dirty="0" err="1">
                <a:solidFill>
                  <a:srgbClr val="615474"/>
                </a:solidFill>
                <a:effectLst/>
                <a:latin typeface="Helvetica Neue" panose="02000503000000020004" pitchFamily="2"/>
              </a:rPr>
              <a:t>Анненского</a:t>
            </a:r>
            <a:r>
              <a:rPr lang="ru-RU" sz="3500" b="1" i="0" u="none" strike="noStrike" dirty="0">
                <a:solidFill>
                  <a:srgbClr val="615474"/>
                </a:solidFill>
                <a:effectLst/>
                <a:latin typeface="Helvetica Neue" panose="02000503000000020004" pitchFamily="2"/>
              </a:rPr>
              <a:t> и М. Кузмина.</a:t>
            </a:r>
            <a:br>
              <a:rPr lang="ru-RU" sz="3500" b="1" i="0" u="none" strike="noStrike" dirty="0">
                <a:solidFill>
                  <a:srgbClr val="615474"/>
                </a:solidFill>
                <a:effectLst/>
                <a:latin typeface="Helvetica Neue" panose="02000503000000020004" pitchFamily="2"/>
              </a:rPr>
            </a:br>
            <a:endParaRPr lang="en-US" sz="3500" dirty="0">
              <a:solidFill>
                <a:srgbClr val="615474"/>
              </a:solidFill>
            </a:endParaRPr>
          </a:p>
        </p:txBody>
      </p:sp>
      <p:pic>
        <p:nvPicPr>
          <p:cNvPr id="15" name="Рисунок 16">
            <a:extLst>
              <a:ext uri="{FF2B5EF4-FFF2-40B4-BE49-F238E27FC236}">
                <a16:creationId xmlns:a16="http://schemas.microsoft.com/office/drawing/2014/main" id="{96248ED2-3E9D-2C33-6A70-63F4EB5ED8A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" b="-3557"/>
          <a:stretch/>
        </p:blipFill>
        <p:spPr>
          <a:xfrm>
            <a:off x="7341220" y="-14835"/>
            <a:ext cx="4850780" cy="5911733"/>
          </a:xfrm>
        </p:spPr>
      </p:pic>
      <p:pic>
        <p:nvPicPr>
          <p:cNvPr id="17" name="Рисунок 17">
            <a:extLst>
              <a:ext uri="{FF2B5EF4-FFF2-40B4-BE49-F238E27FC236}">
                <a16:creationId xmlns:a16="http://schemas.microsoft.com/office/drawing/2014/main" id="{C8E32ADE-2A5F-CFD8-C32C-5BB33AD3DDF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0" b="4950"/>
          <a:stretch/>
        </p:blipFill>
        <p:spPr>
          <a:xfrm flipH="1">
            <a:off x="0" y="0"/>
            <a:ext cx="5360617" cy="6356350"/>
          </a:xfrm>
        </p:spPr>
      </p:pic>
    </p:spTree>
    <p:extLst>
      <p:ext uri="{BB962C8B-B14F-4D97-AF65-F5344CB8AC3E}">
        <p14:creationId xmlns:p14="http://schemas.microsoft.com/office/powerpoint/2010/main" val="289086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0714F9A-57FC-47D3-A196-531173ED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325048"/>
            <a:ext cx="10515600" cy="1842923"/>
          </a:xfrm>
        </p:spPr>
        <p:txBody>
          <a:bodyPr>
            <a:noAutofit/>
          </a:bodyPr>
          <a:lstStyle/>
          <a:p>
            <a:r>
              <a:rPr lang="ru-RU" sz="3300" i="0" u="none" strike="noStrike" dirty="0">
                <a:solidFill>
                  <a:srgbClr val="615474"/>
                </a:solidFill>
                <a:effectLst/>
                <a:latin typeface="Helvetica Neue" panose="02000503000000020004" pitchFamily="2"/>
              </a:rPr>
              <a:t>Анна Андреевна</a:t>
            </a:r>
            <a:br>
              <a:rPr lang="ru-RU" sz="3300" dirty="0">
                <a:solidFill>
                  <a:srgbClr val="615474"/>
                </a:solidFill>
              </a:rPr>
            </a:br>
            <a:r>
              <a:rPr lang="ru-RU" sz="3300" i="0" u="none" strike="noStrike" dirty="0">
                <a:solidFill>
                  <a:srgbClr val="615474"/>
                </a:solidFill>
                <a:effectLst/>
                <a:latin typeface="Helvetica Neue" panose="02000503000000020004" pitchFamily="2"/>
              </a:rPr>
              <a:t>Ахматова (</a:t>
            </a:r>
            <a:r>
              <a:rPr lang="ru-RU" sz="3300" i="0" u="none" strike="noStrike" dirty="0" err="1">
                <a:solidFill>
                  <a:srgbClr val="615474"/>
                </a:solidFill>
                <a:effectLst/>
                <a:latin typeface="Helvetica Neue" panose="02000503000000020004" pitchFamily="2"/>
              </a:rPr>
              <a:t>Горенко</a:t>
            </a:r>
            <a:r>
              <a:rPr lang="ru-RU" sz="3300" i="0" u="none" strike="noStrike" dirty="0">
                <a:solidFill>
                  <a:srgbClr val="615474"/>
                </a:solidFill>
                <a:effectLst/>
                <a:latin typeface="Helvetica Neue" panose="02000503000000020004" pitchFamily="2"/>
              </a:rPr>
              <a:t>)</a:t>
            </a:r>
            <a:endParaRPr lang="en-US" sz="3300" dirty="0">
              <a:solidFill>
                <a:srgbClr val="615474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37E9A6-4B72-4A45-A29F-D1E0E340AA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91135" y="1662711"/>
            <a:ext cx="7990066" cy="6733707"/>
          </a:xfrm>
        </p:spPr>
        <p:txBody>
          <a:bodyPr>
            <a:noAutofit/>
          </a:bodyPr>
          <a:lstStyle/>
          <a:p>
            <a:r>
              <a:rPr lang="ru-RU" sz="29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Анна Андреевна</a:t>
            </a:r>
            <a:br>
              <a:rPr lang="ru-RU" sz="2900" dirty="0"/>
            </a:br>
            <a:r>
              <a:rPr lang="ru-RU" sz="29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Ахматова (</a:t>
            </a:r>
            <a:r>
              <a:rPr lang="ru-RU" sz="2900" b="0" i="0" u="none" strike="noStrike" dirty="0" err="1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Горенко</a:t>
            </a:r>
            <a:r>
              <a:rPr lang="ru-RU" sz="29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) –</a:t>
            </a:r>
            <a:br>
              <a:rPr lang="ru-RU" sz="2900" dirty="0"/>
            </a:br>
            <a:r>
              <a:rPr lang="ru-RU" sz="29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писатель, литературный</a:t>
            </a:r>
            <a:br>
              <a:rPr lang="ru-RU" sz="2900" dirty="0"/>
            </a:br>
            <a:r>
              <a:rPr lang="ru-RU" sz="29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критик, переводчик. На всем</a:t>
            </a:r>
            <a:br>
              <a:rPr lang="ru-RU" sz="2900" dirty="0"/>
            </a:br>
            <a:r>
              <a:rPr lang="ru-RU" sz="29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протяжении жизни</a:t>
            </a:r>
            <a:br>
              <a:rPr lang="ru-RU" sz="2900" dirty="0"/>
            </a:br>
            <a:r>
              <a:rPr lang="ru-RU" sz="29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Ахматова сохраняла</a:t>
            </a:r>
            <a:br>
              <a:rPr lang="ru-RU" sz="2900" dirty="0"/>
            </a:br>
            <a:r>
              <a:rPr lang="ru-RU" sz="2900" b="0" i="0" u="none" strike="noStrike" dirty="0" err="1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акмеистические</a:t>
            </a:r>
            <a:r>
              <a:rPr lang="ru-RU" sz="29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 принципы</a:t>
            </a:r>
            <a:br>
              <a:rPr lang="ru-RU" sz="2900" dirty="0"/>
            </a:br>
            <a:r>
              <a:rPr lang="ru-RU" sz="29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творчества: </a:t>
            </a:r>
            <a:r>
              <a:rPr lang="ru-RU" sz="2900" b="0" i="0" u="none" strike="noStrike" dirty="0" err="1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бытийность</a:t>
            </a:r>
            <a:r>
              <a:rPr lang="ru-RU" sz="29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,</a:t>
            </a:r>
            <a:br>
              <a:rPr lang="ru-RU" sz="2900" dirty="0"/>
            </a:br>
            <a:r>
              <a:rPr lang="ru-RU" sz="29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христианское просвещение,</a:t>
            </a:r>
            <a:br>
              <a:rPr lang="ru-RU" sz="2900" dirty="0"/>
            </a:br>
            <a:r>
              <a:rPr lang="ru-RU" sz="29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бережное отношение к</a:t>
            </a:r>
            <a:br>
              <a:rPr lang="ru-RU" sz="2900" dirty="0"/>
            </a:br>
            <a:r>
              <a:rPr lang="ru-RU" sz="29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слову, созидательное начало,</a:t>
            </a:r>
            <a:br>
              <a:rPr lang="ru-RU" sz="2900" dirty="0"/>
            </a:br>
            <a:r>
              <a:rPr lang="ru-RU" sz="29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связь и полноту времен.</a:t>
            </a:r>
            <a:endParaRPr lang="en-US" sz="2900" dirty="0"/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3CE9D0F3-9133-42C7-9A2F-EE6DD2CB4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12</a:t>
            </a:fld>
            <a:endParaRPr lang="en-US"/>
          </a:p>
        </p:txBody>
      </p:sp>
      <p:pic>
        <p:nvPicPr>
          <p:cNvPr id="14" name="Рисунок 14">
            <a:extLst>
              <a:ext uri="{FF2B5EF4-FFF2-40B4-BE49-F238E27FC236}">
                <a16:creationId xmlns:a16="http://schemas.microsoft.com/office/drawing/2014/main" id="{5D3DDA46-A2DC-A83E-D541-1B0BDAA0FC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603" y="1662711"/>
            <a:ext cx="4545197" cy="4548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017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D452A3-7898-9431-FC90-F5A70904F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118" y="-1881380"/>
            <a:ext cx="10515600" cy="2852737"/>
          </a:xfrm>
        </p:spPr>
        <p:txBody>
          <a:bodyPr>
            <a:normAutofit/>
          </a:bodyPr>
          <a:lstStyle/>
          <a:p>
            <a:r>
              <a:rPr lang="ru-RU" sz="4200" dirty="0"/>
              <a:t>Лучшие книги Анны Андреевны Ахматовой</a:t>
            </a:r>
            <a:endParaRPr lang="ru-UZ" sz="420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5206E3-CF25-245B-1084-238058890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13</a:t>
            </a:fld>
            <a:endParaRPr lang="en-US"/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8D8A9D9D-6CFC-B0A1-89BF-F61911ECF6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18" y="1358847"/>
            <a:ext cx="2978150" cy="4610013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3C7D5986-526D-2E69-B6FC-3D2A2D944B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516" y="2301907"/>
            <a:ext cx="2978150" cy="4054443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30CC7A23-D5EF-4BED-9B2F-DDB15C2C8E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5973" y="1358846"/>
            <a:ext cx="2978150" cy="4610013"/>
          </a:xfrm>
          <a:prstGeom prst="rect">
            <a:avLst/>
          </a:prstGeom>
        </p:spPr>
      </p:pic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1A1BD9BE-1508-71A7-B6FD-E066E474D1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300" y="1358847"/>
            <a:ext cx="3265695" cy="499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536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>
            <a:extLst>
              <a:ext uri="{FF2B5EF4-FFF2-40B4-BE49-F238E27FC236}">
                <a16:creationId xmlns:a16="http://schemas.microsoft.com/office/drawing/2014/main" id="{3FDADECE-BF65-44C8-B523-E1DC603B0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14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7E7A9C-5F7B-213F-5CF5-32FBF117C72E}"/>
              </a:ext>
            </a:extLst>
          </p:cNvPr>
          <p:cNvSpPr txBox="1"/>
          <p:nvPr/>
        </p:nvSpPr>
        <p:spPr>
          <a:xfrm>
            <a:off x="838200" y="468268"/>
            <a:ext cx="610219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200" b="1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А ты думал – я тоже такая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66639EF5-EE96-D682-2915-CC868A7CF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4055" y="1433556"/>
            <a:ext cx="8516434" cy="5424444"/>
          </a:xfrm>
        </p:spPr>
        <p:txBody>
          <a:bodyPr>
            <a:noAutofit/>
          </a:bodyPr>
          <a:lstStyle/>
          <a:p>
            <a:r>
              <a:rPr lang="ru-RU" sz="22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А ты думал - я тоже такая,</a:t>
            </a:r>
            <a:br>
              <a:rPr lang="ru-RU" sz="2200" dirty="0">
                <a:solidFill>
                  <a:srgbClr val="E4E4E4"/>
                </a:solidFill>
              </a:rPr>
            </a:br>
            <a:r>
              <a:rPr lang="ru-RU" sz="22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Что можно забыть меня,</a:t>
            </a:r>
            <a:br>
              <a:rPr lang="ru-RU" sz="2200" dirty="0">
                <a:solidFill>
                  <a:srgbClr val="E4E4E4"/>
                </a:solidFill>
              </a:rPr>
            </a:br>
            <a:r>
              <a:rPr lang="ru-RU" sz="22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И что брошусь, моля и рыдая,</a:t>
            </a:r>
            <a:br>
              <a:rPr lang="ru-RU" sz="2200" dirty="0">
                <a:solidFill>
                  <a:srgbClr val="E4E4E4"/>
                </a:solidFill>
              </a:rPr>
            </a:br>
            <a:r>
              <a:rPr lang="ru-RU" sz="22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Под копыта гнедого коня.</a:t>
            </a:r>
            <a:endParaRPr lang="ru-RU" sz="2200" dirty="0">
              <a:solidFill>
                <a:srgbClr val="E4E4E4"/>
              </a:solidFill>
            </a:endParaRPr>
          </a:p>
          <a:p>
            <a:r>
              <a:rPr lang="ru-RU" sz="22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Или стану просить у знахарок</a:t>
            </a:r>
            <a:br>
              <a:rPr lang="ru-RU" sz="2200" dirty="0">
                <a:solidFill>
                  <a:srgbClr val="E4E4E4"/>
                </a:solidFill>
              </a:rPr>
            </a:br>
            <a:r>
              <a:rPr lang="ru-RU" sz="22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В наговорной воде корешок</a:t>
            </a:r>
            <a:br>
              <a:rPr lang="ru-RU" sz="2200" dirty="0">
                <a:solidFill>
                  <a:srgbClr val="E4E4E4"/>
                </a:solidFill>
              </a:rPr>
            </a:br>
            <a:r>
              <a:rPr lang="ru-RU" sz="22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И пришлю тебе странный подарок Мой заветный душистый платок.</a:t>
            </a:r>
          </a:p>
          <a:p>
            <a:r>
              <a:rPr lang="ru-RU" sz="22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Будь же проклят. Ни стоном, ни взглядом</a:t>
            </a:r>
            <a:br>
              <a:rPr lang="ru-RU" sz="2200" dirty="0">
                <a:solidFill>
                  <a:srgbClr val="E4E4E4"/>
                </a:solidFill>
              </a:rPr>
            </a:br>
            <a:r>
              <a:rPr lang="ru-RU" sz="22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Окаянной души не коснусь,</a:t>
            </a:r>
            <a:br>
              <a:rPr lang="ru-RU" sz="2200" dirty="0">
                <a:solidFill>
                  <a:srgbClr val="E4E4E4"/>
                </a:solidFill>
              </a:rPr>
            </a:br>
            <a:r>
              <a:rPr lang="ru-RU" sz="22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Но клянусь тебе ангельским садом,</a:t>
            </a:r>
            <a:br>
              <a:rPr lang="ru-RU" sz="2200" dirty="0">
                <a:solidFill>
                  <a:srgbClr val="E4E4E4"/>
                </a:solidFill>
              </a:rPr>
            </a:br>
            <a:r>
              <a:rPr lang="ru-RU" sz="22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Чудотворной иконой клянусь,</a:t>
            </a:r>
            <a:br>
              <a:rPr lang="ru-RU" sz="2200" dirty="0">
                <a:solidFill>
                  <a:srgbClr val="E4E4E4"/>
                </a:solidFill>
              </a:rPr>
            </a:br>
            <a:r>
              <a:rPr lang="ru-RU" sz="22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И ночей наших пламенным чадом Я к тебе никогда не вернусь.</a:t>
            </a:r>
            <a:endParaRPr lang="ru-UZ" sz="2200" dirty="0">
              <a:solidFill>
                <a:srgbClr val="E4E4E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4637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9C792A-4820-5F6C-5555-D2CAEF9BC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890" y="645174"/>
            <a:ext cx="6011630" cy="4020750"/>
          </a:xfrm>
        </p:spPr>
        <p:txBody>
          <a:bodyPr>
            <a:noAutofit/>
          </a:bodyPr>
          <a:lstStyle/>
          <a:p>
            <a:r>
              <a:rPr lang="ru-RU" sz="25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Мне ни к чему одические рати</a:t>
            </a:r>
            <a:br>
              <a:rPr lang="ru-RU" sz="2500" dirty="0">
                <a:solidFill>
                  <a:srgbClr val="E4E4E4"/>
                </a:solidFill>
              </a:rPr>
            </a:br>
            <a:r>
              <a:rPr lang="ru-RU" sz="25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И прелесть элегических затей.</a:t>
            </a:r>
            <a:br>
              <a:rPr lang="ru-RU" sz="2500" dirty="0">
                <a:solidFill>
                  <a:srgbClr val="E4E4E4"/>
                </a:solidFill>
              </a:rPr>
            </a:br>
            <a:r>
              <a:rPr lang="ru-RU" sz="25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По мне, в стихах все быть должно</a:t>
            </a:r>
            <a:br>
              <a:rPr lang="ru-RU" sz="2500" dirty="0">
                <a:solidFill>
                  <a:srgbClr val="E4E4E4"/>
                </a:solidFill>
              </a:rPr>
            </a:br>
            <a:r>
              <a:rPr lang="ru-RU" sz="25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некстати,</a:t>
            </a:r>
            <a:br>
              <a:rPr lang="ru-RU" sz="2500" dirty="0">
                <a:solidFill>
                  <a:srgbClr val="E4E4E4"/>
                </a:solidFill>
              </a:rPr>
            </a:br>
            <a:r>
              <a:rPr lang="ru-RU" sz="25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Не так, как у людей.</a:t>
            </a:r>
            <a:br>
              <a:rPr lang="ru-RU" sz="2500" dirty="0">
                <a:solidFill>
                  <a:srgbClr val="E4E4E4"/>
                </a:solidFill>
              </a:rPr>
            </a:br>
            <a:r>
              <a:rPr lang="ru-RU" sz="25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Когда б вы знали, из какого сора</a:t>
            </a:r>
            <a:br>
              <a:rPr lang="ru-RU" sz="2500" dirty="0">
                <a:solidFill>
                  <a:srgbClr val="E4E4E4"/>
                </a:solidFill>
              </a:rPr>
            </a:br>
            <a:r>
              <a:rPr lang="ru-RU" sz="25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Растут стихи, не ведая стыда,</a:t>
            </a:r>
            <a:br>
              <a:rPr lang="ru-RU" sz="2500" dirty="0">
                <a:solidFill>
                  <a:srgbClr val="E4E4E4"/>
                </a:solidFill>
              </a:rPr>
            </a:br>
            <a:r>
              <a:rPr lang="ru-RU" sz="25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Как желтый одуванчик у забора,</a:t>
            </a:r>
            <a:br>
              <a:rPr lang="ru-RU" sz="2500" dirty="0">
                <a:solidFill>
                  <a:srgbClr val="E4E4E4"/>
                </a:solidFill>
              </a:rPr>
            </a:br>
            <a:r>
              <a:rPr lang="ru-RU" sz="2500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Как лопухи и лебеда.</a:t>
            </a:r>
            <a:endParaRPr lang="ru-UZ" sz="2500" dirty="0">
              <a:solidFill>
                <a:srgbClr val="E4E4E4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089D752-FD88-33E1-61E7-BC9A19AB79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6891" y="5453924"/>
            <a:ext cx="5264150" cy="302498"/>
          </a:xfrm>
        </p:spPr>
        <p:txBody>
          <a:bodyPr>
            <a:normAutofit fontScale="70000" lnSpcReduction="20000"/>
          </a:bodyPr>
          <a:lstStyle/>
          <a:p>
            <a:r>
              <a:rPr lang="ru-RU" b="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А.А.Ахматова</a:t>
            </a:r>
            <a:endParaRPr lang="ru-UZ" dirty="0">
              <a:solidFill>
                <a:srgbClr val="E4E4E4"/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501AA3-864E-A1F0-1FB7-CA8C0E765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15</a:t>
            </a:fld>
            <a:endParaRPr lang="en-US"/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90635C81-4C64-C656-3F85-CECD0097E2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203" y="457674"/>
            <a:ext cx="3936597" cy="5898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610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A12A748B-C7D7-C68F-23FA-638B9B8134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47576" y="1920184"/>
            <a:ext cx="7944424" cy="4801291"/>
          </a:xfrm>
        </p:spPr>
        <p:txBody>
          <a:bodyPr>
            <a:noAutofit/>
          </a:bodyPr>
          <a:lstStyle/>
          <a:p>
            <a:pPr algn="l"/>
            <a:r>
              <a:rPr lang="ru-RU" sz="26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Николай Степанович Гумилёв– русский поэт</a:t>
            </a:r>
            <a:br>
              <a:rPr lang="ru-RU" sz="2600" dirty="0"/>
            </a:br>
            <a:r>
              <a:rPr lang="ru-RU" sz="26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Серебряного века, создатель</a:t>
            </a:r>
            <a:br>
              <a:rPr lang="ru-RU" sz="2600" dirty="0"/>
            </a:br>
            <a:r>
              <a:rPr lang="ru-RU" sz="26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школы акмеизма, переводчик, литературный критик, путешественник, офицер. Для</a:t>
            </a:r>
            <a:br>
              <a:rPr lang="ru-RU" sz="2600" dirty="0"/>
            </a:br>
            <a:r>
              <a:rPr lang="ru-RU" sz="26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самого Гумилева акмеизм – это</a:t>
            </a:r>
            <a:br>
              <a:rPr lang="ru-RU" sz="2600" dirty="0"/>
            </a:br>
            <a:r>
              <a:rPr lang="ru-RU" sz="26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пафос героического, культ</a:t>
            </a:r>
            <a:br>
              <a:rPr lang="ru-RU" sz="2600" dirty="0"/>
            </a:br>
            <a:r>
              <a:rPr lang="ru-RU" sz="26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мужского риска, мужества,</a:t>
            </a:r>
            <a:br>
              <a:rPr lang="ru-RU" sz="2600" dirty="0"/>
            </a:br>
            <a:r>
              <a:rPr lang="ru-RU" sz="26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отвага, утверждение высокого</a:t>
            </a:r>
            <a:br>
              <a:rPr lang="ru-RU" sz="2600" dirty="0"/>
            </a:br>
            <a:r>
              <a:rPr lang="ru-RU" sz="26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пафоса жизни. Гумилев всегда</a:t>
            </a:r>
            <a:br>
              <a:rPr lang="ru-RU" sz="2600" dirty="0"/>
            </a:br>
            <a:r>
              <a:rPr lang="ru-RU" sz="26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точен в деталях. В то же время</a:t>
            </a:r>
            <a:br>
              <a:rPr lang="ru-RU" sz="2600" dirty="0"/>
            </a:br>
            <a:r>
              <a:rPr lang="ru-RU" sz="26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он, как и многие акмеисты</a:t>
            </a:r>
            <a:br>
              <a:rPr lang="ru-RU" sz="2600" dirty="0"/>
            </a:br>
            <a:r>
              <a:rPr lang="ru-RU" sz="26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обращен к предыдущим векам</a:t>
            </a:r>
            <a:br>
              <a:rPr lang="ru-RU" sz="2600" dirty="0"/>
            </a:br>
            <a:r>
              <a:rPr lang="ru-RU" sz="26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мировой культуры.</a:t>
            </a:r>
            <a:endParaRPr lang="ru-UZ" sz="260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3ECE7E-52F0-0ADE-E28F-74D60C4F8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9" name="Дата 4">
            <a:extLst>
              <a:ext uri="{FF2B5EF4-FFF2-40B4-BE49-F238E27FC236}">
                <a16:creationId xmlns:a16="http://schemas.microsoft.com/office/drawing/2014/main" id="{BC3EEA55-C386-00B1-855F-F136F73CB0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3409" y="21954"/>
            <a:ext cx="9505181" cy="19142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fr-FR"/>
            </a:defPPr>
            <a:lvl1pPr marL="0" algn="l" defTabSz="914354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Николай Степанович Гумилёв</a:t>
            </a:r>
            <a:endParaRPr lang="en-US" sz="4000" b="1" dirty="0">
              <a:solidFill>
                <a:srgbClr val="E4E4E4"/>
              </a:solidFill>
            </a:endParaRPr>
          </a:p>
        </p:txBody>
      </p:sp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0DFD0876-D119-98EC-0EB0-A1E02437A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52" y="1772353"/>
            <a:ext cx="3800824" cy="4766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0126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>
            <a:extLst>
              <a:ext uri="{FF2B5EF4-FFF2-40B4-BE49-F238E27FC236}">
                <a16:creationId xmlns:a16="http://schemas.microsoft.com/office/drawing/2014/main" id="{3FDADECE-BF65-44C8-B523-E1DC603B0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17</a:t>
            </a:fld>
            <a:endParaRPr lang="en-US"/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3C1560A6-0654-9766-2032-1C9CC2E922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529"/>
            <a:ext cx="6160863" cy="6520942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833A6796-5BE6-718E-5994-C04750C9F1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541" y="0"/>
            <a:ext cx="60844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7143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E96021-4BD1-C94E-3C37-2838EABB6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9089" y="501650"/>
            <a:ext cx="7333822" cy="894855"/>
          </a:xfrm>
        </p:spPr>
        <p:txBody>
          <a:bodyPr>
            <a:noAutofit/>
          </a:bodyPr>
          <a:lstStyle/>
          <a:p>
            <a:r>
              <a:rPr lang="ru-RU" sz="3200" b="1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Осип (Иосиф) Эмильевич </a:t>
            </a:r>
            <a:r>
              <a:rPr lang="ru-RU" sz="3200" b="1" i="0" u="none" strike="noStrike" dirty="0" err="1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Мандельшта́м</a:t>
            </a:r>
            <a:r>
              <a:rPr lang="ru-RU" sz="3200" b="1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 (1891 – 1938)</a:t>
            </a:r>
            <a:br>
              <a:rPr lang="ru-RU" sz="3200" b="1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</a:br>
            <a:endParaRPr lang="ru-UZ" sz="3200" dirty="0">
              <a:solidFill>
                <a:srgbClr val="E4E4E4"/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659389-2C7D-094C-7097-253D97BF5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18</a:t>
            </a:fld>
            <a:endParaRPr lang="en-US"/>
          </a:p>
        </p:txBody>
      </p:sp>
      <p:pic>
        <p:nvPicPr>
          <p:cNvPr id="13" name="Рисунок 13">
            <a:extLst>
              <a:ext uri="{FF2B5EF4-FFF2-40B4-BE49-F238E27FC236}">
                <a16:creationId xmlns:a16="http://schemas.microsoft.com/office/drawing/2014/main" id="{59663A27-C8C9-E028-C1DA-0A6EC3231D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270" y="501650"/>
            <a:ext cx="3791860" cy="5796751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E260188-A0BC-F635-8653-4D54FF11A62E}"/>
              </a:ext>
            </a:extLst>
          </p:cNvPr>
          <p:cNvSpPr txBox="1"/>
          <p:nvPr/>
        </p:nvSpPr>
        <p:spPr>
          <a:xfrm>
            <a:off x="765804" y="1414432"/>
            <a:ext cx="6679853" cy="5124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500" b="0" i="0" u="none" strike="noStrike" dirty="0">
                <a:solidFill>
                  <a:schemeClr val="bg1"/>
                </a:solidFill>
                <a:effectLst/>
                <a:latin typeface="Helvetica Neue" panose="02000503000000020004" pitchFamily="2"/>
              </a:rPr>
              <a:t>Осип (Иосиф) Эмильевич </a:t>
            </a:r>
            <a:r>
              <a:rPr lang="ru-RU" sz="2500" b="0" i="0" u="none" strike="noStrike" dirty="0" err="1">
                <a:solidFill>
                  <a:schemeClr val="bg1"/>
                </a:solidFill>
                <a:effectLst/>
                <a:latin typeface="Helvetica Neue" panose="02000503000000020004" pitchFamily="2"/>
              </a:rPr>
              <a:t>Мандельштаам</a:t>
            </a:r>
            <a:r>
              <a:rPr lang="ru-RU" sz="2500" b="0" i="0" u="none" strike="noStrike" dirty="0">
                <a:solidFill>
                  <a:schemeClr val="bg1"/>
                </a:solidFill>
                <a:effectLst/>
                <a:latin typeface="Helvetica Neue" panose="02000503000000020004" pitchFamily="2"/>
              </a:rPr>
              <a:t> (1891 – 1938) Русский поэт, прозаик, </a:t>
            </a:r>
            <a:r>
              <a:rPr lang="ru-RU" sz="2500" b="0" i="0" u="none" strike="noStrike" dirty="0" err="1">
                <a:solidFill>
                  <a:schemeClr val="bg1"/>
                </a:solidFill>
                <a:effectLst/>
                <a:latin typeface="Helvetica Neue" panose="02000503000000020004" pitchFamily="2"/>
              </a:rPr>
              <a:t>эссеист,переводчик</a:t>
            </a:r>
            <a:r>
              <a:rPr lang="ru-RU" sz="2500" b="0" i="0" u="none" strike="noStrike" dirty="0">
                <a:solidFill>
                  <a:schemeClr val="bg1"/>
                </a:solidFill>
                <a:effectLst/>
                <a:latin typeface="Helvetica Neue" panose="02000503000000020004" pitchFamily="2"/>
              </a:rPr>
              <a:t> и литературный критик</a:t>
            </a:r>
            <a:r>
              <a:rPr lang="ru-RU" sz="2500" dirty="0">
                <a:solidFill>
                  <a:schemeClr val="bg1"/>
                </a:solidFill>
                <a:latin typeface="Helvetica Neue" panose="02000503000000020004" pitchFamily="2"/>
              </a:rPr>
              <a:t>. </a:t>
            </a:r>
            <a:r>
              <a:rPr lang="ru-RU" sz="2800" b="0" i="0" u="none" strike="noStrike" dirty="0">
                <a:solidFill>
                  <a:schemeClr val="bg1"/>
                </a:solidFill>
                <a:effectLst/>
                <a:latin typeface="Helvetica Neue" panose="02000503000000020004" pitchFamily="2"/>
              </a:rPr>
              <a:t>В поэзии Мандельштама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b="0" i="0" u="none" strike="noStrike" dirty="0">
                <a:solidFill>
                  <a:schemeClr val="bg1"/>
                </a:solidFill>
                <a:effectLst/>
                <a:latin typeface="Helvetica Neue" panose="02000503000000020004" pitchFamily="2"/>
              </a:rPr>
              <a:t>нет концентрации на образе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b="0" i="0" u="none" strike="noStrike" dirty="0">
                <a:solidFill>
                  <a:schemeClr val="bg1"/>
                </a:solidFill>
                <a:effectLst/>
                <a:latin typeface="Helvetica Neue" panose="02000503000000020004" pitchFamily="2"/>
              </a:rPr>
              <a:t>лирического героя. Его поэзия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b="0" i="0" u="none" strike="noStrike" dirty="0">
                <a:solidFill>
                  <a:schemeClr val="bg1"/>
                </a:solidFill>
                <a:effectLst/>
                <a:latin typeface="Helvetica Neue" panose="02000503000000020004" pitchFamily="2"/>
              </a:rPr>
              <a:t>долго была чужда идейное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b="0" i="0" u="none" strike="noStrike" dirty="0">
                <a:solidFill>
                  <a:schemeClr val="bg1"/>
                </a:solidFill>
                <a:effectLst/>
                <a:latin typeface="Helvetica Neue" panose="02000503000000020004" pitchFamily="2"/>
              </a:rPr>
              <a:t>определенности. Мандельштам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b="0" i="0" u="none" strike="noStrike" dirty="0">
                <a:solidFill>
                  <a:schemeClr val="bg1"/>
                </a:solidFill>
                <a:effectLst/>
                <a:latin typeface="Helvetica Neue" panose="02000503000000020004" pitchFamily="2"/>
              </a:rPr>
              <a:t>выдвинул тезис о поэтическом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b="0" i="0" u="none" strike="noStrike" dirty="0">
                <a:solidFill>
                  <a:schemeClr val="bg1"/>
                </a:solidFill>
                <a:effectLst/>
                <a:latin typeface="Helvetica Neue" panose="02000503000000020004" pitchFamily="2"/>
              </a:rPr>
              <a:t>зодчестве. Слово как некий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b="0" i="0" u="none" strike="noStrike" dirty="0">
                <a:solidFill>
                  <a:schemeClr val="bg1"/>
                </a:solidFill>
                <a:effectLst/>
                <a:latin typeface="Helvetica Neue" panose="02000503000000020004" pitchFamily="2"/>
              </a:rPr>
              <a:t>камень, положенный в основу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b="0" i="0" u="none" strike="noStrike" dirty="0">
                <a:solidFill>
                  <a:schemeClr val="bg1"/>
                </a:solidFill>
                <a:effectLst/>
                <a:latin typeface="Helvetica Neue" panose="02000503000000020004" pitchFamily="2"/>
              </a:rPr>
              <a:t>здания поэзии.</a:t>
            </a:r>
            <a:endParaRPr lang="ru-UZ" sz="2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1242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20EEE2-F63E-5C90-6DF2-C6C0435D3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Лучшие книги Осип Эмильевич Мандельштам</a:t>
            </a:r>
            <a:endParaRPr lang="ru-UZ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E43246C-B960-0E46-E01C-0FBCEF5E9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19</a:t>
            </a:fld>
            <a:endParaRPr lang="en-US"/>
          </a:p>
        </p:txBody>
      </p:sp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4540F890-1FD4-A924-16D2-2FCDBFD9E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17" y="1712984"/>
            <a:ext cx="3214984" cy="4825928"/>
          </a:xfrm>
          <a:prstGeom prst="rect">
            <a:avLst/>
          </a:prstGeom>
        </p:spPr>
      </p:pic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A0AF4469-0EBE-0884-0B77-B533F1DA15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2384" y="1483693"/>
            <a:ext cx="2743199" cy="4657723"/>
          </a:xfrm>
          <a:prstGeom prst="rect">
            <a:avLst/>
          </a:prstGeom>
        </p:spPr>
      </p:pic>
      <p:pic>
        <p:nvPicPr>
          <p:cNvPr id="11" name="Рисунок 11">
            <a:extLst>
              <a:ext uri="{FF2B5EF4-FFF2-40B4-BE49-F238E27FC236}">
                <a16:creationId xmlns:a16="http://schemas.microsoft.com/office/drawing/2014/main" id="{5C265813-6F35-A1B0-D8B1-F89713CF39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685" y="1948304"/>
            <a:ext cx="3204763" cy="4590607"/>
          </a:xfrm>
          <a:prstGeom prst="rect">
            <a:avLst/>
          </a:prstGeom>
        </p:spPr>
      </p:pic>
      <p:pic>
        <p:nvPicPr>
          <p:cNvPr id="12" name="Рисунок 12">
            <a:extLst>
              <a:ext uri="{FF2B5EF4-FFF2-40B4-BE49-F238E27FC236}">
                <a16:creationId xmlns:a16="http://schemas.microsoft.com/office/drawing/2014/main" id="{31ACFD49-B71A-D8F5-FF86-C75FF508EE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816" y="1860506"/>
            <a:ext cx="2984500" cy="467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692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ED50F86-8FDA-4E3F-94EB-79D3C8A31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43754"/>
            <a:ext cx="10515600" cy="1164295"/>
          </a:xfrm>
        </p:spPr>
        <p:txBody>
          <a:bodyPr/>
          <a:lstStyle/>
          <a:p>
            <a:r>
              <a:rPr lang="ru-RU" b="0" i="0" u="none" strike="noStrike" dirty="0">
                <a:solidFill>
                  <a:srgbClr val="8DB1C4"/>
                </a:solidFill>
                <a:effectLst/>
                <a:latin typeface="Helvetica Neue" panose="02000503000000020004" pitchFamily="2"/>
              </a:rPr>
              <a:t>Акмеизм</a:t>
            </a:r>
            <a:endParaRPr lang="en-US" dirty="0">
              <a:solidFill>
                <a:srgbClr val="8DB1C4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0A3A467-D9B8-4345-ACC0-431E07D741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167" y="1655712"/>
            <a:ext cx="10515600" cy="1500187"/>
          </a:xfrm>
        </p:spPr>
        <p:txBody>
          <a:bodyPr>
            <a:noAutofit/>
          </a:bodyPr>
          <a:lstStyle/>
          <a:p>
            <a:r>
              <a:rPr lang="ru-RU" sz="1900" b="0" i="0" u="none" strike="noStrike" dirty="0">
                <a:solidFill>
                  <a:srgbClr val="CECFCE"/>
                </a:solidFill>
                <a:effectLst/>
                <a:latin typeface="Helvetica Neue" panose="02000503000000020004" pitchFamily="2"/>
              </a:rPr>
              <a:t>Акмеизм (от </a:t>
            </a:r>
            <a:r>
              <a:rPr lang="ru-RU" sz="1900" b="0" i="0" u="none" strike="noStrike" dirty="0" err="1">
                <a:solidFill>
                  <a:srgbClr val="CECFCE"/>
                </a:solidFill>
                <a:effectLst/>
                <a:latin typeface="Helvetica Neue" panose="02000503000000020004" pitchFamily="2"/>
              </a:rPr>
              <a:t>греч</a:t>
            </a:r>
            <a:r>
              <a:rPr lang="ru-RU" sz="1900" b="0" i="0" u="none" strike="noStrike" dirty="0">
                <a:solidFill>
                  <a:srgbClr val="CECFCE"/>
                </a:solidFill>
                <a:effectLst/>
                <a:latin typeface="Helvetica Neue" panose="02000503000000020004" pitchFamily="2"/>
              </a:rPr>
              <a:t>. </a:t>
            </a:r>
            <a:r>
              <a:rPr lang="el-GR" sz="1900" b="0" i="0" u="none" strike="noStrike" dirty="0">
                <a:solidFill>
                  <a:srgbClr val="CECFCE"/>
                </a:solidFill>
                <a:effectLst/>
                <a:latin typeface="Helvetica Neue" panose="02000503000000020004" pitchFamily="2"/>
              </a:rPr>
              <a:t>Άκμη – «</a:t>
            </a:r>
            <a:r>
              <a:rPr lang="ru-RU" sz="1900" b="0" i="0" u="none" strike="noStrike" dirty="0">
                <a:solidFill>
                  <a:srgbClr val="CECFCE"/>
                </a:solidFill>
                <a:effectLst/>
                <a:latin typeface="Helvetica Neue" panose="02000503000000020004" pitchFamily="2"/>
              </a:rPr>
              <a:t>высшая</a:t>
            </a:r>
            <a:br>
              <a:rPr lang="ru-RU" sz="1900" dirty="0">
                <a:solidFill>
                  <a:srgbClr val="CECFCE"/>
                </a:solidFill>
              </a:rPr>
            </a:br>
            <a:r>
              <a:rPr lang="ru-RU" sz="1900" b="0" i="0" u="none" strike="noStrike" dirty="0">
                <a:solidFill>
                  <a:srgbClr val="CECFCE"/>
                </a:solidFill>
                <a:effectLst/>
                <a:latin typeface="Helvetica Neue" panose="02000503000000020004" pitchFamily="2"/>
              </a:rPr>
              <a:t>степень, вершина, цветение, цветущая</a:t>
            </a:r>
            <a:br>
              <a:rPr lang="ru-RU" sz="1900" dirty="0">
                <a:solidFill>
                  <a:srgbClr val="CECFCE"/>
                </a:solidFill>
              </a:rPr>
            </a:br>
            <a:r>
              <a:rPr lang="ru-RU" sz="1900" b="0" i="0" u="none" strike="noStrike" dirty="0">
                <a:solidFill>
                  <a:srgbClr val="CECFCE"/>
                </a:solidFill>
                <a:effectLst/>
                <a:latin typeface="Helvetica Neue" panose="02000503000000020004" pitchFamily="2"/>
              </a:rPr>
              <a:t>пора»)</a:t>
            </a:r>
            <a:br>
              <a:rPr lang="ru-RU" sz="1900" dirty="0">
                <a:solidFill>
                  <a:srgbClr val="CECFCE"/>
                </a:solidFill>
              </a:rPr>
            </a:br>
            <a:r>
              <a:rPr lang="ru-RU" sz="1900" b="0" i="0" u="none" strike="noStrike" dirty="0">
                <a:solidFill>
                  <a:srgbClr val="CECFCE"/>
                </a:solidFill>
                <a:effectLst/>
                <a:latin typeface="Helvetica Neue" panose="02000503000000020004" pitchFamily="2"/>
              </a:rPr>
              <a:t>–</a:t>
            </a:r>
            <a:br>
              <a:rPr lang="ru-RU" sz="1900" dirty="0">
                <a:solidFill>
                  <a:srgbClr val="CECFCE"/>
                </a:solidFill>
              </a:rPr>
            </a:br>
            <a:r>
              <a:rPr lang="ru-RU" sz="1900" b="0" i="0" u="none" strike="noStrike" dirty="0">
                <a:solidFill>
                  <a:srgbClr val="CECFCE"/>
                </a:solidFill>
                <a:effectLst/>
                <a:latin typeface="Helvetica Neue" panose="02000503000000020004" pitchFamily="2"/>
              </a:rPr>
              <a:t>литературное</a:t>
            </a:r>
            <a:br>
              <a:rPr lang="ru-RU" sz="1900" dirty="0">
                <a:solidFill>
                  <a:srgbClr val="CECFCE"/>
                </a:solidFill>
              </a:rPr>
            </a:br>
            <a:r>
              <a:rPr lang="ru-RU" sz="1900" b="0" i="0" u="none" strike="noStrike" dirty="0">
                <a:solidFill>
                  <a:srgbClr val="CECFCE"/>
                </a:solidFill>
                <a:effectLst/>
                <a:latin typeface="Helvetica Neue" panose="02000503000000020004" pitchFamily="2"/>
              </a:rPr>
              <a:t>течение,</a:t>
            </a:r>
            <a:br>
              <a:rPr lang="ru-RU" sz="1900" dirty="0">
                <a:solidFill>
                  <a:srgbClr val="CECFCE"/>
                </a:solidFill>
              </a:rPr>
            </a:br>
            <a:r>
              <a:rPr lang="ru-RU" sz="1900" b="0" i="0" u="none" strike="noStrike" dirty="0">
                <a:solidFill>
                  <a:srgbClr val="CECFCE"/>
                </a:solidFill>
                <a:effectLst/>
                <a:latin typeface="Helvetica Neue" panose="02000503000000020004" pitchFamily="2"/>
              </a:rPr>
              <a:t>противостоящее символизму и возникшее</a:t>
            </a:r>
            <a:br>
              <a:rPr lang="ru-RU" sz="1900" dirty="0">
                <a:solidFill>
                  <a:srgbClr val="CECFCE"/>
                </a:solidFill>
              </a:rPr>
            </a:br>
            <a:r>
              <a:rPr lang="ru-RU" sz="1900" b="0" i="0" u="none" strike="noStrike" dirty="0">
                <a:solidFill>
                  <a:srgbClr val="CECFCE"/>
                </a:solidFill>
                <a:effectLst/>
                <a:latin typeface="Helvetica Neue" panose="02000503000000020004" pitchFamily="2"/>
              </a:rPr>
              <a:t>в начале </a:t>
            </a:r>
            <a:r>
              <a:rPr lang="en-US" sz="1900" b="0" i="0" u="none" strike="noStrike" dirty="0">
                <a:solidFill>
                  <a:srgbClr val="CECFCE"/>
                </a:solidFill>
                <a:effectLst/>
                <a:latin typeface="Helvetica Neue" panose="02000503000000020004" pitchFamily="2"/>
              </a:rPr>
              <a:t>XX </a:t>
            </a:r>
            <a:r>
              <a:rPr lang="ru-RU" sz="1900" b="0" i="0" u="none" strike="noStrike" dirty="0">
                <a:solidFill>
                  <a:srgbClr val="CECFCE"/>
                </a:solidFill>
                <a:effectLst/>
                <a:latin typeface="Helvetica Neue" panose="02000503000000020004" pitchFamily="2"/>
              </a:rPr>
              <a:t>века в России.</a:t>
            </a:r>
            <a:endParaRPr lang="en-US" sz="1900" dirty="0">
              <a:solidFill>
                <a:srgbClr val="CECFCE"/>
              </a:solidFill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CEC884BC-7AEB-463F-AC67-B41A998CC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2</a:t>
            </a:fld>
            <a:endParaRPr lang="en-US"/>
          </a:p>
        </p:txBody>
      </p:sp>
      <p:pic>
        <p:nvPicPr>
          <p:cNvPr id="13" name="Рисунок 13">
            <a:extLst>
              <a:ext uri="{FF2B5EF4-FFF2-40B4-BE49-F238E27FC236}">
                <a16:creationId xmlns:a16="http://schemas.microsoft.com/office/drawing/2014/main" id="{B34D1638-64B1-4D50-E81E-C0AE1CED6DA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55" b="8055"/>
          <a:stretch/>
        </p:blipFill>
        <p:spPr>
          <a:xfrm>
            <a:off x="5539473" y="2405806"/>
            <a:ext cx="6652527" cy="4452194"/>
          </a:xfr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70CA2EA-B730-74E2-51A8-8C24DC341C98}"/>
              </a:ext>
            </a:extLst>
          </p:cNvPr>
          <p:cNvSpPr txBox="1"/>
          <p:nvPr/>
        </p:nvSpPr>
        <p:spPr>
          <a:xfrm>
            <a:off x="429167" y="4075925"/>
            <a:ext cx="5110306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30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Акмеисты</a:t>
            </a:r>
            <a:br>
              <a:rPr lang="ru-RU" sz="2300" dirty="0">
                <a:solidFill>
                  <a:srgbClr val="E4E4E4"/>
                </a:solidFill>
              </a:rPr>
            </a:br>
            <a:r>
              <a:rPr lang="ru-RU" sz="230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провозглашали</a:t>
            </a:r>
            <a:br>
              <a:rPr lang="ru-RU" sz="2300" dirty="0">
                <a:solidFill>
                  <a:srgbClr val="E4E4E4"/>
                </a:solidFill>
              </a:rPr>
            </a:br>
            <a:r>
              <a:rPr lang="ru-RU" sz="230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материальность, предметность тематики</a:t>
            </a:r>
            <a:br>
              <a:rPr lang="ru-RU" sz="2300" dirty="0">
                <a:solidFill>
                  <a:srgbClr val="E4E4E4"/>
                </a:solidFill>
              </a:rPr>
            </a:br>
            <a:r>
              <a:rPr lang="ru-RU" sz="2300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и образов, точность.</a:t>
            </a:r>
            <a:endParaRPr lang="ru-UZ" sz="2300" dirty="0">
              <a:solidFill>
                <a:srgbClr val="E4E4E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4330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641AC6-D1C3-CE9C-FFEF-3AA114136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20</a:t>
            </a:fld>
            <a:endParaRPr lang="en-US"/>
          </a:p>
        </p:txBody>
      </p:sp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F1AA6193-5267-B71E-A3DB-CC29B64110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9" r="5022"/>
          <a:stretch/>
        </p:blipFill>
        <p:spPr>
          <a:xfrm>
            <a:off x="6653560" y="0"/>
            <a:ext cx="5538440" cy="6924243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4D822B2E-A020-9084-B6C3-208B44BB8A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907561" cy="692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359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BA73A6-5D01-64D3-4319-042E823A9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3317" y="136525"/>
            <a:ext cx="9886258" cy="2331084"/>
          </a:xfrm>
        </p:spPr>
        <p:txBody>
          <a:bodyPr>
            <a:noAutofit/>
          </a:bodyPr>
          <a:lstStyle/>
          <a:p>
            <a:r>
              <a:rPr lang="ru-RU" sz="2700" i="0" u="none" strike="noStrike" dirty="0">
                <a:solidFill>
                  <a:schemeClr val="bg1"/>
                </a:solidFill>
                <a:effectLst/>
                <a:latin typeface="Helvetica Neue" panose="02000503000000020004" pitchFamily="2"/>
              </a:rPr>
              <a:t>Адамизм- это ещё одно название акмеизма,</a:t>
            </a:r>
            <a:br>
              <a:rPr lang="ru-RU" sz="2700" dirty="0">
                <a:solidFill>
                  <a:schemeClr val="bg1"/>
                </a:solidFill>
              </a:rPr>
            </a:br>
            <a:r>
              <a:rPr lang="ru-RU" sz="2700" i="0" u="none" strike="noStrike" dirty="0">
                <a:solidFill>
                  <a:schemeClr val="bg1"/>
                </a:solidFill>
                <a:effectLst/>
                <a:latin typeface="Helvetica Neue" panose="02000503000000020004" pitchFamily="2"/>
              </a:rPr>
              <a:t>подразумевающее «мужественно твердый и</a:t>
            </a:r>
            <a:br>
              <a:rPr lang="ru-RU" sz="2700" dirty="0">
                <a:solidFill>
                  <a:schemeClr val="bg1"/>
                </a:solidFill>
              </a:rPr>
            </a:br>
            <a:r>
              <a:rPr lang="ru-RU" sz="2700" i="0" u="none" strike="noStrike" dirty="0">
                <a:solidFill>
                  <a:schemeClr val="bg1"/>
                </a:solidFill>
                <a:effectLst/>
                <a:latin typeface="Helvetica Neue" panose="02000503000000020004" pitchFamily="2"/>
              </a:rPr>
              <a:t>ясный взгляд на жизнь» (С. Городецкий, М.</a:t>
            </a:r>
            <a:br>
              <a:rPr lang="ru-RU" sz="2700" dirty="0">
                <a:solidFill>
                  <a:schemeClr val="bg1"/>
                </a:solidFill>
              </a:rPr>
            </a:br>
            <a:r>
              <a:rPr lang="ru-RU" sz="2700" i="0" u="none" strike="noStrike" dirty="0" err="1">
                <a:solidFill>
                  <a:schemeClr val="bg1"/>
                </a:solidFill>
                <a:effectLst/>
                <a:latin typeface="Helvetica Neue" panose="02000503000000020004" pitchFamily="2"/>
              </a:rPr>
              <a:t>Зенкевич</a:t>
            </a:r>
            <a:r>
              <a:rPr lang="ru-RU" sz="2700" i="0" u="none" strike="noStrike" dirty="0">
                <a:solidFill>
                  <a:schemeClr val="bg1"/>
                </a:solidFill>
                <a:effectLst/>
                <a:latin typeface="Helvetica Neue" panose="02000503000000020004" pitchFamily="2"/>
              </a:rPr>
              <a:t>, В. </a:t>
            </a:r>
            <a:r>
              <a:rPr lang="ru-RU" sz="2700" i="0" u="none" strike="noStrike" dirty="0" err="1">
                <a:solidFill>
                  <a:schemeClr val="bg1"/>
                </a:solidFill>
                <a:effectLst/>
                <a:latin typeface="Helvetica Neue" panose="02000503000000020004" pitchFamily="2"/>
              </a:rPr>
              <a:t>Нарбут</a:t>
            </a:r>
            <a:r>
              <a:rPr lang="ru-RU" sz="2700" i="0" u="none" strike="noStrike" dirty="0">
                <a:solidFill>
                  <a:schemeClr val="bg1"/>
                </a:solidFill>
                <a:effectLst/>
                <a:latin typeface="Helvetica Neue" panose="02000503000000020004" pitchFamily="2"/>
              </a:rPr>
              <a:t>)</a:t>
            </a:r>
            <a:endParaRPr lang="ru-UZ" sz="2700" dirty="0">
              <a:solidFill>
                <a:schemeClr val="bg1"/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AE5F00-9A45-9DCA-4EF4-209D1EABB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21</a:t>
            </a:fld>
            <a:endParaRPr lang="en-US"/>
          </a:p>
        </p:txBody>
      </p:sp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F186C638-9AD7-19AC-EA54-221420D8F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20988"/>
            <a:ext cx="12192000" cy="423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443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EFCEF3-85DC-B313-9D78-552FAA3C7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0616" y="-402683"/>
            <a:ext cx="8291717" cy="2013415"/>
          </a:xfrm>
        </p:spPr>
        <p:txBody>
          <a:bodyPr>
            <a:normAutofit/>
          </a:bodyPr>
          <a:lstStyle/>
          <a:p>
            <a:r>
              <a:rPr lang="ru-RU" sz="3700" b="1" i="0" u="none" strike="noStrike" dirty="0">
                <a:solidFill>
                  <a:srgbClr val="403551"/>
                </a:solidFill>
                <a:effectLst/>
                <a:latin typeface="Helvetica Neue" panose="02000503000000020004" pitchFamily="2"/>
              </a:rPr>
              <a:t>Сергей Митрофанович Городецкий (1884 – 1967)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A1ABB8E-DD56-479C-68F3-81EE4D66BF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60616" y="2397284"/>
            <a:ext cx="6831384" cy="3432302"/>
          </a:xfrm>
        </p:spPr>
        <p:txBody>
          <a:bodyPr>
            <a:noAutofit/>
          </a:bodyPr>
          <a:lstStyle/>
          <a:p>
            <a:r>
              <a:rPr lang="ru-RU" sz="32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Русский поэт.Один из организаторов</a:t>
            </a:r>
            <a:br>
              <a:rPr lang="ru-RU" sz="3200" dirty="0"/>
            </a:br>
            <a:r>
              <a:rPr lang="ru-RU" sz="32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«Цеха поэтов»,объединившего поэтов-акмеистов.</a:t>
            </a:r>
            <a:br>
              <a:rPr lang="ru-RU" sz="3200" dirty="0"/>
            </a:br>
            <a:r>
              <a:rPr lang="ru-RU" sz="32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Выступал также как критик, литературовед, переводчик,</a:t>
            </a:r>
            <a:br>
              <a:rPr lang="ru-RU" sz="3200" dirty="0"/>
            </a:br>
            <a:r>
              <a:rPr lang="ru-RU" sz="3200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либреттист.</a:t>
            </a:r>
            <a:endParaRPr lang="ru-UZ" sz="320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01869E-38CD-42B5-DE10-3F94592F7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22</a:t>
            </a:fld>
            <a:endParaRPr lang="en-US"/>
          </a:p>
        </p:txBody>
      </p:sp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708F7B46-5A93-C033-9AFF-A8DCEC69C44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22" b="-3807"/>
          <a:stretch/>
        </p:blipFill>
        <p:spPr>
          <a:xfrm flipH="1">
            <a:off x="0" y="-143380"/>
            <a:ext cx="4960589" cy="6885259"/>
          </a:xfrm>
        </p:spPr>
      </p:pic>
    </p:spTree>
    <p:extLst>
      <p:ext uri="{BB962C8B-B14F-4D97-AF65-F5344CB8AC3E}">
        <p14:creationId xmlns:p14="http://schemas.microsoft.com/office/powerpoint/2010/main" val="11082480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159079-077D-5DCD-EEE3-DA298D361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23</a:t>
            </a:fld>
            <a:endParaRPr lang="en-US"/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AF1F1E97-77D6-6F8E-1860-DABA601356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61" y="9411"/>
            <a:ext cx="6597805" cy="6867411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CA023FFB-6025-849F-8192-2425F0C79F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276" y="-9411"/>
            <a:ext cx="59387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5314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CD172E-9088-7400-03A6-AAEAF5A9B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233" y="350503"/>
            <a:ext cx="10515600" cy="1014274"/>
          </a:xfrm>
        </p:spPr>
        <p:txBody>
          <a:bodyPr>
            <a:normAutofit/>
          </a:bodyPr>
          <a:lstStyle/>
          <a:p>
            <a:r>
              <a:rPr lang="ru-RU" sz="3200" b="1" i="1" u="none" strike="noStrike" dirty="0">
                <a:effectLst/>
                <a:latin typeface="Graphik"/>
              </a:rPr>
              <a:t>Михаил </a:t>
            </a:r>
            <a:r>
              <a:rPr lang="ru-RU" sz="3200" b="1" i="1" u="none" strike="noStrike" dirty="0" err="1">
                <a:effectLst/>
                <a:latin typeface="Graphik"/>
              </a:rPr>
              <a:t>Зенкевич</a:t>
            </a:r>
            <a:r>
              <a:rPr lang="ru-RU" sz="3200" b="1" i="1" u="none" strike="noStrike" dirty="0">
                <a:effectLst/>
                <a:latin typeface="Graphik"/>
              </a:rPr>
              <a:t> (1886–1973)</a:t>
            </a:r>
            <a:endParaRPr lang="ru-UZ" sz="32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78A8F0E-A9CD-7970-7D66-60B937EF4C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2233" y="1821118"/>
            <a:ext cx="7637076" cy="4286716"/>
          </a:xfrm>
        </p:spPr>
        <p:txBody>
          <a:bodyPr>
            <a:noAutofit/>
          </a:bodyPr>
          <a:lstStyle/>
          <a:p>
            <a:r>
              <a:rPr lang="ru-RU" sz="3000" b="1" i="0" u="none" strike="noStrike" dirty="0" err="1">
                <a:solidFill>
                  <a:schemeClr val="bg1"/>
                </a:solidFill>
                <a:effectLst/>
                <a:latin typeface="IBM Plex Sans" panose="020F0502020204030204" pitchFamily="34" charset="0"/>
              </a:rPr>
              <a:t>Нарбут</a:t>
            </a:r>
            <a:r>
              <a:rPr lang="ru-RU" sz="3000" b="1" i="0" u="none" strike="noStrike" dirty="0">
                <a:solidFill>
                  <a:schemeClr val="bg1"/>
                </a:solidFill>
                <a:effectLst/>
                <a:latin typeface="IBM Plex Sans" panose="020F0502020204030204" pitchFamily="34" charset="0"/>
              </a:rPr>
              <a:t> категорически отвергал символизм, писал язвительные статьи о Брюсове и Вячеславе Иванове и в целом по радикальности литературной позиции был больше похож на футуристов, чем на акмеистов. </a:t>
            </a:r>
            <a:r>
              <a:rPr lang="ru-RU" sz="3000" b="0" i="0" u="none" strike="noStrike" dirty="0">
                <a:solidFill>
                  <a:schemeClr val="bg1"/>
                </a:solidFill>
                <a:effectLst/>
                <a:latin typeface="IBM Plex Sans" panose="020F0502020204030204" pitchFamily="34" charset="0"/>
              </a:rPr>
              <a:t>Как и </a:t>
            </a:r>
            <a:r>
              <a:rPr lang="ru-RU" sz="3000" b="0" i="0" u="none" strike="noStrike" dirty="0" err="1">
                <a:solidFill>
                  <a:schemeClr val="bg1"/>
                </a:solidFill>
                <a:effectLst/>
                <a:latin typeface="IBM Plex Sans" panose="020F0502020204030204" pitchFamily="34" charset="0"/>
              </a:rPr>
              <a:t>Зенкевич</a:t>
            </a:r>
            <a:r>
              <a:rPr lang="ru-RU" sz="3000" b="0" i="0" u="none" strike="noStrike" dirty="0">
                <a:solidFill>
                  <a:schemeClr val="bg1"/>
                </a:solidFill>
                <a:effectLst/>
                <a:latin typeface="IBM Plex Sans" panose="020F0502020204030204" pitchFamily="34" charset="0"/>
              </a:rPr>
              <a:t>, </a:t>
            </a:r>
            <a:r>
              <a:rPr lang="ru-RU" sz="3000" b="0" i="0" u="none" strike="noStrike" dirty="0" err="1">
                <a:solidFill>
                  <a:schemeClr val="bg1"/>
                </a:solidFill>
                <a:effectLst/>
                <a:latin typeface="IBM Plex Sans" panose="020F0502020204030204" pitchFamily="34" charset="0"/>
              </a:rPr>
              <a:t>Нарбут</a:t>
            </a:r>
            <a:r>
              <a:rPr lang="ru-RU" sz="3000" b="0" i="0" u="none" strike="noStrike" dirty="0">
                <a:solidFill>
                  <a:schemeClr val="bg1"/>
                </a:solidFill>
                <a:effectLst/>
                <a:latin typeface="IBM Plex Sans" panose="020F0502020204030204" pitchFamily="34" charset="0"/>
              </a:rPr>
              <a:t> считал, что акмеизм предполагает отказ от классической эстетики, от «прекрасного» — но его </a:t>
            </a:r>
            <a:r>
              <a:rPr lang="ru-RU" sz="3000" b="0" i="0" u="none" strike="noStrike" dirty="0" err="1">
                <a:solidFill>
                  <a:schemeClr val="bg1"/>
                </a:solidFill>
                <a:effectLst/>
                <a:latin typeface="IBM Plex Sans" panose="020F0502020204030204" pitchFamily="34" charset="0"/>
              </a:rPr>
              <a:t>антиэстетические</a:t>
            </a:r>
            <a:r>
              <a:rPr lang="ru-RU" sz="3000" b="0" i="0" u="none" strike="noStrike" dirty="0">
                <a:solidFill>
                  <a:schemeClr val="bg1"/>
                </a:solidFill>
                <a:effectLst/>
                <a:latin typeface="IBM Plex Sans" panose="020F0502020204030204" pitchFamily="34" charset="0"/>
              </a:rPr>
              <a:t> провокации намного разнообразнее и сложнее.</a:t>
            </a:r>
            <a:endParaRPr lang="ru-UZ" sz="3000" dirty="0">
              <a:solidFill>
                <a:schemeClr val="bg1"/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7A631B-44DB-FAFA-4612-C1508D7D2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24</a:t>
            </a:fld>
            <a:endParaRPr lang="en-US"/>
          </a:p>
        </p:txBody>
      </p:sp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EB191768-302D-5D58-CA2B-594A26F2456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98" t="998" r="4998" b="56546"/>
          <a:stretch/>
        </p:blipFill>
        <p:spPr>
          <a:xfrm>
            <a:off x="6831383" y="0"/>
            <a:ext cx="5360617" cy="3642236"/>
          </a:xfrm>
        </p:spPr>
      </p:pic>
    </p:spTree>
    <p:extLst>
      <p:ext uri="{BB962C8B-B14F-4D97-AF65-F5344CB8AC3E}">
        <p14:creationId xmlns:p14="http://schemas.microsoft.com/office/powerpoint/2010/main" val="39636618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BD8997-F986-FD72-6468-3E2084C45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167" y="-1426369"/>
            <a:ext cx="10515600" cy="2852737"/>
          </a:xfrm>
        </p:spPr>
        <p:txBody>
          <a:bodyPr>
            <a:normAutofit/>
          </a:bodyPr>
          <a:lstStyle/>
          <a:p>
            <a:r>
              <a:rPr lang="ru-RU" sz="4600" dirty="0"/>
              <a:t>Известные произведения Михаила </a:t>
            </a:r>
            <a:r>
              <a:rPr lang="ru-RU" sz="4600" dirty="0" err="1"/>
              <a:t>Зенкевича</a:t>
            </a:r>
            <a:r>
              <a:rPr lang="ru-RU" sz="4600" dirty="0"/>
              <a:t> </a:t>
            </a:r>
            <a:endParaRPr lang="ru-UZ" sz="460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ECCDAC-7206-2606-B030-467010C56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25</a:t>
            </a:fld>
            <a:endParaRPr lang="en-US"/>
          </a:p>
        </p:txBody>
      </p:sp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05AD7FFD-825E-47CB-2C34-66EA8CBD1C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2001" r="887" b="14206"/>
          <a:stretch/>
        </p:blipFill>
        <p:spPr>
          <a:xfrm>
            <a:off x="7843946" y="1483896"/>
            <a:ext cx="4276507" cy="4872454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DB4D9A6B-CDBD-31A8-5206-09F3F05FFA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870" y="1426368"/>
            <a:ext cx="3437601" cy="5260572"/>
          </a:xfrm>
          <a:prstGeom prst="rect">
            <a:avLst/>
          </a:prstGeom>
        </p:spPr>
      </p:pic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B34913F0-D72A-850A-C439-8375746A78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66" y="1521222"/>
            <a:ext cx="3214029" cy="491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2868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3DF670-11C7-C0B2-E58A-F8F3D8C45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Владимир </a:t>
            </a:r>
            <a:r>
              <a:rPr lang="ru-RU" dirty="0" err="1"/>
              <a:t>Нарбут</a:t>
            </a:r>
            <a:r>
              <a:rPr lang="ru-RU" dirty="0"/>
              <a:t> (1888-1938</a:t>
            </a:r>
            <a:r>
              <a:rPr lang="en-US" dirty="0"/>
              <a:t>)</a:t>
            </a:r>
            <a:endParaRPr lang="ru-UZ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378E2E3-1C36-96CA-C159-40191DF75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26</a:t>
            </a:fld>
            <a:endParaRPr lang="en-US"/>
          </a:p>
        </p:txBody>
      </p:sp>
      <p:sp>
        <p:nvSpPr>
          <p:cNvPr id="9" name="Нижний колонтитул 4">
            <a:extLst>
              <a:ext uri="{FF2B5EF4-FFF2-40B4-BE49-F238E27FC236}">
                <a16:creationId xmlns:a16="http://schemas.microsoft.com/office/drawing/2014/main" id="{4E0D3AF4-2DD0-291F-7579-DF3B6D617A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6770" y="1617713"/>
            <a:ext cx="6286190" cy="4921199"/>
          </a:xfrm>
        </p:spPr>
        <p:txBody>
          <a:bodyPr>
            <a:normAutofit/>
          </a:bodyPr>
          <a:lstStyle/>
          <a:p>
            <a:r>
              <a:rPr lang="ru-RU" sz="3400" dirty="0" err="1"/>
              <a:t>Нарбут</a:t>
            </a:r>
            <a:r>
              <a:rPr lang="ru-RU" sz="3400" dirty="0"/>
              <a:t> Владимир  Иванович- русский поэт , прозаик, критик. </a:t>
            </a:r>
            <a:r>
              <a:rPr lang="ru-RU" sz="3400" b="0" i="0" u="none" strike="noStrike" dirty="0">
                <a:solidFill>
                  <a:srgbClr val="403551"/>
                </a:solidFill>
                <a:effectLst/>
                <a:latin typeface="Arial" panose="020B0604020202020204" pitchFamily="34" charset="0"/>
              </a:rPr>
              <a:t>Принадлежал к кругу акмеистов. Лирика (сборники «Стихи», 1910; «</a:t>
            </a:r>
            <a:r>
              <a:rPr lang="ru-RU" sz="3400" b="0" i="0" u="none" strike="noStrike" dirty="0" err="1">
                <a:solidFill>
                  <a:srgbClr val="403551"/>
                </a:solidFill>
                <a:effectLst/>
                <a:latin typeface="Arial" panose="020B0604020202020204" pitchFamily="34" charset="0"/>
              </a:rPr>
              <a:t>Алиллуиа</a:t>
            </a:r>
            <a:r>
              <a:rPr lang="ru-RU" sz="3400" b="0" i="0" u="none" strike="noStrike" dirty="0">
                <a:solidFill>
                  <a:srgbClr val="403551"/>
                </a:solidFill>
                <a:effectLst/>
                <a:latin typeface="Arial" panose="020B0604020202020204" pitchFamily="34" charset="0"/>
              </a:rPr>
              <a:t>», 1912, запрещён цензурой, переиздан в 1922; и др.). Репрессирован; погиб в заключении.</a:t>
            </a:r>
            <a:endParaRPr lang="en-US" sz="3400" dirty="0">
              <a:solidFill>
                <a:srgbClr val="403551"/>
              </a:solidFill>
            </a:endParaRPr>
          </a:p>
        </p:txBody>
      </p:sp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267C694C-3121-4E32-CD84-E10A4C4AF6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30"/>
          <a:stretch/>
        </p:blipFill>
        <p:spPr>
          <a:xfrm>
            <a:off x="7875067" y="1052608"/>
            <a:ext cx="3878628" cy="530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7107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2793ED-CBC5-A591-96DB-99B9C724B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4602163" y="1438905"/>
            <a:ext cx="10515600" cy="365125"/>
          </a:xfrm>
        </p:spPr>
        <p:txBody>
          <a:bodyPr>
            <a:normAutofit fontScale="90000"/>
          </a:bodyPr>
          <a:lstStyle/>
          <a:p>
            <a:r>
              <a:rPr lang="ru-RU" dirty="0"/>
              <a:t>Стихи Владимира </a:t>
            </a:r>
            <a:r>
              <a:rPr lang="ru-RU" dirty="0" err="1"/>
              <a:t>Нарбута</a:t>
            </a:r>
            <a:endParaRPr lang="ru-UZ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07A8C65-D9E7-A1D4-4953-639FEDC01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27</a:t>
            </a:fld>
            <a:endParaRPr lang="en-US"/>
          </a:p>
        </p:txBody>
      </p:sp>
      <p:pic>
        <p:nvPicPr>
          <p:cNvPr id="11" name="Рисунок 11">
            <a:extLst>
              <a:ext uri="{FF2B5EF4-FFF2-40B4-BE49-F238E27FC236}">
                <a16:creationId xmlns:a16="http://schemas.microsoft.com/office/drawing/2014/main" id="{F4F0BB0F-03A4-DDE9-73F5-211D5C33F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178" y="1"/>
            <a:ext cx="5899954" cy="6879268"/>
          </a:xfrm>
          <a:prstGeom prst="rect">
            <a:avLst/>
          </a:prstGeom>
        </p:spPr>
      </p:pic>
      <p:pic>
        <p:nvPicPr>
          <p:cNvPr id="12" name="Рисунок 12">
            <a:extLst>
              <a:ext uri="{FF2B5EF4-FFF2-40B4-BE49-F238E27FC236}">
                <a16:creationId xmlns:a16="http://schemas.microsoft.com/office/drawing/2014/main" id="{78BE30BB-D87D-5D06-400F-65963948BB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927" y="-21267"/>
            <a:ext cx="4979828" cy="687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8274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8A8B4A-EDFB-5232-FE71-7BC99B3D8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-142255"/>
            <a:ext cx="10515600" cy="1132235"/>
          </a:xfrm>
        </p:spPr>
        <p:txBody>
          <a:bodyPr/>
          <a:lstStyle/>
          <a:p>
            <a:r>
              <a:rPr lang="ru-RU" dirty="0"/>
              <a:t>Акмеизм в живописи</a:t>
            </a:r>
            <a:endParaRPr lang="ru-UZ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1F9990E-4231-C216-0589-E32496F9D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28</a:t>
            </a:fld>
            <a:endParaRPr lang="en-US"/>
          </a:p>
        </p:txBody>
      </p:sp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6C1FBDF3-B9CB-6CB1-6561-4D715A573F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8199"/>
            <a:ext cx="12192000" cy="605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3765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7704995-E660-48D5-8798-BD60B28672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83431" y="2329451"/>
            <a:ext cx="9505181" cy="3699442"/>
          </a:xfrm>
        </p:spPr>
        <p:txBody>
          <a:bodyPr>
            <a:normAutofit fontScale="55000" lnSpcReduction="20000"/>
          </a:bodyPr>
          <a:lstStyle/>
          <a:p>
            <a:r>
              <a:rPr lang="ru-RU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Несмотря на многочисленные манифесты, акмеизм все</a:t>
            </a:r>
            <a:br>
              <a:rPr lang="ru-RU" dirty="0"/>
            </a:br>
            <a:r>
              <a:rPr lang="ru-RU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же остался слабо выраженным как целостное</a:t>
            </a:r>
            <a:br>
              <a:rPr lang="ru-RU" dirty="0"/>
            </a:br>
            <a:r>
              <a:rPr lang="ru-RU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направление. Основная его заслуга в том, что он смог</a:t>
            </a:r>
            <a:br>
              <a:rPr lang="ru-RU" dirty="0"/>
            </a:br>
            <a:r>
              <a:rPr lang="ru-RU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объединить многих талантливых поэтов. Со временем</a:t>
            </a:r>
            <a:br>
              <a:rPr lang="ru-RU" dirty="0"/>
            </a:br>
            <a:r>
              <a:rPr lang="ru-RU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все они, начиная с основоположника школы Николая</a:t>
            </a:r>
            <a:br>
              <a:rPr lang="ru-RU" dirty="0"/>
            </a:br>
            <a:r>
              <a:rPr lang="ru-RU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Гумилева, «переросли» акмеизм, создали свой</a:t>
            </a:r>
            <a:br>
              <a:rPr lang="ru-RU" dirty="0"/>
            </a:br>
            <a:r>
              <a:rPr lang="ru-RU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особенный, уникальный стиль. Однако это литературное</a:t>
            </a:r>
            <a:br>
              <a:rPr lang="ru-RU" dirty="0"/>
            </a:br>
            <a:r>
              <a:rPr lang="ru-RU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направление так или иначе помогло их таланту</a:t>
            </a:r>
            <a:br>
              <a:rPr lang="ru-RU" dirty="0"/>
            </a:br>
            <a:r>
              <a:rPr lang="ru-RU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развиться. И уже по этому можно отвести акмеизму</a:t>
            </a:r>
            <a:br>
              <a:rPr lang="ru-RU" dirty="0"/>
            </a:br>
            <a:r>
              <a:rPr lang="ru-RU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почетное место в истории русской литературы начала</a:t>
            </a:r>
            <a:br>
              <a:rPr lang="ru-RU" dirty="0"/>
            </a:br>
            <a:r>
              <a:rPr lang="en-US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XX </a:t>
            </a:r>
            <a:r>
              <a:rPr lang="ru-RU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века.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0E3C6B06-D896-4961-BD50-7C37309A1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29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2240CE-B743-0B7F-A202-9BF8E370B0F1}"/>
              </a:ext>
            </a:extLst>
          </p:cNvPr>
          <p:cNvSpPr txBox="1"/>
          <p:nvPr/>
        </p:nvSpPr>
        <p:spPr>
          <a:xfrm>
            <a:off x="1235051" y="454296"/>
            <a:ext cx="6102194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4600" b="1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Заключение</a:t>
            </a:r>
          </a:p>
        </p:txBody>
      </p:sp>
    </p:spTree>
    <p:extLst>
      <p:ext uri="{BB962C8B-B14F-4D97-AF65-F5344CB8AC3E}">
        <p14:creationId xmlns:p14="http://schemas.microsoft.com/office/powerpoint/2010/main" val="1931567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7714F5-6B1A-29DB-C058-33C6E9BAF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818636"/>
            <a:ext cx="10515600" cy="1226246"/>
          </a:xfrm>
        </p:spPr>
        <p:txBody>
          <a:bodyPr/>
          <a:lstStyle/>
          <a:p>
            <a:r>
              <a:rPr lang="ru-RU" dirty="0"/>
              <a:t>История возникновения </a:t>
            </a:r>
            <a:endParaRPr lang="ru-UZ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A84E69-29CA-B759-6E0B-8D9DE0A68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6940D5-A650-47AD-FE91-5C446827A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3</a:t>
            </a:fld>
            <a:endParaRPr lang="en-US"/>
          </a:p>
        </p:txBody>
      </p:sp>
      <p:pic>
        <p:nvPicPr>
          <p:cNvPr id="16" name="Рисунок 16" descr="Остановить">
            <a:extLst>
              <a:ext uri="{FF2B5EF4-FFF2-40B4-BE49-F238E27FC236}">
                <a16:creationId xmlns:a16="http://schemas.microsoft.com/office/drawing/2014/main" id="{57F08864-DB6F-ECAC-375E-ECC9EE337B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5353" y="2837518"/>
            <a:ext cx="3317133" cy="1636626"/>
          </a:xfrm>
          <a:prstGeom prst="rect">
            <a:avLst/>
          </a:prstGeom>
        </p:spPr>
      </p:pic>
      <p:pic>
        <p:nvPicPr>
          <p:cNvPr id="18" name="Рисунок 16" descr="Остановить">
            <a:extLst>
              <a:ext uri="{FF2B5EF4-FFF2-40B4-BE49-F238E27FC236}">
                <a16:creationId xmlns:a16="http://schemas.microsoft.com/office/drawing/2014/main" id="{3679B608-CC56-D315-2EF8-6A7932FB3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06813" y="2744621"/>
            <a:ext cx="3317133" cy="1799979"/>
          </a:xfrm>
          <a:prstGeom prst="rect">
            <a:avLst/>
          </a:prstGeom>
        </p:spPr>
      </p:pic>
      <p:pic>
        <p:nvPicPr>
          <p:cNvPr id="24" name="Рисунок 16" descr="Остановить">
            <a:extLst>
              <a:ext uri="{FF2B5EF4-FFF2-40B4-BE49-F238E27FC236}">
                <a16:creationId xmlns:a16="http://schemas.microsoft.com/office/drawing/2014/main" id="{3AABFFB6-5237-78CB-32A5-5C7E58CA97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31083" y="2793739"/>
            <a:ext cx="3317133" cy="1636626"/>
          </a:xfrm>
          <a:prstGeom prst="rect">
            <a:avLst/>
          </a:prstGeom>
        </p:spPr>
      </p:pic>
      <p:pic>
        <p:nvPicPr>
          <p:cNvPr id="26" name="Рисунок 11" descr="Стрелка: прямо">
            <a:extLst>
              <a:ext uri="{FF2B5EF4-FFF2-40B4-BE49-F238E27FC236}">
                <a16:creationId xmlns:a16="http://schemas.microsoft.com/office/drawing/2014/main" id="{93370C8D-6828-B71B-CEAE-E72B5612A5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 flipV="1">
            <a:off x="7114412" y="2641421"/>
            <a:ext cx="1941262" cy="1941262"/>
          </a:xfrm>
          <a:prstGeom prst="rect">
            <a:avLst/>
          </a:prstGeom>
        </p:spPr>
      </p:pic>
      <p:pic>
        <p:nvPicPr>
          <p:cNvPr id="28" name="Рисунок 11" descr="Стрелка: прямо">
            <a:extLst>
              <a:ext uri="{FF2B5EF4-FFF2-40B4-BE49-F238E27FC236}">
                <a16:creationId xmlns:a16="http://schemas.microsoft.com/office/drawing/2014/main" id="{CCFBE604-3E1E-55DA-1328-9F37329DAD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 flipV="1">
            <a:off x="2937788" y="2685200"/>
            <a:ext cx="1941262" cy="194126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C493355B-CFBA-6BB4-8FE6-E6FC62721FBD}"/>
              </a:ext>
            </a:extLst>
          </p:cNvPr>
          <p:cNvSpPr txBox="1"/>
          <p:nvPr/>
        </p:nvSpPr>
        <p:spPr>
          <a:xfrm>
            <a:off x="881255" y="3165776"/>
            <a:ext cx="1828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600" b="1" dirty="0"/>
              <a:t>«Башня» </a:t>
            </a:r>
          </a:p>
          <a:p>
            <a:pPr algn="l"/>
            <a:r>
              <a:rPr lang="ru-RU" sz="2600" b="1" dirty="0"/>
              <a:t>В. Иванова </a:t>
            </a:r>
            <a:endParaRPr lang="ru-UZ" sz="2600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63D3227-AECC-5C83-7BB5-A264218DEE63}"/>
              </a:ext>
            </a:extLst>
          </p:cNvPr>
          <p:cNvSpPr txBox="1"/>
          <p:nvPr/>
        </p:nvSpPr>
        <p:spPr>
          <a:xfrm>
            <a:off x="4879050" y="3181515"/>
            <a:ext cx="249407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900" b="1" dirty="0"/>
              <a:t>«Цех поэтов» </a:t>
            </a:r>
          </a:p>
          <a:p>
            <a:pPr algn="l"/>
            <a:r>
              <a:rPr lang="ru-RU" sz="2900" b="1" dirty="0"/>
              <a:t>      1911</a:t>
            </a:r>
            <a:endParaRPr lang="ru-UZ" sz="2900" b="1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C7881C3-66DE-30FF-FBF8-59FE5D72FB4A}"/>
              </a:ext>
            </a:extLst>
          </p:cNvPr>
          <p:cNvSpPr txBox="1"/>
          <p:nvPr/>
        </p:nvSpPr>
        <p:spPr>
          <a:xfrm>
            <a:off x="9414272" y="3104220"/>
            <a:ext cx="1828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3000" b="1" dirty="0"/>
              <a:t>Акмеизм </a:t>
            </a:r>
          </a:p>
          <a:p>
            <a:pPr algn="l"/>
            <a:r>
              <a:rPr lang="ru-RU" sz="3000" b="1" dirty="0"/>
              <a:t> 1912</a:t>
            </a:r>
            <a:endParaRPr lang="ru-UZ" sz="3000" b="1" dirty="0"/>
          </a:p>
        </p:txBody>
      </p:sp>
    </p:spTree>
    <p:extLst>
      <p:ext uri="{BB962C8B-B14F-4D97-AF65-F5344CB8AC3E}">
        <p14:creationId xmlns:p14="http://schemas.microsoft.com/office/powerpoint/2010/main" val="37863574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392EB360-2956-3D02-2BDB-607C6F82F4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-402682" y="233041"/>
            <a:ext cx="9505181" cy="1263720"/>
          </a:xfrm>
        </p:spPr>
        <p:txBody>
          <a:bodyPr>
            <a:normAutofit/>
          </a:bodyPr>
          <a:lstStyle/>
          <a:p>
            <a:r>
              <a:rPr lang="ru-RU" sz="3700" b="1" dirty="0">
                <a:solidFill>
                  <a:schemeClr val="bg1"/>
                </a:solidFill>
              </a:rPr>
              <a:t>Использованные материалы:</a:t>
            </a:r>
            <a:endParaRPr lang="ru-UZ" sz="3700" b="1" dirty="0">
              <a:solidFill>
                <a:schemeClr val="bg1"/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CBB4C3-0458-E39D-5D60-1E4E9BBD9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54F215-45DA-422C-D1C1-0A38408BD79A}"/>
              </a:ext>
            </a:extLst>
          </p:cNvPr>
          <p:cNvSpPr txBox="1"/>
          <p:nvPr/>
        </p:nvSpPr>
        <p:spPr>
          <a:xfrm>
            <a:off x="5003800" y="1895230"/>
            <a:ext cx="6350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Литература</a:t>
            </a:r>
            <a:br>
              <a:rPr lang="ru-RU" b="1" dirty="0"/>
            </a:br>
            <a:r>
              <a:rPr lang="en-US" b="1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1. </a:t>
            </a:r>
            <a:r>
              <a:rPr lang="ru-RU" b="1" i="0" u="none" strike="noStrike" dirty="0" err="1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Лекманов</a:t>
            </a:r>
            <a:r>
              <a:rPr lang="ru-RU" b="1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 О. Акмеизм /Литература, 1999, №8</a:t>
            </a:r>
            <a:br>
              <a:rPr lang="ru-RU" b="1" dirty="0"/>
            </a:br>
            <a:r>
              <a:rPr lang="en-US" b="1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2. </a:t>
            </a:r>
            <a:r>
              <a:rPr lang="ru-RU" b="1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Русские писатели. Библиографический словарь. В 2 частях. – М.: Просвещение, 1990</a:t>
            </a:r>
            <a:br>
              <a:rPr lang="ru-RU" b="1" dirty="0"/>
            </a:br>
            <a:r>
              <a:rPr lang="en-US" b="1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3. </a:t>
            </a:r>
            <a:r>
              <a:rPr lang="ru-RU" b="1" i="0" u="none" strike="noStrike" dirty="0" err="1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Сонькин</a:t>
            </a:r>
            <a:r>
              <a:rPr lang="ru-RU" b="1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 В. Акмеизм /Литература, 1998, №28</a:t>
            </a:r>
            <a:br>
              <a:rPr lang="ru-RU" b="1" dirty="0"/>
            </a:br>
            <a:r>
              <a:rPr lang="en-US" b="1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4. </a:t>
            </a:r>
            <a:r>
              <a:rPr lang="ru-RU" b="1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Энциклопедический справочник юного литературоведа. – М.: Педагогика, 2002г.</a:t>
            </a:r>
            <a:endParaRPr lang="ru-UZ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840824-DEBB-0161-FEA9-5B10A029E209}"/>
              </a:ext>
            </a:extLst>
          </p:cNvPr>
          <p:cNvSpPr txBox="1"/>
          <p:nvPr/>
        </p:nvSpPr>
        <p:spPr>
          <a:xfrm>
            <a:off x="2307064" y="3710292"/>
            <a:ext cx="630353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Интернет-источники</a:t>
            </a:r>
            <a:br>
              <a:rPr lang="ru-RU" dirty="0"/>
            </a:br>
            <a:r>
              <a:rPr lang="en-US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 http://</a:t>
            </a:r>
            <a:r>
              <a:rPr lang="en-US" b="0" i="0" u="none" strike="noStrike" dirty="0" err="1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calendar.fontanka.ru</a:t>
            </a:r>
            <a:r>
              <a:rPr lang="en-US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/reports/3768</a:t>
            </a:r>
            <a:br>
              <a:rPr lang="en-US" dirty="0"/>
            </a:br>
            <a:r>
              <a:rPr lang="en-US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http://snob.ru/i/</a:t>
            </a:r>
            <a:r>
              <a:rPr lang="en-US" b="0" i="0" u="none" strike="noStrike" dirty="0" err="1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indoc</a:t>
            </a:r>
            <a:r>
              <a:rPr lang="en-US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/user_21090/a789fedec056e66aa9924e8f3e7a6ddd.jpg</a:t>
            </a:r>
            <a:br>
              <a:rPr lang="en-US" dirty="0"/>
            </a:br>
            <a:r>
              <a:rPr lang="ru-RU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Фон </a:t>
            </a:r>
            <a:r>
              <a:rPr lang="en-US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http://</a:t>
            </a:r>
            <a:r>
              <a:rPr lang="en-US" b="0" i="0" u="none" strike="noStrike" dirty="0" err="1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player.myshared.ru</a:t>
            </a:r>
            <a:r>
              <a:rPr lang="en-US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/847066/data/images/</a:t>
            </a:r>
            <a:r>
              <a:rPr lang="en-US" b="0" i="0" u="none" strike="noStrike" dirty="0" err="1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img8.jpg</a:t>
            </a:r>
            <a:br>
              <a:rPr lang="en-US" dirty="0"/>
            </a:br>
            <a:r>
              <a:rPr lang="en-US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http://</a:t>
            </a:r>
            <a:r>
              <a:rPr lang="en-US" b="0" i="0" u="none" strike="noStrike" dirty="0" err="1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www.zawidz.pl</a:t>
            </a:r>
            <a:r>
              <a:rPr lang="en-US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/</a:t>
            </a:r>
            <a:r>
              <a:rPr lang="en-US" b="0" i="0" u="none" strike="noStrike" dirty="0" err="1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spzawidzold</a:t>
            </a:r>
            <a:r>
              <a:rPr lang="en-US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/</a:t>
            </a:r>
            <a:r>
              <a:rPr lang="en-US" b="0" i="0" u="none" strike="noStrike" dirty="0" err="1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sprawdziany</a:t>
            </a:r>
            <a:r>
              <a:rPr lang="en-US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/</a:t>
            </a:r>
            <a:r>
              <a:rPr lang="en-US" b="0" i="0" u="none" strike="noStrike" dirty="0" err="1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zimaproba2004</a:t>
            </a:r>
            <a:r>
              <a:rPr lang="en-US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/Image14.jpg</a:t>
            </a:r>
            <a:br>
              <a:rPr lang="en-US" dirty="0"/>
            </a:br>
            <a:r>
              <a:rPr lang="en-US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http://</a:t>
            </a:r>
            <a:r>
              <a:rPr lang="en-US" b="0" i="0" u="none" strike="noStrike" dirty="0" err="1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www.ejumpcut.org</a:t>
            </a:r>
            <a:r>
              <a:rPr lang="en-US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/archive/</a:t>
            </a:r>
            <a:r>
              <a:rPr lang="en-US" b="0" i="0" u="none" strike="noStrike" dirty="0" err="1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jc54.2012</a:t>
            </a:r>
            <a:r>
              <a:rPr lang="en-US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/</a:t>
            </a:r>
            <a:r>
              <a:rPr lang="en-US" b="0" i="0" u="none" strike="noStrike" dirty="0" err="1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pinedo9-11</a:t>
            </a:r>
            <a:r>
              <a:rPr lang="en-US" b="0" i="0" u="none" strike="noStrike" dirty="0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/pix/</a:t>
            </a:r>
            <a:r>
              <a:rPr lang="en-US" b="0" i="0" u="none" strike="noStrike" dirty="0" err="1">
                <a:solidFill>
                  <a:srgbClr val="333333"/>
                </a:solidFill>
                <a:effectLst/>
                <a:latin typeface="Helvetica Neue" panose="02000503000000020004" pitchFamily="2"/>
              </a:rPr>
              <a:t>24_gerhard-richter.jpg</a:t>
            </a:r>
            <a:endParaRPr lang="ru-UZ" dirty="0"/>
          </a:p>
        </p:txBody>
      </p:sp>
    </p:spTree>
    <p:extLst>
      <p:ext uri="{BB962C8B-B14F-4D97-AF65-F5344CB8AC3E}">
        <p14:creationId xmlns:p14="http://schemas.microsoft.com/office/powerpoint/2010/main" val="2375696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116E7B-2249-7E0C-F1B9-07F41BEDD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54776"/>
            <a:ext cx="10515600" cy="1197687"/>
          </a:xfrm>
        </p:spPr>
        <p:txBody>
          <a:bodyPr>
            <a:normAutofit fontScale="90000"/>
          </a:bodyPr>
          <a:lstStyle/>
          <a:p>
            <a:r>
              <a:rPr lang="ru-RU" dirty="0"/>
              <a:t>Знаменитая </a:t>
            </a:r>
            <a:r>
              <a:rPr lang="ru-RU" b="0" i="0" u="none" strike="noStrike" dirty="0">
                <a:solidFill>
                  <a:srgbClr val="8DB1C4"/>
                </a:solidFill>
                <a:effectLst/>
                <a:latin typeface="pt_serifregular"/>
              </a:rPr>
              <a:t>Башня Вячеслава Иванова</a:t>
            </a:r>
            <a:br>
              <a:rPr lang="ru-RU" b="0" i="0" u="none" strike="noStrike" dirty="0">
                <a:solidFill>
                  <a:srgbClr val="8DB1C4"/>
                </a:solidFill>
                <a:effectLst/>
                <a:latin typeface="pt_serifregular"/>
              </a:rPr>
            </a:br>
            <a:endParaRPr lang="ru-UZ" dirty="0">
              <a:solidFill>
                <a:srgbClr val="8DB1C4"/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462FB0-722D-8218-9ED0-FA992338A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8A9828-430B-B292-72FD-C7EBDCD53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4</a:t>
            </a:fld>
            <a:endParaRPr lang="en-US"/>
          </a:p>
        </p:txBody>
      </p:sp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91982D38-6BAB-4734-1787-160A20FED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317" y="1354776"/>
            <a:ext cx="7552846" cy="514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036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18F5E1-E065-2917-AE08-6735BC4C8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5</a:t>
            </a:fld>
            <a:endParaRPr lang="en-US"/>
          </a:p>
        </p:txBody>
      </p:sp>
      <p:pic>
        <p:nvPicPr>
          <p:cNvPr id="14" name="Рисунок 14">
            <a:extLst>
              <a:ext uri="{FF2B5EF4-FFF2-40B4-BE49-F238E27FC236}">
                <a16:creationId xmlns:a16="http://schemas.microsoft.com/office/drawing/2014/main" id="{22DFF871-64FD-A074-1732-DD8619C36D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70"/>
          <a:stretch/>
        </p:blipFill>
        <p:spPr>
          <a:xfrm>
            <a:off x="-202748" y="0"/>
            <a:ext cx="7517664" cy="3871951"/>
          </a:xfrm>
          <a:prstGeom prst="rect">
            <a:avLst/>
          </a:prstGeom>
        </p:spPr>
      </p:pic>
      <p:pic>
        <p:nvPicPr>
          <p:cNvPr id="16" name="Рисунок 16">
            <a:extLst>
              <a:ext uri="{FF2B5EF4-FFF2-40B4-BE49-F238E27FC236}">
                <a16:creationId xmlns:a16="http://schemas.microsoft.com/office/drawing/2014/main" id="{7F1A7437-EC45-FE1B-2900-1FE527D72C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53" y="3565525"/>
            <a:ext cx="7207863" cy="3292475"/>
          </a:xfrm>
          <a:prstGeom prst="rect">
            <a:avLst/>
          </a:prstGeom>
        </p:spPr>
      </p:pic>
      <p:pic>
        <p:nvPicPr>
          <p:cNvPr id="17" name="Рисунок 17">
            <a:extLst>
              <a:ext uri="{FF2B5EF4-FFF2-40B4-BE49-F238E27FC236}">
                <a16:creationId xmlns:a16="http://schemas.microsoft.com/office/drawing/2014/main" id="{A5ED2375-D7E9-2A14-BBF8-28D2229D32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4717" y="136525"/>
            <a:ext cx="4348821" cy="682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399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01433-0D22-10C1-DCA0-8895DAD93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Z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9E2F8DB-D008-2011-5ECD-195C84A1D3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UZ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233759-90DB-0D21-82AA-2B9B45329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AA2AE2-4882-2B9D-0959-22BFC60F0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5A3E9F-F15C-89E7-E70F-EB9153B2F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6</a:t>
            </a:fld>
            <a:endParaRPr lang="en-US"/>
          </a:p>
        </p:txBody>
      </p:sp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0B25308F-EE2D-C3C2-C6C7-C3237F5901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22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>
            <a:extLst>
              <a:ext uri="{FF2B5EF4-FFF2-40B4-BE49-F238E27FC236}">
                <a16:creationId xmlns:a16="http://schemas.microsoft.com/office/drawing/2014/main" id="{F6DCFE65-1BF7-4583-95DD-C16D26CCB0DB}"/>
              </a:ext>
            </a:extLst>
          </p:cNvPr>
          <p:cNvGrpSpPr/>
          <p:nvPr/>
        </p:nvGrpSpPr>
        <p:grpSpPr>
          <a:xfrm>
            <a:off x="912800" y="3339974"/>
            <a:ext cx="1467402" cy="1199551"/>
            <a:chOff x="1921112" y="114053"/>
            <a:chExt cx="8110307" cy="6629895"/>
          </a:xfrm>
        </p:grpSpPr>
        <p:sp>
          <p:nvSpPr>
            <p:cNvPr id="89" name="Figure">
              <a:extLst>
                <a:ext uri="{FF2B5EF4-FFF2-40B4-BE49-F238E27FC236}">
                  <a16:creationId xmlns:a16="http://schemas.microsoft.com/office/drawing/2014/main" id="{3B74A785-3624-43BB-A740-BC0D695DFE36}"/>
                </a:ext>
              </a:extLst>
            </p:cNvPr>
            <p:cNvSpPr/>
            <p:nvPr/>
          </p:nvSpPr>
          <p:spPr>
            <a:xfrm>
              <a:off x="3867079" y="785076"/>
              <a:ext cx="4801950" cy="5958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3" h="20744" extrusionOk="0">
                  <a:moveTo>
                    <a:pt x="50" y="8912"/>
                  </a:moveTo>
                  <a:cubicBezTo>
                    <a:pt x="599" y="13351"/>
                    <a:pt x="9033" y="21184"/>
                    <a:pt x="14691" y="20725"/>
                  </a:cubicBezTo>
                  <a:cubicBezTo>
                    <a:pt x="20349" y="20265"/>
                    <a:pt x="21091" y="11684"/>
                    <a:pt x="20542" y="7246"/>
                  </a:cubicBezTo>
                  <a:cubicBezTo>
                    <a:pt x="19992" y="2808"/>
                    <a:pt x="14951" y="-416"/>
                    <a:pt x="9293" y="43"/>
                  </a:cubicBezTo>
                  <a:cubicBezTo>
                    <a:pt x="3636" y="503"/>
                    <a:pt x="-509" y="4474"/>
                    <a:pt x="50" y="891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90" name="Figure">
              <a:extLst>
                <a:ext uri="{FF2B5EF4-FFF2-40B4-BE49-F238E27FC236}">
                  <a16:creationId xmlns:a16="http://schemas.microsoft.com/office/drawing/2014/main" id="{AC1D07C2-EC37-48BA-AD95-479A2D98AA2C}"/>
                </a:ext>
              </a:extLst>
            </p:cNvPr>
            <p:cNvSpPr/>
            <p:nvPr/>
          </p:nvSpPr>
          <p:spPr>
            <a:xfrm>
              <a:off x="2927648" y="1746876"/>
              <a:ext cx="7103771" cy="4829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89" h="18693" extrusionOk="0">
                  <a:moveTo>
                    <a:pt x="245" y="15021"/>
                  </a:moveTo>
                  <a:cubicBezTo>
                    <a:pt x="1306" y="18233"/>
                    <a:pt x="6123" y="19289"/>
                    <a:pt x="10101" y="18380"/>
                  </a:cubicBezTo>
                  <a:cubicBezTo>
                    <a:pt x="14080" y="17471"/>
                    <a:pt x="20377" y="13324"/>
                    <a:pt x="19507" y="5836"/>
                  </a:cubicBezTo>
                  <a:cubicBezTo>
                    <a:pt x="19168" y="2918"/>
                    <a:pt x="16966" y="-2311"/>
                    <a:pt x="8751" y="1135"/>
                  </a:cubicBezTo>
                  <a:cubicBezTo>
                    <a:pt x="4192" y="3048"/>
                    <a:pt x="-1223" y="10588"/>
                    <a:pt x="245" y="15021"/>
                  </a:cubicBezTo>
                  <a:close/>
                </a:path>
              </a:pathLst>
            </a:custGeom>
            <a:solidFill>
              <a:srgbClr val="8DB1C4">
                <a:alpha val="80000"/>
              </a:srgb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91" name="Figure">
              <a:extLst>
                <a:ext uri="{FF2B5EF4-FFF2-40B4-BE49-F238E27FC236}">
                  <a16:creationId xmlns:a16="http://schemas.microsoft.com/office/drawing/2014/main" id="{7A3EBCD5-9F52-4EE8-A2A4-00D82F2DD40B}"/>
                </a:ext>
              </a:extLst>
            </p:cNvPr>
            <p:cNvSpPr/>
            <p:nvPr/>
          </p:nvSpPr>
          <p:spPr>
            <a:xfrm>
              <a:off x="2368461" y="1388997"/>
              <a:ext cx="6998772" cy="4812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116" extrusionOk="0">
                  <a:moveTo>
                    <a:pt x="0" y="7130"/>
                  </a:moveTo>
                  <a:cubicBezTo>
                    <a:pt x="0" y="12861"/>
                    <a:pt x="8015" y="19116"/>
                    <a:pt x="12433" y="19116"/>
                  </a:cubicBezTo>
                  <a:cubicBezTo>
                    <a:pt x="16851" y="19116"/>
                    <a:pt x="21600" y="12861"/>
                    <a:pt x="21600" y="7130"/>
                  </a:cubicBezTo>
                  <a:cubicBezTo>
                    <a:pt x="21600" y="1399"/>
                    <a:pt x="19736" y="-2484"/>
                    <a:pt x="13206" y="1861"/>
                  </a:cubicBezTo>
                  <a:cubicBezTo>
                    <a:pt x="9285" y="4482"/>
                    <a:pt x="0" y="1399"/>
                    <a:pt x="0" y="713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 defTabSz="457200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sz="3600" b="1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sym typeface="Gill Sans"/>
                </a:rPr>
                <a:t>02</a:t>
              </a: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92" name="Figure">
              <a:extLst>
                <a:ext uri="{FF2B5EF4-FFF2-40B4-BE49-F238E27FC236}">
                  <a16:creationId xmlns:a16="http://schemas.microsoft.com/office/drawing/2014/main" id="{0602B3D1-34D0-4EC2-93F9-52121D9D7836}"/>
                </a:ext>
              </a:extLst>
            </p:cNvPr>
            <p:cNvSpPr/>
            <p:nvPr/>
          </p:nvSpPr>
          <p:spPr>
            <a:xfrm>
              <a:off x="6730112" y="114053"/>
              <a:ext cx="1313884" cy="1186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15" h="19060" extrusionOk="0">
                  <a:moveTo>
                    <a:pt x="1251" y="17706"/>
                  </a:moveTo>
                  <a:cubicBezTo>
                    <a:pt x="3633" y="20258"/>
                    <a:pt x="13007" y="19180"/>
                    <a:pt x="16737" y="14651"/>
                  </a:cubicBezTo>
                  <a:cubicBezTo>
                    <a:pt x="20468" y="10087"/>
                    <a:pt x="17145" y="3797"/>
                    <a:pt x="14794" y="1210"/>
                  </a:cubicBezTo>
                  <a:cubicBezTo>
                    <a:pt x="12411" y="-1342"/>
                    <a:pt x="7458" y="275"/>
                    <a:pt x="3727" y="4804"/>
                  </a:cubicBezTo>
                  <a:cubicBezTo>
                    <a:pt x="-3" y="9368"/>
                    <a:pt x="-1132" y="15155"/>
                    <a:pt x="1251" y="17706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93" name="Figure">
              <a:extLst>
                <a:ext uri="{FF2B5EF4-FFF2-40B4-BE49-F238E27FC236}">
                  <a16:creationId xmlns:a16="http://schemas.microsoft.com/office/drawing/2014/main" id="{C94444AD-F449-48FE-A024-C229BBE1AEE5}"/>
                </a:ext>
              </a:extLst>
            </p:cNvPr>
            <p:cNvSpPr/>
            <p:nvPr/>
          </p:nvSpPr>
          <p:spPr>
            <a:xfrm>
              <a:off x="1921112" y="4207292"/>
              <a:ext cx="875650" cy="892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88" h="18770" extrusionOk="0">
                  <a:moveTo>
                    <a:pt x="18567" y="15982"/>
                  </a:moveTo>
                  <a:cubicBezTo>
                    <a:pt x="20371" y="12782"/>
                    <a:pt x="17299" y="3276"/>
                    <a:pt x="12326" y="688"/>
                  </a:cubicBezTo>
                  <a:cubicBezTo>
                    <a:pt x="7352" y="-1900"/>
                    <a:pt x="2379" y="3418"/>
                    <a:pt x="575" y="6665"/>
                  </a:cubicBezTo>
                  <a:cubicBezTo>
                    <a:pt x="-1229" y="9865"/>
                    <a:pt x="1355" y="14571"/>
                    <a:pt x="6329" y="17159"/>
                  </a:cubicBezTo>
                  <a:cubicBezTo>
                    <a:pt x="11253" y="19700"/>
                    <a:pt x="16763" y="19182"/>
                    <a:pt x="18567" y="159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94" name="Figure">
              <a:extLst>
                <a:ext uri="{FF2B5EF4-FFF2-40B4-BE49-F238E27FC236}">
                  <a16:creationId xmlns:a16="http://schemas.microsoft.com/office/drawing/2014/main" id="{4358133C-3CB3-4CC2-941F-9BB8171C26ED}"/>
                </a:ext>
              </a:extLst>
            </p:cNvPr>
            <p:cNvSpPr/>
            <p:nvPr/>
          </p:nvSpPr>
          <p:spPr>
            <a:xfrm>
              <a:off x="8765547" y="1031118"/>
              <a:ext cx="604493" cy="57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2" h="18783" extrusionOk="0">
                  <a:moveTo>
                    <a:pt x="402" y="2508"/>
                  </a:moveTo>
                  <a:cubicBezTo>
                    <a:pt x="-1232" y="5646"/>
                    <a:pt x="2321" y="15132"/>
                    <a:pt x="7365" y="17978"/>
                  </a:cubicBezTo>
                  <a:cubicBezTo>
                    <a:pt x="12410" y="20751"/>
                    <a:pt x="17100" y="15716"/>
                    <a:pt x="18734" y="12651"/>
                  </a:cubicBezTo>
                  <a:cubicBezTo>
                    <a:pt x="20368" y="9513"/>
                    <a:pt x="17597" y="4770"/>
                    <a:pt x="12481" y="1997"/>
                  </a:cubicBezTo>
                  <a:cubicBezTo>
                    <a:pt x="7436" y="-849"/>
                    <a:pt x="2036" y="-630"/>
                    <a:pt x="402" y="250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AAE0B3E6-89AA-4EB7-999E-3824FB4607AF}"/>
              </a:ext>
            </a:extLst>
          </p:cNvPr>
          <p:cNvGrpSpPr/>
          <p:nvPr/>
        </p:nvGrpSpPr>
        <p:grpSpPr>
          <a:xfrm>
            <a:off x="912800" y="4839622"/>
            <a:ext cx="1467402" cy="1199551"/>
            <a:chOff x="1921112" y="114053"/>
            <a:chExt cx="8110307" cy="6629895"/>
          </a:xfrm>
        </p:grpSpPr>
        <p:sp>
          <p:nvSpPr>
            <p:cNvPr id="96" name="Figure">
              <a:extLst>
                <a:ext uri="{FF2B5EF4-FFF2-40B4-BE49-F238E27FC236}">
                  <a16:creationId xmlns:a16="http://schemas.microsoft.com/office/drawing/2014/main" id="{485A0588-2251-4E22-AE9E-C6F953B68A5E}"/>
                </a:ext>
              </a:extLst>
            </p:cNvPr>
            <p:cNvSpPr/>
            <p:nvPr/>
          </p:nvSpPr>
          <p:spPr>
            <a:xfrm>
              <a:off x="3867079" y="785076"/>
              <a:ext cx="4801950" cy="5958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3" h="20744" extrusionOk="0">
                  <a:moveTo>
                    <a:pt x="50" y="8912"/>
                  </a:moveTo>
                  <a:cubicBezTo>
                    <a:pt x="599" y="13351"/>
                    <a:pt x="9033" y="21184"/>
                    <a:pt x="14691" y="20725"/>
                  </a:cubicBezTo>
                  <a:cubicBezTo>
                    <a:pt x="20349" y="20265"/>
                    <a:pt x="21091" y="11684"/>
                    <a:pt x="20542" y="7246"/>
                  </a:cubicBezTo>
                  <a:cubicBezTo>
                    <a:pt x="19992" y="2808"/>
                    <a:pt x="14951" y="-416"/>
                    <a:pt x="9293" y="43"/>
                  </a:cubicBezTo>
                  <a:cubicBezTo>
                    <a:pt x="3636" y="503"/>
                    <a:pt x="-509" y="4474"/>
                    <a:pt x="50" y="891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97" name="Figure">
              <a:extLst>
                <a:ext uri="{FF2B5EF4-FFF2-40B4-BE49-F238E27FC236}">
                  <a16:creationId xmlns:a16="http://schemas.microsoft.com/office/drawing/2014/main" id="{D4033E88-3177-4112-B578-B8C896A047CF}"/>
                </a:ext>
              </a:extLst>
            </p:cNvPr>
            <p:cNvSpPr/>
            <p:nvPr/>
          </p:nvSpPr>
          <p:spPr>
            <a:xfrm>
              <a:off x="2927648" y="1746876"/>
              <a:ext cx="7103771" cy="4829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89" h="18693" extrusionOk="0">
                  <a:moveTo>
                    <a:pt x="245" y="15021"/>
                  </a:moveTo>
                  <a:cubicBezTo>
                    <a:pt x="1306" y="18233"/>
                    <a:pt x="6123" y="19289"/>
                    <a:pt x="10101" y="18380"/>
                  </a:cubicBezTo>
                  <a:cubicBezTo>
                    <a:pt x="14080" y="17471"/>
                    <a:pt x="20377" y="13324"/>
                    <a:pt x="19507" y="5836"/>
                  </a:cubicBezTo>
                  <a:cubicBezTo>
                    <a:pt x="19168" y="2918"/>
                    <a:pt x="16966" y="-2311"/>
                    <a:pt x="8751" y="1135"/>
                  </a:cubicBezTo>
                  <a:cubicBezTo>
                    <a:pt x="4192" y="3048"/>
                    <a:pt x="-1223" y="10588"/>
                    <a:pt x="245" y="15021"/>
                  </a:cubicBezTo>
                  <a:close/>
                </a:path>
              </a:pathLst>
            </a:custGeom>
            <a:solidFill>
              <a:srgbClr val="8DB1C4">
                <a:alpha val="80000"/>
              </a:srgb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98" name="Figure">
              <a:extLst>
                <a:ext uri="{FF2B5EF4-FFF2-40B4-BE49-F238E27FC236}">
                  <a16:creationId xmlns:a16="http://schemas.microsoft.com/office/drawing/2014/main" id="{2A45EBD4-8F10-434E-97FF-FE7CD741AEAB}"/>
                </a:ext>
              </a:extLst>
            </p:cNvPr>
            <p:cNvSpPr/>
            <p:nvPr/>
          </p:nvSpPr>
          <p:spPr>
            <a:xfrm>
              <a:off x="2368461" y="1388997"/>
              <a:ext cx="6998772" cy="4812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116" extrusionOk="0">
                  <a:moveTo>
                    <a:pt x="0" y="7130"/>
                  </a:moveTo>
                  <a:cubicBezTo>
                    <a:pt x="0" y="12861"/>
                    <a:pt x="8015" y="19116"/>
                    <a:pt x="12433" y="19116"/>
                  </a:cubicBezTo>
                  <a:cubicBezTo>
                    <a:pt x="16851" y="19116"/>
                    <a:pt x="21600" y="12861"/>
                    <a:pt x="21600" y="7130"/>
                  </a:cubicBezTo>
                  <a:cubicBezTo>
                    <a:pt x="21600" y="1399"/>
                    <a:pt x="19736" y="-2484"/>
                    <a:pt x="13206" y="1861"/>
                  </a:cubicBezTo>
                  <a:cubicBezTo>
                    <a:pt x="9285" y="4482"/>
                    <a:pt x="0" y="1399"/>
                    <a:pt x="0" y="713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 defTabSz="457200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sz="3600" b="1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sym typeface="Gill Sans"/>
                </a:rPr>
                <a:t>03</a:t>
              </a: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99" name="Figure">
              <a:extLst>
                <a:ext uri="{FF2B5EF4-FFF2-40B4-BE49-F238E27FC236}">
                  <a16:creationId xmlns:a16="http://schemas.microsoft.com/office/drawing/2014/main" id="{1C002C03-A58F-4943-90A2-E3A9BE9D4C9D}"/>
                </a:ext>
              </a:extLst>
            </p:cNvPr>
            <p:cNvSpPr/>
            <p:nvPr/>
          </p:nvSpPr>
          <p:spPr>
            <a:xfrm>
              <a:off x="6730112" y="114053"/>
              <a:ext cx="1313884" cy="1186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15" h="19060" extrusionOk="0">
                  <a:moveTo>
                    <a:pt x="1251" y="17706"/>
                  </a:moveTo>
                  <a:cubicBezTo>
                    <a:pt x="3633" y="20258"/>
                    <a:pt x="13007" y="19180"/>
                    <a:pt x="16737" y="14651"/>
                  </a:cubicBezTo>
                  <a:cubicBezTo>
                    <a:pt x="20468" y="10087"/>
                    <a:pt x="17145" y="3797"/>
                    <a:pt x="14794" y="1210"/>
                  </a:cubicBezTo>
                  <a:cubicBezTo>
                    <a:pt x="12411" y="-1342"/>
                    <a:pt x="7458" y="275"/>
                    <a:pt x="3727" y="4804"/>
                  </a:cubicBezTo>
                  <a:cubicBezTo>
                    <a:pt x="-3" y="9368"/>
                    <a:pt x="-1132" y="15155"/>
                    <a:pt x="1251" y="17706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00" name="Figure">
              <a:extLst>
                <a:ext uri="{FF2B5EF4-FFF2-40B4-BE49-F238E27FC236}">
                  <a16:creationId xmlns:a16="http://schemas.microsoft.com/office/drawing/2014/main" id="{57697401-BA6C-493D-944A-F3A6B02CAFCB}"/>
                </a:ext>
              </a:extLst>
            </p:cNvPr>
            <p:cNvSpPr/>
            <p:nvPr/>
          </p:nvSpPr>
          <p:spPr>
            <a:xfrm>
              <a:off x="1921112" y="4207292"/>
              <a:ext cx="875650" cy="892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88" h="18770" extrusionOk="0">
                  <a:moveTo>
                    <a:pt x="18567" y="15982"/>
                  </a:moveTo>
                  <a:cubicBezTo>
                    <a:pt x="20371" y="12782"/>
                    <a:pt x="17299" y="3276"/>
                    <a:pt x="12326" y="688"/>
                  </a:cubicBezTo>
                  <a:cubicBezTo>
                    <a:pt x="7352" y="-1900"/>
                    <a:pt x="2379" y="3418"/>
                    <a:pt x="575" y="6665"/>
                  </a:cubicBezTo>
                  <a:cubicBezTo>
                    <a:pt x="-1229" y="9865"/>
                    <a:pt x="1355" y="14571"/>
                    <a:pt x="6329" y="17159"/>
                  </a:cubicBezTo>
                  <a:cubicBezTo>
                    <a:pt x="11253" y="19700"/>
                    <a:pt x="16763" y="19182"/>
                    <a:pt x="18567" y="159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01" name="Figure">
              <a:extLst>
                <a:ext uri="{FF2B5EF4-FFF2-40B4-BE49-F238E27FC236}">
                  <a16:creationId xmlns:a16="http://schemas.microsoft.com/office/drawing/2014/main" id="{1E9E0F58-1646-45DA-B160-9FC954301A5F}"/>
                </a:ext>
              </a:extLst>
            </p:cNvPr>
            <p:cNvSpPr/>
            <p:nvPr/>
          </p:nvSpPr>
          <p:spPr>
            <a:xfrm>
              <a:off x="8765547" y="1031118"/>
              <a:ext cx="604493" cy="57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2" h="18783" extrusionOk="0">
                  <a:moveTo>
                    <a:pt x="402" y="2508"/>
                  </a:moveTo>
                  <a:cubicBezTo>
                    <a:pt x="-1232" y="5646"/>
                    <a:pt x="2321" y="15132"/>
                    <a:pt x="7365" y="17978"/>
                  </a:cubicBezTo>
                  <a:cubicBezTo>
                    <a:pt x="12410" y="20751"/>
                    <a:pt x="17100" y="15716"/>
                    <a:pt x="18734" y="12651"/>
                  </a:cubicBezTo>
                  <a:cubicBezTo>
                    <a:pt x="20368" y="9513"/>
                    <a:pt x="17597" y="4770"/>
                    <a:pt x="12481" y="1997"/>
                  </a:cubicBezTo>
                  <a:cubicBezTo>
                    <a:pt x="7436" y="-849"/>
                    <a:pt x="2036" y="-630"/>
                    <a:pt x="402" y="250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257A48A-5FCD-4F03-9417-52B37EC9E2E9}"/>
              </a:ext>
            </a:extLst>
          </p:cNvPr>
          <p:cNvGrpSpPr/>
          <p:nvPr/>
        </p:nvGrpSpPr>
        <p:grpSpPr>
          <a:xfrm>
            <a:off x="912800" y="1840327"/>
            <a:ext cx="1467402" cy="1199551"/>
            <a:chOff x="1921112" y="114053"/>
            <a:chExt cx="8110307" cy="6629895"/>
          </a:xfrm>
        </p:grpSpPr>
        <p:sp>
          <p:nvSpPr>
            <p:cNvPr id="82" name="Figure">
              <a:extLst>
                <a:ext uri="{FF2B5EF4-FFF2-40B4-BE49-F238E27FC236}">
                  <a16:creationId xmlns:a16="http://schemas.microsoft.com/office/drawing/2014/main" id="{F16371F3-10C5-42FC-87EE-DB32CCEDED2C}"/>
                </a:ext>
              </a:extLst>
            </p:cNvPr>
            <p:cNvSpPr/>
            <p:nvPr/>
          </p:nvSpPr>
          <p:spPr>
            <a:xfrm>
              <a:off x="3867079" y="785076"/>
              <a:ext cx="4801950" cy="5958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3" h="20744" extrusionOk="0">
                  <a:moveTo>
                    <a:pt x="50" y="8912"/>
                  </a:moveTo>
                  <a:cubicBezTo>
                    <a:pt x="599" y="13351"/>
                    <a:pt x="9033" y="21184"/>
                    <a:pt x="14691" y="20725"/>
                  </a:cubicBezTo>
                  <a:cubicBezTo>
                    <a:pt x="20349" y="20265"/>
                    <a:pt x="21091" y="11684"/>
                    <a:pt x="20542" y="7246"/>
                  </a:cubicBezTo>
                  <a:cubicBezTo>
                    <a:pt x="19992" y="2808"/>
                    <a:pt x="14951" y="-416"/>
                    <a:pt x="9293" y="43"/>
                  </a:cubicBezTo>
                  <a:cubicBezTo>
                    <a:pt x="3636" y="503"/>
                    <a:pt x="-509" y="4474"/>
                    <a:pt x="50" y="891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83" name="Figure">
              <a:extLst>
                <a:ext uri="{FF2B5EF4-FFF2-40B4-BE49-F238E27FC236}">
                  <a16:creationId xmlns:a16="http://schemas.microsoft.com/office/drawing/2014/main" id="{A247A9B0-E0AE-4078-92D2-BE021879364E}"/>
                </a:ext>
              </a:extLst>
            </p:cNvPr>
            <p:cNvSpPr/>
            <p:nvPr/>
          </p:nvSpPr>
          <p:spPr>
            <a:xfrm>
              <a:off x="2927648" y="1746876"/>
              <a:ext cx="7103771" cy="4829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89" h="18693" extrusionOk="0">
                  <a:moveTo>
                    <a:pt x="245" y="15021"/>
                  </a:moveTo>
                  <a:cubicBezTo>
                    <a:pt x="1306" y="18233"/>
                    <a:pt x="6123" y="19289"/>
                    <a:pt x="10101" y="18380"/>
                  </a:cubicBezTo>
                  <a:cubicBezTo>
                    <a:pt x="14080" y="17471"/>
                    <a:pt x="20377" y="13324"/>
                    <a:pt x="19507" y="5836"/>
                  </a:cubicBezTo>
                  <a:cubicBezTo>
                    <a:pt x="19168" y="2918"/>
                    <a:pt x="16966" y="-2311"/>
                    <a:pt x="8751" y="1135"/>
                  </a:cubicBezTo>
                  <a:cubicBezTo>
                    <a:pt x="4192" y="3048"/>
                    <a:pt x="-1223" y="10588"/>
                    <a:pt x="245" y="15021"/>
                  </a:cubicBezTo>
                  <a:close/>
                </a:path>
              </a:pathLst>
            </a:custGeom>
            <a:solidFill>
              <a:srgbClr val="8DB1C4">
                <a:alpha val="80000"/>
              </a:srgb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84" name="Figure">
              <a:extLst>
                <a:ext uri="{FF2B5EF4-FFF2-40B4-BE49-F238E27FC236}">
                  <a16:creationId xmlns:a16="http://schemas.microsoft.com/office/drawing/2014/main" id="{85470AAA-139B-417F-B1E5-A317A8E02A1A}"/>
                </a:ext>
              </a:extLst>
            </p:cNvPr>
            <p:cNvSpPr/>
            <p:nvPr/>
          </p:nvSpPr>
          <p:spPr>
            <a:xfrm>
              <a:off x="2368461" y="1388997"/>
              <a:ext cx="6998772" cy="4812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116" extrusionOk="0">
                  <a:moveTo>
                    <a:pt x="0" y="7130"/>
                  </a:moveTo>
                  <a:cubicBezTo>
                    <a:pt x="0" y="12861"/>
                    <a:pt x="8015" y="19116"/>
                    <a:pt x="12433" y="19116"/>
                  </a:cubicBezTo>
                  <a:cubicBezTo>
                    <a:pt x="16851" y="19116"/>
                    <a:pt x="21600" y="12861"/>
                    <a:pt x="21600" y="7130"/>
                  </a:cubicBezTo>
                  <a:cubicBezTo>
                    <a:pt x="21600" y="1399"/>
                    <a:pt x="19736" y="-2484"/>
                    <a:pt x="13206" y="1861"/>
                  </a:cubicBezTo>
                  <a:cubicBezTo>
                    <a:pt x="9285" y="4482"/>
                    <a:pt x="0" y="1399"/>
                    <a:pt x="0" y="713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 defTabSz="457200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sz="3600" b="1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sym typeface="Gill Sans"/>
                </a:rPr>
                <a:t>01</a:t>
              </a: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85" name="Figure">
              <a:extLst>
                <a:ext uri="{FF2B5EF4-FFF2-40B4-BE49-F238E27FC236}">
                  <a16:creationId xmlns:a16="http://schemas.microsoft.com/office/drawing/2014/main" id="{D7817829-9A24-489A-AE64-F6D13F0BBD84}"/>
                </a:ext>
              </a:extLst>
            </p:cNvPr>
            <p:cNvSpPr/>
            <p:nvPr/>
          </p:nvSpPr>
          <p:spPr>
            <a:xfrm>
              <a:off x="6730112" y="114053"/>
              <a:ext cx="1313884" cy="1186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15" h="19060" extrusionOk="0">
                  <a:moveTo>
                    <a:pt x="1251" y="17706"/>
                  </a:moveTo>
                  <a:cubicBezTo>
                    <a:pt x="3633" y="20258"/>
                    <a:pt x="13007" y="19180"/>
                    <a:pt x="16737" y="14651"/>
                  </a:cubicBezTo>
                  <a:cubicBezTo>
                    <a:pt x="20468" y="10087"/>
                    <a:pt x="17145" y="3797"/>
                    <a:pt x="14794" y="1210"/>
                  </a:cubicBezTo>
                  <a:cubicBezTo>
                    <a:pt x="12411" y="-1342"/>
                    <a:pt x="7458" y="275"/>
                    <a:pt x="3727" y="4804"/>
                  </a:cubicBezTo>
                  <a:cubicBezTo>
                    <a:pt x="-3" y="9368"/>
                    <a:pt x="-1132" y="15155"/>
                    <a:pt x="1251" y="17706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86" name="Figure">
              <a:extLst>
                <a:ext uri="{FF2B5EF4-FFF2-40B4-BE49-F238E27FC236}">
                  <a16:creationId xmlns:a16="http://schemas.microsoft.com/office/drawing/2014/main" id="{2870DC24-D382-46B5-8C53-79C7711252F0}"/>
                </a:ext>
              </a:extLst>
            </p:cNvPr>
            <p:cNvSpPr/>
            <p:nvPr/>
          </p:nvSpPr>
          <p:spPr>
            <a:xfrm>
              <a:off x="1921112" y="4207292"/>
              <a:ext cx="875650" cy="892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88" h="18770" extrusionOk="0">
                  <a:moveTo>
                    <a:pt x="18567" y="15982"/>
                  </a:moveTo>
                  <a:cubicBezTo>
                    <a:pt x="20371" y="12782"/>
                    <a:pt x="17299" y="3276"/>
                    <a:pt x="12326" y="688"/>
                  </a:cubicBezTo>
                  <a:cubicBezTo>
                    <a:pt x="7352" y="-1900"/>
                    <a:pt x="2379" y="3418"/>
                    <a:pt x="575" y="6665"/>
                  </a:cubicBezTo>
                  <a:cubicBezTo>
                    <a:pt x="-1229" y="9865"/>
                    <a:pt x="1355" y="14571"/>
                    <a:pt x="6329" y="17159"/>
                  </a:cubicBezTo>
                  <a:cubicBezTo>
                    <a:pt x="11253" y="19700"/>
                    <a:pt x="16763" y="19182"/>
                    <a:pt x="18567" y="159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87" name="Figure">
              <a:extLst>
                <a:ext uri="{FF2B5EF4-FFF2-40B4-BE49-F238E27FC236}">
                  <a16:creationId xmlns:a16="http://schemas.microsoft.com/office/drawing/2014/main" id="{153F0366-4360-43D7-AFF4-55C72949F87D}"/>
                </a:ext>
              </a:extLst>
            </p:cNvPr>
            <p:cNvSpPr/>
            <p:nvPr/>
          </p:nvSpPr>
          <p:spPr>
            <a:xfrm>
              <a:off x="8765547" y="1031118"/>
              <a:ext cx="604493" cy="57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2" h="18783" extrusionOk="0">
                  <a:moveTo>
                    <a:pt x="402" y="2508"/>
                  </a:moveTo>
                  <a:cubicBezTo>
                    <a:pt x="-1232" y="5646"/>
                    <a:pt x="2321" y="15132"/>
                    <a:pt x="7365" y="17978"/>
                  </a:cubicBezTo>
                  <a:cubicBezTo>
                    <a:pt x="12410" y="20751"/>
                    <a:pt x="17100" y="15716"/>
                    <a:pt x="18734" y="12651"/>
                  </a:cubicBezTo>
                  <a:cubicBezTo>
                    <a:pt x="20368" y="9513"/>
                    <a:pt x="17597" y="4770"/>
                    <a:pt x="12481" y="1997"/>
                  </a:cubicBezTo>
                  <a:cubicBezTo>
                    <a:pt x="7436" y="-849"/>
                    <a:pt x="2036" y="-630"/>
                    <a:pt x="402" y="250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>
                <a:solidFill>
                  <a:srgbClr val="615474"/>
                </a:solidFill>
              </a:rPr>
              <a:t>Основные черты акмеизма</a:t>
            </a:r>
            <a:endParaRPr lang="en-US" dirty="0">
              <a:solidFill>
                <a:srgbClr val="615474"/>
              </a:solidFill>
            </a:endParaRPr>
          </a:p>
        </p:txBody>
      </p:sp>
      <p:sp>
        <p:nvSpPr>
          <p:cNvPr id="64" name="Slide Number Placeholder 6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CF07D-8B3F-4D32-B059-0039CEA46DB1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E0578806-54D9-4D37-B865-BA2600D47AAD}"/>
              </a:ext>
            </a:extLst>
          </p:cNvPr>
          <p:cNvSpPr txBox="1"/>
          <p:nvPr/>
        </p:nvSpPr>
        <p:spPr>
          <a:xfrm>
            <a:off x="2626700" y="2041753"/>
            <a:ext cx="2889138" cy="1061829"/>
          </a:xfrm>
          <a:prstGeom prst="rect">
            <a:avLst/>
          </a:prstGeom>
          <a:noFill/>
        </p:spPr>
        <p:txBody>
          <a:bodyPr wrap="square" tIns="182880" bIns="0" rtlCol="0" anchor="b">
            <a:spAutoFit/>
          </a:bodyPr>
          <a:lstStyle/>
          <a:p>
            <a:r>
              <a:rPr lang="ru-RU" sz="1900" b="1" dirty="0" err="1">
                <a:solidFill>
                  <a:schemeClr val="accent1"/>
                </a:solidFill>
              </a:rPr>
              <a:t>Самоценность</a:t>
            </a:r>
            <a:r>
              <a:rPr lang="ru-RU" sz="1900" b="1" dirty="0">
                <a:solidFill>
                  <a:schemeClr val="accent1"/>
                </a:solidFill>
              </a:rPr>
              <a:t> отдельной вещи и каждого жизненного явления.</a:t>
            </a:r>
            <a:endParaRPr lang="en-US" sz="1900" b="1" dirty="0">
              <a:solidFill>
                <a:schemeClr val="accent1"/>
              </a:solidFill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CC622461-4704-41D9-A52C-03B8AD9FE67F}"/>
              </a:ext>
            </a:extLst>
          </p:cNvPr>
          <p:cNvSpPr txBox="1"/>
          <p:nvPr/>
        </p:nvSpPr>
        <p:spPr>
          <a:xfrm>
            <a:off x="2575983" y="3465013"/>
            <a:ext cx="3342113" cy="1231106"/>
          </a:xfrm>
          <a:prstGeom prst="rect">
            <a:avLst/>
          </a:prstGeom>
          <a:noFill/>
        </p:spPr>
        <p:txBody>
          <a:bodyPr wrap="square" tIns="182880" bIns="0" rtlCol="0" anchor="b">
            <a:spAutoFit/>
          </a:bodyPr>
          <a:lstStyle/>
          <a:p>
            <a:r>
              <a:rPr lang="ru-RU" sz="1700" b="1" dirty="0">
                <a:solidFill>
                  <a:schemeClr val="accent1"/>
                </a:solidFill>
              </a:rPr>
              <a:t>Стремление к художественному преобразованию несовершенных жизненных явлений.</a:t>
            </a:r>
            <a:endParaRPr lang="en-US" sz="1700" b="1" dirty="0">
              <a:solidFill>
                <a:schemeClr val="accent1"/>
              </a:solidFill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4B4E1CB5-770B-4761-9F0D-AE9E9D7DAAE6}"/>
              </a:ext>
            </a:extLst>
          </p:cNvPr>
          <p:cNvSpPr txBox="1"/>
          <p:nvPr/>
        </p:nvSpPr>
        <p:spPr>
          <a:xfrm>
            <a:off x="2529049" y="4906251"/>
            <a:ext cx="2982086" cy="1231106"/>
          </a:xfrm>
          <a:prstGeom prst="rect">
            <a:avLst/>
          </a:prstGeom>
          <a:noFill/>
        </p:spPr>
        <p:txBody>
          <a:bodyPr wrap="square" tIns="182880" bIns="0" rtlCol="0" anchor="b">
            <a:spAutoFit/>
          </a:bodyPr>
          <a:lstStyle/>
          <a:p>
            <a:r>
              <a:rPr lang="ru-RU" sz="1700" b="1" dirty="0">
                <a:solidFill>
                  <a:schemeClr val="accent1"/>
                </a:solidFill>
              </a:rPr>
              <a:t>Ясность и точность поэтического слова ( «лирика безупречных слов» ) камерность , эстетизм. </a:t>
            </a:r>
            <a:endParaRPr lang="en-US" sz="1700" b="1" dirty="0">
              <a:solidFill>
                <a:schemeClr val="accent1"/>
              </a:solidFill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BF66E086-42AB-4B5C-8F92-D1313B24C01C}"/>
              </a:ext>
            </a:extLst>
          </p:cNvPr>
          <p:cNvSpPr txBox="1"/>
          <p:nvPr/>
        </p:nvSpPr>
        <p:spPr>
          <a:xfrm>
            <a:off x="8057106" y="2007815"/>
            <a:ext cx="2982086" cy="707886"/>
          </a:xfrm>
          <a:prstGeom prst="rect">
            <a:avLst/>
          </a:prstGeom>
          <a:noFill/>
        </p:spPr>
        <p:txBody>
          <a:bodyPr wrap="square" tIns="182880" bIns="0" rtlCol="0" anchor="b">
            <a:spAutoFit/>
          </a:bodyPr>
          <a:lstStyle/>
          <a:p>
            <a:r>
              <a:rPr lang="ru-RU" sz="1700" b="1" dirty="0">
                <a:solidFill>
                  <a:schemeClr val="accent1"/>
                </a:solidFill>
              </a:rPr>
              <a:t>Идеализация чувств первозданного человека</a:t>
            </a:r>
            <a:endParaRPr lang="en-US" sz="1700" b="1" dirty="0">
              <a:solidFill>
                <a:schemeClr val="accent1"/>
              </a:solidFill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12C40FFA-3EF7-4EFD-B587-051D8788C633}"/>
              </a:ext>
            </a:extLst>
          </p:cNvPr>
          <p:cNvSpPr txBox="1"/>
          <p:nvPr/>
        </p:nvSpPr>
        <p:spPr>
          <a:xfrm>
            <a:off x="8064860" y="3566008"/>
            <a:ext cx="3442065" cy="769441"/>
          </a:xfrm>
          <a:prstGeom prst="rect">
            <a:avLst/>
          </a:prstGeom>
          <a:noFill/>
        </p:spPr>
        <p:txBody>
          <a:bodyPr wrap="square" tIns="182880" bIns="0" rtlCol="0" anchor="b">
            <a:spAutoFit/>
          </a:bodyPr>
          <a:lstStyle/>
          <a:p>
            <a:r>
              <a:rPr lang="ru-RU" sz="1900" b="1" dirty="0">
                <a:solidFill>
                  <a:schemeClr val="accent1"/>
                </a:solidFill>
              </a:rPr>
              <a:t>Изображение предметного мира, земной красоты</a:t>
            </a:r>
            <a:endParaRPr lang="en-US" sz="1900" b="1" dirty="0">
              <a:solidFill>
                <a:schemeClr val="accent1"/>
              </a:solidFill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E3EFBD3E-E2CF-446C-97E6-590353E4829B}"/>
              </a:ext>
            </a:extLst>
          </p:cNvPr>
          <p:cNvSpPr txBox="1"/>
          <p:nvPr/>
        </p:nvSpPr>
        <p:spPr>
          <a:xfrm>
            <a:off x="8160118" y="5043509"/>
            <a:ext cx="2982086" cy="738664"/>
          </a:xfrm>
          <a:prstGeom prst="rect">
            <a:avLst/>
          </a:prstGeom>
          <a:noFill/>
        </p:spPr>
        <p:txBody>
          <a:bodyPr wrap="square" tIns="182880" bIns="0" rtlCol="0" anchor="b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</a:rPr>
              <a:t>Перекличка с минувшими эпохами</a:t>
            </a:r>
            <a:endParaRPr lang="en-US" b="1" dirty="0">
              <a:solidFill>
                <a:schemeClr val="accent1"/>
              </a:solidFill>
            </a:endParaRPr>
          </a:p>
        </p:txBody>
      </p: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768D21FD-8234-4075-A6FF-CF521B2CC9F5}"/>
              </a:ext>
            </a:extLst>
          </p:cNvPr>
          <p:cNvGrpSpPr/>
          <p:nvPr/>
        </p:nvGrpSpPr>
        <p:grpSpPr>
          <a:xfrm>
            <a:off x="6565056" y="3339974"/>
            <a:ext cx="1467402" cy="1199551"/>
            <a:chOff x="1921112" y="114053"/>
            <a:chExt cx="8110307" cy="6629895"/>
          </a:xfrm>
        </p:grpSpPr>
        <p:sp>
          <p:nvSpPr>
            <p:cNvPr id="175" name="Figure">
              <a:extLst>
                <a:ext uri="{FF2B5EF4-FFF2-40B4-BE49-F238E27FC236}">
                  <a16:creationId xmlns:a16="http://schemas.microsoft.com/office/drawing/2014/main" id="{AC136F66-D48F-4ADC-96BD-67D5341821D6}"/>
                </a:ext>
              </a:extLst>
            </p:cNvPr>
            <p:cNvSpPr/>
            <p:nvPr/>
          </p:nvSpPr>
          <p:spPr>
            <a:xfrm>
              <a:off x="3867079" y="785076"/>
              <a:ext cx="4801950" cy="5958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3" h="20744" extrusionOk="0">
                  <a:moveTo>
                    <a:pt x="50" y="8912"/>
                  </a:moveTo>
                  <a:cubicBezTo>
                    <a:pt x="599" y="13351"/>
                    <a:pt x="9033" y="21184"/>
                    <a:pt x="14691" y="20725"/>
                  </a:cubicBezTo>
                  <a:cubicBezTo>
                    <a:pt x="20349" y="20265"/>
                    <a:pt x="21091" y="11684"/>
                    <a:pt x="20542" y="7246"/>
                  </a:cubicBezTo>
                  <a:cubicBezTo>
                    <a:pt x="19992" y="2808"/>
                    <a:pt x="14951" y="-416"/>
                    <a:pt x="9293" y="43"/>
                  </a:cubicBezTo>
                  <a:cubicBezTo>
                    <a:pt x="3636" y="503"/>
                    <a:pt x="-509" y="4474"/>
                    <a:pt x="50" y="891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76" name="Figure">
              <a:extLst>
                <a:ext uri="{FF2B5EF4-FFF2-40B4-BE49-F238E27FC236}">
                  <a16:creationId xmlns:a16="http://schemas.microsoft.com/office/drawing/2014/main" id="{D475A2A8-A684-4931-AA85-1FEE0BAFAC6D}"/>
                </a:ext>
              </a:extLst>
            </p:cNvPr>
            <p:cNvSpPr/>
            <p:nvPr/>
          </p:nvSpPr>
          <p:spPr>
            <a:xfrm>
              <a:off x="2927648" y="1746876"/>
              <a:ext cx="7103771" cy="4829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89" h="18693" extrusionOk="0">
                  <a:moveTo>
                    <a:pt x="245" y="15021"/>
                  </a:moveTo>
                  <a:cubicBezTo>
                    <a:pt x="1306" y="18233"/>
                    <a:pt x="6123" y="19289"/>
                    <a:pt x="10101" y="18380"/>
                  </a:cubicBezTo>
                  <a:cubicBezTo>
                    <a:pt x="14080" y="17471"/>
                    <a:pt x="20377" y="13324"/>
                    <a:pt x="19507" y="5836"/>
                  </a:cubicBezTo>
                  <a:cubicBezTo>
                    <a:pt x="19168" y="2918"/>
                    <a:pt x="16966" y="-2311"/>
                    <a:pt x="8751" y="1135"/>
                  </a:cubicBezTo>
                  <a:cubicBezTo>
                    <a:pt x="4192" y="3048"/>
                    <a:pt x="-1223" y="10588"/>
                    <a:pt x="245" y="15021"/>
                  </a:cubicBezTo>
                  <a:close/>
                </a:path>
              </a:pathLst>
            </a:custGeom>
            <a:solidFill>
              <a:srgbClr val="8DB1C4">
                <a:alpha val="80000"/>
              </a:srgb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77" name="Figure">
              <a:extLst>
                <a:ext uri="{FF2B5EF4-FFF2-40B4-BE49-F238E27FC236}">
                  <a16:creationId xmlns:a16="http://schemas.microsoft.com/office/drawing/2014/main" id="{CDE6D832-B371-482B-954C-31A85668647A}"/>
                </a:ext>
              </a:extLst>
            </p:cNvPr>
            <p:cNvSpPr/>
            <p:nvPr/>
          </p:nvSpPr>
          <p:spPr>
            <a:xfrm>
              <a:off x="2368461" y="1388997"/>
              <a:ext cx="6998772" cy="4812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116" extrusionOk="0">
                  <a:moveTo>
                    <a:pt x="0" y="7130"/>
                  </a:moveTo>
                  <a:cubicBezTo>
                    <a:pt x="0" y="12861"/>
                    <a:pt x="8015" y="19116"/>
                    <a:pt x="12433" y="19116"/>
                  </a:cubicBezTo>
                  <a:cubicBezTo>
                    <a:pt x="16851" y="19116"/>
                    <a:pt x="21600" y="12861"/>
                    <a:pt x="21600" y="7130"/>
                  </a:cubicBezTo>
                  <a:cubicBezTo>
                    <a:pt x="21600" y="1399"/>
                    <a:pt x="19736" y="-2484"/>
                    <a:pt x="13206" y="1861"/>
                  </a:cubicBezTo>
                  <a:cubicBezTo>
                    <a:pt x="9285" y="4482"/>
                    <a:pt x="0" y="1399"/>
                    <a:pt x="0" y="713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 defTabSz="457200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sz="3600" b="1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sym typeface="Gill Sans"/>
                </a:rPr>
                <a:t>05</a:t>
              </a: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78" name="Figure">
              <a:extLst>
                <a:ext uri="{FF2B5EF4-FFF2-40B4-BE49-F238E27FC236}">
                  <a16:creationId xmlns:a16="http://schemas.microsoft.com/office/drawing/2014/main" id="{D3633A12-5269-45FF-8E30-B117A0DBA23C}"/>
                </a:ext>
              </a:extLst>
            </p:cNvPr>
            <p:cNvSpPr/>
            <p:nvPr/>
          </p:nvSpPr>
          <p:spPr>
            <a:xfrm>
              <a:off x="6730112" y="114053"/>
              <a:ext cx="1313884" cy="1186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15" h="19060" extrusionOk="0">
                  <a:moveTo>
                    <a:pt x="1251" y="17706"/>
                  </a:moveTo>
                  <a:cubicBezTo>
                    <a:pt x="3633" y="20258"/>
                    <a:pt x="13007" y="19180"/>
                    <a:pt x="16737" y="14651"/>
                  </a:cubicBezTo>
                  <a:cubicBezTo>
                    <a:pt x="20468" y="10087"/>
                    <a:pt x="17145" y="3797"/>
                    <a:pt x="14794" y="1210"/>
                  </a:cubicBezTo>
                  <a:cubicBezTo>
                    <a:pt x="12411" y="-1342"/>
                    <a:pt x="7458" y="275"/>
                    <a:pt x="3727" y="4804"/>
                  </a:cubicBezTo>
                  <a:cubicBezTo>
                    <a:pt x="-3" y="9368"/>
                    <a:pt x="-1132" y="15155"/>
                    <a:pt x="1251" y="17706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79" name="Figure">
              <a:extLst>
                <a:ext uri="{FF2B5EF4-FFF2-40B4-BE49-F238E27FC236}">
                  <a16:creationId xmlns:a16="http://schemas.microsoft.com/office/drawing/2014/main" id="{99945BAE-B69E-4296-A375-397B44CEB87C}"/>
                </a:ext>
              </a:extLst>
            </p:cNvPr>
            <p:cNvSpPr/>
            <p:nvPr/>
          </p:nvSpPr>
          <p:spPr>
            <a:xfrm>
              <a:off x="1921112" y="4207292"/>
              <a:ext cx="875650" cy="892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88" h="18770" extrusionOk="0">
                  <a:moveTo>
                    <a:pt x="18567" y="15982"/>
                  </a:moveTo>
                  <a:cubicBezTo>
                    <a:pt x="20371" y="12782"/>
                    <a:pt x="17299" y="3276"/>
                    <a:pt x="12326" y="688"/>
                  </a:cubicBezTo>
                  <a:cubicBezTo>
                    <a:pt x="7352" y="-1900"/>
                    <a:pt x="2379" y="3418"/>
                    <a:pt x="575" y="6665"/>
                  </a:cubicBezTo>
                  <a:cubicBezTo>
                    <a:pt x="-1229" y="9865"/>
                    <a:pt x="1355" y="14571"/>
                    <a:pt x="6329" y="17159"/>
                  </a:cubicBezTo>
                  <a:cubicBezTo>
                    <a:pt x="11253" y="19700"/>
                    <a:pt x="16763" y="19182"/>
                    <a:pt x="18567" y="159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80" name="Figure">
              <a:extLst>
                <a:ext uri="{FF2B5EF4-FFF2-40B4-BE49-F238E27FC236}">
                  <a16:creationId xmlns:a16="http://schemas.microsoft.com/office/drawing/2014/main" id="{4DB2E4A4-C050-4619-B3D0-08BE7FAEBF1B}"/>
                </a:ext>
              </a:extLst>
            </p:cNvPr>
            <p:cNvSpPr/>
            <p:nvPr/>
          </p:nvSpPr>
          <p:spPr>
            <a:xfrm>
              <a:off x="8765547" y="1031118"/>
              <a:ext cx="604493" cy="57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2" h="18783" extrusionOk="0">
                  <a:moveTo>
                    <a:pt x="402" y="2508"/>
                  </a:moveTo>
                  <a:cubicBezTo>
                    <a:pt x="-1232" y="5646"/>
                    <a:pt x="2321" y="15132"/>
                    <a:pt x="7365" y="17978"/>
                  </a:cubicBezTo>
                  <a:cubicBezTo>
                    <a:pt x="12410" y="20751"/>
                    <a:pt x="17100" y="15716"/>
                    <a:pt x="18734" y="12651"/>
                  </a:cubicBezTo>
                  <a:cubicBezTo>
                    <a:pt x="20368" y="9513"/>
                    <a:pt x="17597" y="4770"/>
                    <a:pt x="12481" y="1997"/>
                  </a:cubicBezTo>
                  <a:cubicBezTo>
                    <a:pt x="7436" y="-849"/>
                    <a:pt x="2036" y="-630"/>
                    <a:pt x="402" y="250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1E05EE1B-405D-423B-BFF4-C9741DD480F0}"/>
              </a:ext>
            </a:extLst>
          </p:cNvPr>
          <p:cNvGrpSpPr/>
          <p:nvPr/>
        </p:nvGrpSpPr>
        <p:grpSpPr>
          <a:xfrm>
            <a:off x="6565056" y="4839622"/>
            <a:ext cx="1467402" cy="1199551"/>
            <a:chOff x="1921112" y="114053"/>
            <a:chExt cx="8110307" cy="6629895"/>
          </a:xfrm>
        </p:grpSpPr>
        <p:sp>
          <p:nvSpPr>
            <p:cNvPr id="169" name="Figure">
              <a:extLst>
                <a:ext uri="{FF2B5EF4-FFF2-40B4-BE49-F238E27FC236}">
                  <a16:creationId xmlns:a16="http://schemas.microsoft.com/office/drawing/2014/main" id="{FC0F3616-FA3C-4D6C-9169-F4F4FCEE942E}"/>
                </a:ext>
              </a:extLst>
            </p:cNvPr>
            <p:cNvSpPr/>
            <p:nvPr/>
          </p:nvSpPr>
          <p:spPr>
            <a:xfrm>
              <a:off x="3867079" y="785076"/>
              <a:ext cx="4801950" cy="5958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3" h="20744" extrusionOk="0">
                  <a:moveTo>
                    <a:pt x="50" y="8912"/>
                  </a:moveTo>
                  <a:cubicBezTo>
                    <a:pt x="599" y="13351"/>
                    <a:pt x="9033" y="21184"/>
                    <a:pt x="14691" y="20725"/>
                  </a:cubicBezTo>
                  <a:cubicBezTo>
                    <a:pt x="20349" y="20265"/>
                    <a:pt x="21091" y="11684"/>
                    <a:pt x="20542" y="7246"/>
                  </a:cubicBezTo>
                  <a:cubicBezTo>
                    <a:pt x="19992" y="2808"/>
                    <a:pt x="14951" y="-416"/>
                    <a:pt x="9293" y="43"/>
                  </a:cubicBezTo>
                  <a:cubicBezTo>
                    <a:pt x="3636" y="503"/>
                    <a:pt x="-509" y="4474"/>
                    <a:pt x="50" y="891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70" name="Figure">
              <a:extLst>
                <a:ext uri="{FF2B5EF4-FFF2-40B4-BE49-F238E27FC236}">
                  <a16:creationId xmlns:a16="http://schemas.microsoft.com/office/drawing/2014/main" id="{FCF5128E-9A2A-421C-9E94-5AFF30BEB850}"/>
                </a:ext>
              </a:extLst>
            </p:cNvPr>
            <p:cNvSpPr/>
            <p:nvPr/>
          </p:nvSpPr>
          <p:spPr>
            <a:xfrm>
              <a:off x="2927648" y="1746876"/>
              <a:ext cx="7103771" cy="4829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89" h="18693" extrusionOk="0">
                  <a:moveTo>
                    <a:pt x="245" y="15021"/>
                  </a:moveTo>
                  <a:cubicBezTo>
                    <a:pt x="1306" y="18233"/>
                    <a:pt x="6123" y="19289"/>
                    <a:pt x="10101" y="18380"/>
                  </a:cubicBezTo>
                  <a:cubicBezTo>
                    <a:pt x="14080" y="17471"/>
                    <a:pt x="20377" y="13324"/>
                    <a:pt x="19507" y="5836"/>
                  </a:cubicBezTo>
                  <a:cubicBezTo>
                    <a:pt x="19168" y="2918"/>
                    <a:pt x="16966" y="-2311"/>
                    <a:pt x="8751" y="1135"/>
                  </a:cubicBezTo>
                  <a:cubicBezTo>
                    <a:pt x="4192" y="3048"/>
                    <a:pt x="-1223" y="10588"/>
                    <a:pt x="245" y="15021"/>
                  </a:cubicBezTo>
                  <a:close/>
                </a:path>
              </a:pathLst>
            </a:custGeom>
            <a:solidFill>
              <a:srgbClr val="8DB1C4">
                <a:alpha val="80000"/>
              </a:srgb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71" name="Figure">
              <a:extLst>
                <a:ext uri="{FF2B5EF4-FFF2-40B4-BE49-F238E27FC236}">
                  <a16:creationId xmlns:a16="http://schemas.microsoft.com/office/drawing/2014/main" id="{6F0C14B5-BB24-4457-8E54-B936406B896C}"/>
                </a:ext>
              </a:extLst>
            </p:cNvPr>
            <p:cNvSpPr/>
            <p:nvPr/>
          </p:nvSpPr>
          <p:spPr>
            <a:xfrm>
              <a:off x="2368461" y="1388997"/>
              <a:ext cx="6998772" cy="4812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116" extrusionOk="0">
                  <a:moveTo>
                    <a:pt x="0" y="7130"/>
                  </a:moveTo>
                  <a:cubicBezTo>
                    <a:pt x="0" y="12861"/>
                    <a:pt x="8015" y="19116"/>
                    <a:pt x="12433" y="19116"/>
                  </a:cubicBezTo>
                  <a:cubicBezTo>
                    <a:pt x="16851" y="19116"/>
                    <a:pt x="21600" y="12861"/>
                    <a:pt x="21600" y="7130"/>
                  </a:cubicBezTo>
                  <a:cubicBezTo>
                    <a:pt x="21600" y="1399"/>
                    <a:pt x="19736" y="-2484"/>
                    <a:pt x="13206" y="1861"/>
                  </a:cubicBezTo>
                  <a:cubicBezTo>
                    <a:pt x="9285" y="4482"/>
                    <a:pt x="0" y="1399"/>
                    <a:pt x="0" y="713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 defTabSz="457200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sz="3600" b="1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sym typeface="Gill Sans"/>
                </a:rPr>
                <a:t>06</a:t>
              </a: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72" name="Figure">
              <a:extLst>
                <a:ext uri="{FF2B5EF4-FFF2-40B4-BE49-F238E27FC236}">
                  <a16:creationId xmlns:a16="http://schemas.microsoft.com/office/drawing/2014/main" id="{FE837E1F-FDD9-4B72-BE00-FC283DB3B74C}"/>
                </a:ext>
              </a:extLst>
            </p:cNvPr>
            <p:cNvSpPr/>
            <p:nvPr/>
          </p:nvSpPr>
          <p:spPr>
            <a:xfrm>
              <a:off x="6730112" y="114053"/>
              <a:ext cx="1313884" cy="1186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15" h="19060" extrusionOk="0">
                  <a:moveTo>
                    <a:pt x="1251" y="17706"/>
                  </a:moveTo>
                  <a:cubicBezTo>
                    <a:pt x="3633" y="20258"/>
                    <a:pt x="13007" y="19180"/>
                    <a:pt x="16737" y="14651"/>
                  </a:cubicBezTo>
                  <a:cubicBezTo>
                    <a:pt x="20468" y="10087"/>
                    <a:pt x="17145" y="3797"/>
                    <a:pt x="14794" y="1210"/>
                  </a:cubicBezTo>
                  <a:cubicBezTo>
                    <a:pt x="12411" y="-1342"/>
                    <a:pt x="7458" y="275"/>
                    <a:pt x="3727" y="4804"/>
                  </a:cubicBezTo>
                  <a:cubicBezTo>
                    <a:pt x="-3" y="9368"/>
                    <a:pt x="-1132" y="15155"/>
                    <a:pt x="1251" y="17706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73" name="Figure">
              <a:extLst>
                <a:ext uri="{FF2B5EF4-FFF2-40B4-BE49-F238E27FC236}">
                  <a16:creationId xmlns:a16="http://schemas.microsoft.com/office/drawing/2014/main" id="{0BF1ABAE-9795-4231-8BD0-A7054ED3261F}"/>
                </a:ext>
              </a:extLst>
            </p:cNvPr>
            <p:cNvSpPr/>
            <p:nvPr/>
          </p:nvSpPr>
          <p:spPr>
            <a:xfrm>
              <a:off x="1921112" y="4207292"/>
              <a:ext cx="875650" cy="892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88" h="18770" extrusionOk="0">
                  <a:moveTo>
                    <a:pt x="18567" y="15982"/>
                  </a:moveTo>
                  <a:cubicBezTo>
                    <a:pt x="20371" y="12782"/>
                    <a:pt x="17299" y="3276"/>
                    <a:pt x="12326" y="688"/>
                  </a:cubicBezTo>
                  <a:cubicBezTo>
                    <a:pt x="7352" y="-1900"/>
                    <a:pt x="2379" y="3418"/>
                    <a:pt x="575" y="6665"/>
                  </a:cubicBezTo>
                  <a:cubicBezTo>
                    <a:pt x="-1229" y="9865"/>
                    <a:pt x="1355" y="14571"/>
                    <a:pt x="6329" y="17159"/>
                  </a:cubicBezTo>
                  <a:cubicBezTo>
                    <a:pt x="11253" y="19700"/>
                    <a:pt x="16763" y="19182"/>
                    <a:pt x="18567" y="159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74" name="Figure">
              <a:extLst>
                <a:ext uri="{FF2B5EF4-FFF2-40B4-BE49-F238E27FC236}">
                  <a16:creationId xmlns:a16="http://schemas.microsoft.com/office/drawing/2014/main" id="{5CFF1A0D-990A-4C75-8652-00B91227C5BC}"/>
                </a:ext>
              </a:extLst>
            </p:cNvPr>
            <p:cNvSpPr/>
            <p:nvPr/>
          </p:nvSpPr>
          <p:spPr>
            <a:xfrm>
              <a:off x="8765547" y="1031118"/>
              <a:ext cx="604493" cy="57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2" h="18783" extrusionOk="0">
                  <a:moveTo>
                    <a:pt x="402" y="2508"/>
                  </a:moveTo>
                  <a:cubicBezTo>
                    <a:pt x="-1232" y="5646"/>
                    <a:pt x="2321" y="15132"/>
                    <a:pt x="7365" y="17978"/>
                  </a:cubicBezTo>
                  <a:cubicBezTo>
                    <a:pt x="12410" y="20751"/>
                    <a:pt x="17100" y="15716"/>
                    <a:pt x="18734" y="12651"/>
                  </a:cubicBezTo>
                  <a:cubicBezTo>
                    <a:pt x="20368" y="9513"/>
                    <a:pt x="17597" y="4770"/>
                    <a:pt x="12481" y="1997"/>
                  </a:cubicBezTo>
                  <a:cubicBezTo>
                    <a:pt x="7436" y="-849"/>
                    <a:pt x="2036" y="-630"/>
                    <a:pt x="402" y="250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98E3F84C-DB54-48F7-938A-52A662495B71}"/>
              </a:ext>
            </a:extLst>
          </p:cNvPr>
          <p:cNvGrpSpPr/>
          <p:nvPr/>
        </p:nvGrpSpPr>
        <p:grpSpPr>
          <a:xfrm>
            <a:off x="6565056" y="1840327"/>
            <a:ext cx="1467402" cy="1199551"/>
            <a:chOff x="1921112" y="114053"/>
            <a:chExt cx="8110307" cy="6629895"/>
          </a:xfrm>
        </p:grpSpPr>
        <p:sp>
          <p:nvSpPr>
            <p:cNvPr id="163" name="Figure">
              <a:extLst>
                <a:ext uri="{FF2B5EF4-FFF2-40B4-BE49-F238E27FC236}">
                  <a16:creationId xmlns:a16="http://schemas.microsoft.com/office/drawing/2014/main" id="{1B7564AA-8927-458F-BA1D-C425A1051560}"/>
                </a:ext>
              </a:extLst>
            </p:cNvPr>
            <p:cNvSpPr/>
            <p:nvPr/>
          </p:nvSpPr>
          <p:spPr>
            <a:xfrm>
              <a:off x="3867079" y="785076"/>
              <a:ext cx="4801950" cy="5958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3" h="20744" extrusionOk="0">
                  <a:moveTo>
                    <a:pt x="50" y="8912"/>
                  </a:moveTo>
                  <a:cubicBezTo>
                    <a:pt x="599" y="13351"/>
                    <a:pt x="9033" y="21184"/>
                    <a:pt x="14691" y="20725"/>
                  </a:cubicBezTo>
                  <a:cubicBezTo>
                    <a:pt x="20349" y="20265"/>
                    <a:pt x="21091" y="11684"/>
                    <a:pt x="20542" y="7246"/>
                  </a:cubicBezTo>
                  <a:cubicBezTo>
                    <a:pt x="19992" y="2808"/>
                    <a:pt x="14951" y="-416"/>
                    <a:pt x="9293" y="43"/>
                  </a:cubicBezTo>
                  <a:cubicBezTo>
                    <a:pt x="3636" y="503"/>
                    <a:pt x="-509" y="4474"/>
                    <a:pt x="50" y="891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64" name="Figure">
              <a:extLst>
                <a:ext uri="{FF2B5EF4-FFF2-40B4-BE49-F238E27FC236}">
                  <a16:creationId xmlns:a16="http://schemas.microsoft.com/office/drawing/2014/main" id="{63C8AC06-4FB7-4EC2-9E68-C1F5929045E3}"/>
                </a:ext>
              </a:extLst>
            </p:cNvPr>
            <p:cNvSpPr/>
            <p:nvPr/>
          </p:nvSpPr>
          <p:spPr>
            <a:xfrm>
              <a:off x="2927648" y="1746876"/>
              <a:ext cx="7103771" cy="4829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89" h="18693" extrusionOk="0">
                  <a:moveTo>
                    <a:pt x="245" y="15021"/>
                  </a:moveTo>
                  <a:cubicBezTo>
                    <a:pt x="1306" y="18233"/>
                    <a:pt x="6123" y="19289"/>
                    <a:pt x="10101" y="18380"/>
                  </a:cubicBezTo>
                  <a:cubicBezTo>
                    <a:pt x="14080" y="17471"/>
                    <a:pt x="20377" y="13324"/>
                    <a:pt x="19507" y="5836"/>
                  </a:cubicBezTo>
                  <a:cubicBezTo>
                    <a:pt x="19168" y="2918"/>
                    <a:pt x="16966" y="-2311"/>
                    <a:pt x="8751" y="1135"/>
                  </a:cubicBezTo>
                  <a:cubicBezTo>
                    <a:pt x="4192" y="3048"/>
                    <a:pt x="-1223" y="10588"/>
                    <a:pt x="245" y="15021"/>
                  </a:cubicBezTo>
                  <a:close/>
                </a:path>
              </a:pathLst>
            </a:custGeom>
            <a:solidFill>
              <a:srgbClr val="8DB1C4">
                <a:alpha val="80000"/>
              </a:srgb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65" name="Figure">
              <a:extLst>
                <a:ext uri="{FF2B5EF4-FFF2-40B4-BE49-F238E27FC236}">
                  <a16:creationId xmlns:a16="http://schemas.microsoft.com/office/drawing/2014/main" id="{8820B7A3-A498-4EB9-94A6-4359A8A8793A}"/>
                </a:ext>
              </a:extLst>
            </p:cNvPr>
            <p:cNvSpPr/>
            <p:nvPr/>
          </p:nvSpPr>
          <p:spPr>
            <a:xfrm>
              <a:off x="2368461" y="1388997"/>
              <a:ext cx="6998772" cy="4812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116" extrusionOk="0">
                  <a:moveTo>
                    <a:pt x="0" y="7130"/>
                  </a:moveTo>
                  <a:cubicBezTo>
                    <a:pt x="0" y="12861"/>
                    <a:pt x="8015" y="19116"/>
                    <a:pt x="12433" y="19116"/>
                  </a:cubicBezTo>
                  <a:cubicBezTo>
                    <a:pt x="16851" y="19116"/>
                    <a:pt x="21600" y="12861"/>
                    <a:pt x="21600" y="7130"/>
                  </a:cubicBezTo>
                  <a:cubicBezTo>
                    <a:pt x="21600" y="1399"/>
                    <a:pt x="19736" y="-2484"/>
                    <a:pt x="13206" y="1861"/>
                  </a:cubicBezTo>
                  <a:cubicBezTo>
                    <a:pt x="9285" y="4482"/>
                    <a:pt x="0" y="1399"/>
                    <a:pt x="0" y="713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 defTabSz="457200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sz="3600" b="1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sym typeface="Gill Sans"/>
                </a:rPr>
                <a:t>04</a:t>
              </a: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66" name="Figure">
              <a:extLst>
                <a:ext uri="{FF2B5EF4-FFF2-40B4-BE49-F238E27FC236}">
                  <a16:creationId xmlns:a16="http://schemas.microsoft.com/office/drawing/2014/main" id="{71CEA3BA-BBDC-4318-AD9E-3DF1F80A1AF0}"/>
                </a:ext>
              </a:extLst>
            </p:cNvPr>
            <p:cNvSpPr/>
            <p:nvPr/>
          </p:nvSpPr>
          <p:spPr>
            <a:xfrm>
              <a:off x="6730112" y="114053"/>
              <a:ext cx="1313884" cy="1186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15" h="19060" extrusionOk="0">
                  <a:moveTo>
                    <a:pt x="1251" y="17706"/>
                  </a:moveTo>
                  <a:cubicBezTo>
                    <a:pt x="3633" y="20258"/>
                    <a:pt x="13007" y="19180"/>
                    <a:pt x="16737" y="14651"/>
                  </a:cubicBezTo>
                  <a:cubicBezTo>
                    <a:pt x="20468" y="10087"/>
                    <a:pt x="17145" y="3797"/>
                    <a:pt x="14794" y="1210"/>
                  </a:cubicBezTo>
                  <a:cubicBezTo>
                    <a:pt x="12411" y="-1342"/>
                    <a:pt x="7458" y="275"/>
                    <a:pt x="3727" y="4804"/>
                  </a:cubicBezTo>
                  <a:cubicBezTo>
                    <a:pt x="-3" y="9368"/>
                    <a:pt x="-1132" y="15155"/>
                    <a:pt x="1251" y="17706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67" name="Figure">
              <a:extLst>
                <a:ext uri="{FF2B5EF4-FFF2-40B4-BE49-F238E27FC236}">
                  <a16:creationId xmlns:a16="http://schemas.microsoft.com/office/drawing/2014/main" id="{BC2CAAEE-217F-4ECB-86BF-F0C8B7DC1C95}"/>
                </a:ext>
              </a:extLst>
            </p:cNvPr>
            <p:cNvSpPr/>
            <p:nvPr/>
          </p:nvSpPr>
          <p:spPr>
            <a:xfrm>
              <a:off x="1921112" y="4207292"/>
              <a:ext cx="875650" cy="892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88" h="18770" extrusionOk="0">
                  <a:moveTo>
                    <a:pt x="18567" y="15982"/>
                  </a:moveTo>
                  <a:cubicBezTo>
                    <a:pt x="20371" y="12782"/>
                    <a:pt x="17299" y="3276"/>
                    <a:pt x="12326" y="688"/>
                  </a:cubicBezTo>
                  <a:cubicBezTo>
                    <a:pt x="7352" y="-1900"/>
                    <a:pt x="2379" y="3418"/>
                    <a:pt x="575" y="6665"/>
                  </a:cubicBezTo>
                  <a:cubicBezTo>
                    <a:pt x="-1229" y="9865"/>
                    <a:pt x="1355" y="14571"/>
                    <a:pt x="6329" y="17159"/>
                  </a:cubicBezTo>
                  <a:cubicBezTo>
                    <a:pt x="11253" y="19700"/>
                    <a:pt x="16763" y="19182"/>
                    <a:pt x="18567" y="159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68" name="Figure">
              <a:extLst>
                <a:ext uri="{FF2B5EF4-FFF2-40B4-BE49-F238E27FC236}">
                  <a16:creationId xmlns:a16="http://schemas.microsoft.com/office/drawing/2014/main" id="{D9953651-D660-4223-86E0-522D13CA5D43}"/>
                </a:ext>
              </a:extLst>
            </p:cNvPr>
            <p:cNvSpPr/>
            <p:nvPr/>
          </p:nvSpPr>
          <p:spPr>
            <a:xfrm>
              <a:off x="8765547" y="1031118"/>
              <a:ext cx="604493" cy="57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2" h="18783" extrusionOk="0">
                  <a:moveTo>
                    <a:pt x="402" y="2508"/>
                  </a:moveTo>
                  <a:cubicBezTo>
                    <a:pt x="-1232" y="5646"/>
                    <a:pt x="2321" y="15132"/>
                    <a:pt x="7365" y="17978"/>
                  </a:cubicBezTo>
                  <a:cubicBezTo>
                    <a:pt x="12410" y="20751"/>
                    <a:pt x="17100" y="15716"/>
                    <a:pt x="18734" y="12651"/>
                  </a:cubicBezTo>
                  <a:cubicBezTo>
                    <a:pt x="20368" y="9513"/>
                    <a:pt x="17597" y="4770"/>
                    <a:pt x="12481" y="1997"/>
                  </a:cubicBezTo>
                  <a:cubicBezTo>
                    <a:pt x="7436" y="-849"/>
                    <a:pt x="2036" y="-630"/>
                    <a:pt x="402" y="250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6165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0714F9A-57FC-47D3-A196-531173ED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6327" y="-425120"/>
            <a:ext cx="3780810" cy="6124631"/>
          </a:xfrm>
        </p:spPr>
        <p:txBody>
          <a:bodyPr>
            <a:noAutofit/>
          </a:bodyPr>
          <a:lstStyle/>
          <a:p>
            <a:r>
              <a:rPr lang="ru-RU" sz="3700" b="1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Журналы акмеистов – «Аполлон» (с 1913 г.), «</a:t>
            </a:r>
            <a:r>
              <a:rPr lang="ru-RU" sz="3700" b="1" i="0" u="none" strike="noStrike" dirty="0" err="1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Гиперборей</a:t>
            </a:r>
            <a:r>
              <a:rPr lang="ru-RU" sz="3700" b="1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  <a:t>» (1912-13 гг.)</a:t>
            </a:r>
            <a:br>
              <a:rPr lang="ru-RU" sz="3700" b="1" i="0" u="none" strike="noStrike" dirty="0">
                <a:solidFill>
                  <a:srgbClr val="E4E4E4"/>
                </a:solidFill>
                <a:effectLst/>
                <a:latin typeface="Helvetica Neue" panose="02000503000000020004" pitchFamily="2"/>
              </a:rPr>
            </a:br>
            <a:endParaRPr lang="en-US" sz="3700" dirty="0">
              <a:solidFill>
                <a:srgbClr val="E4E4E4"/>
              </a:solidFill>
            </a:endParaRP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3CE9D0F3-9133-42C7-9A2F-EE6DD2CB4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8</a:t>
            </a:fld>
            <a:endParaRPr lang="en-US"/>
          </a:p>
        </p:txBody>
      </p:sp>
      <p:pic>
        <p:nvPicPr>
          <p:cNvPr id="28" name="Рисунок 28">
            <a:extLst>
              <a:ext uri="{FF2B5EF4-FFF2-40B4-BE49-F238E27FC236}">
                <a16:creationId xmlns:a16="http://schemas.microsoft.com/office/drawing/2014/main" id="{77E20B11-8994-66C7-20EB-C96F5A13A3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405" y="526613"/>
            <a:ext cx="3780809" cy="5593588"/>
          </a:xfrm>
          <a:prstGeom prst="rect">
            <a:avLst/>
          </a:prstGeom>
        </p:spPr>
      </p:pic>
      <p:pic>
        <p:nvPicPr>
          <p:cNvPr id="29" name="Рисунок 29">
            <a:extLst>
              <a:ext uri="{FF2B5EF4-FFF2-40B4-BE49-F238E27FC236}">
                <a16:creationId xmlns:a16="http://schemas.microsoft.com/office/drawing/2014/main" id="{B7EF4A40-3E15-E8A4-5401-695B0E40C3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86" y="737799"/>
            <a:ext cx="3935214" cy="538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305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65">
            <a:extLst>
              <a:ext uri="{FF2B5EF4-FFF2-40B4-BE49-F238E27FC236}">
                <a16:creationId xmlns:a16="http://schemas.microsoft.com/office/drawing/2014/main" id="{A3B0DF40-C49E-4642-8812-08274DAF5BF1}"/>
              </a:ext>
            </a:extLst>
          </p:cNvPr>
          <p:cNvGrpSpPr/>
          <p:nvPr/>
        </p:nvGrpSpPr>
        <p:grpSpPr>
          <a:xfrm>
            <a:off x="231493" y="2312484"/>
            <a:ext cx="2560020" cy="2092729"/>
            <a:chOff x="1921112" y="114053"/>
            <a:chExt cx="8110307" cy="6629895"/>
          </a:xfrm>
        </p:grpSpPr>
        <p:sp>
          <p:nvSpPr>
            <p:cNvPr id="67" name="Figure">
              <a:extLst>
                <a:ext uri="{FF2B5EF4-FFF2-40B4-BE49-F238E27FC236}">
                  <a16:creationId xmlns:a16="http://schemas.microsoft.com/office/drawing/2014/main" id="{0AEE4FD5-81D6-4C5E-8CBD-00F4108D5475}"/>
                </a:ext>
              </a:extLst>
            </p:cNvPr>
            <p:cNvSpPr/>
            <p:nvPr/>
          </p:nvSpPr>
          <p:spPr>
            <a:xfrm>
              <a:off x="3867079" y="785076"/>
              <a:ext cx="4801950" cy="5958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3" h="20744" extrusionOk="0">
                  <a:moveTo>
                    <a:pt x="50" y="8912"/>
                  </a:moveTo>
                  <a:cubicBezTo>
                    <a:pt x="599" y="13351"/>
                    <a:pt x="9033" y="21184"/>
                    <a:pt x="14691" y="20725"/>
                  </a:cubicBezTo>
                  <a:cubicBezTo>
                    <a:pt x="20349" y="20265"/>
                    <a:pt x="21091" y="11684"/>
                    <a:pt x="20542" y="7246"/>
                  </a:cubicBezTo>
                  <a:cubicBezTo>
                    <a:pt x="19992" y="2808"/>
                    <a:pt x="14951" y="-416"/>
                    <a:pt x="9293" y="43"/>
                  </a:cubicBezTo>
                  <a:cubicBezTo>
                    <a:pt x="3636" y="503"/>
                    <a:pt x="-509" y="4474"/>
                    <a:pt x="50" y="891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68" name="Figure">
              <a:extLst>
                <a:ext uri="{FF2B5EF4-FFF2-40B4-BE49-F238E27FC236}">
                  <a16:creationId xmlns:a16="http://schemas.microsoft.com/office/drawing/2014/main" id="{ACBBA69B-2C80-4A4F-B011-C38D171A91F6}"/>
                </a:ext>
              </a:extLst>
            </p:cNvPr>
            <p:cNvSpPr/>
            <p:nvPr/>
          </p:nvSpPr>
          <p:spPr>
            <a:xfrm>
              <a:off x="2927648" y="1746876"/>
              <a:ext cx="7103771" cy="4829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89" h="18693" extrusionOk="0">
                  <a:moveTo>
                    <a:pt x="245" y="15021"/>
                  </a:moveTo>
                  <a:cubicBezTo>
                    <a:pt x="1306" y="18233"/>
                    <a:pt x="6123" y="19289"/>
                    <a:pt x="10101" y="18380"/>
                  </a:cubicBezTo>
                  <a:cubicBezTo>
                    <a:pt x="14080" y="17471"/>
                    <a:pt x="20377" y="13324"/>
                    <a:pt x="19507" y="5836"/>
                  </a:cubicBezTo>
                  <a:cubicBezTo>
                    <a:pt x="19168" y="2918"/>
                    <a:pt x="16966" y="-2311"/>
                    <a:pt x="8751" y="1135"/>
                  </a:cubicBezTo>
                  <a:cubicBezTo>
                    <a:pt x="4192" y="3048"/>
                    <a:pt x="-1223" y="10588"/>
                    <a:pt x="245" y="15021"/>
                  </a:cubicBezTo>
                  <a:close/>
                </a:path>
              </a:pathLst>
            </a:custGeom>
            <a:solidFill>
              <a:srgbClr val="8DB1C4">
                <a:alpha val="80000"/>
              </a:srgb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69" name="Figure">
              <a:extLst>
                <a:ext uri="{FF2B5EF4-FFF2-40B4-BE49-F238E27FC236}">
                  <a16:creationId xmlns:a16="http://schemas.microsoft.com/office/drawing/2014/main" id="{B68770DD-AC13-4198-9DE7-CEB7E3603E79}"/>
                </a:ext>
              </a:extLst>
            </p:cNvPr>
            <p:cNvSpPr/>
            <p:nvPr/>
          </p:nvSpPr>
          <p:spPr>
            <a:xfrm>
              <a:off x="2368461" y="1388997"/>
              <a:ext cx="6998772" cy="4812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116" extrusionOk="0">
                  <a:moveTo>
                    <a:pt x="0" y="7130"/>
                  </a:moveTo>
                  <a:cubicBezTo>
                    <a:pt x="0" y="12861"/>
                    <a:pt x="8015" y="19116"/>
                    <a:pt x="12433" y="19116"/>
                  </a:cubicBezTo>
                  <a:cubicBezTo>
                    <a:pt x="16851" y="19116"/>
                    <a:pt x="21600" y="12861"/>
                    <a:pt x="21600" y="7130"/>
                  </a:cubicBezTo>
                  <a:cubicBezTo>
                    <a:pt x="21600" y="1399"/>
                    <a:pt x="19736" y="-2484"/>
                    <a:pt x="13206" y="1861"/>
                  </a:cubicBezTo>
                  <a:cubicBezTo>
                    <a:pt x="9285" y="4482"/>
                    <a:pt x="0" y="1399"/>
                    <a:pt x="0" y="713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 defTabSz="457200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70" name="Figure">
              <a:extLst>
                <a:ext uri="{FF2B5EF4-FFF2-40B4-BE49-F238E27FC236}">
                  <a16:creationId xmlns:a16="http://schemas.microsoft.com/office/drawing/2014/main" id="{74A3A687-15ED-4866-8B7B-45215D1D2556}"/>
                </a:ext>
              </a:extLst>
            </p:cNvPr>
            <p:cNvSpPr/>
            <p:nvPr/>
          </p:nvSpPr>
          <p:spPr>
            <a:xfrm>
              <a:off x="6730112" y="114053"/>
              <a:ext cx="1313884" cy="1186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15" h="19060" extrusionOk="0">
                  <a:moveTo>
                    <a:pt x="1251" y="17706"/>
                  </a:moveTo>
                  <a:cubicBezTo>
                    <a:pt x="3633" y="20258"/>
                    <a:pt x="13007" y="19180"/>
                    <a:pt x="16737" y="14651"/>
                  </a:cubicBezTo>
                  <a:cubicBezTo>
                    <a:pt x="20468" y="10087"/>
                    <a:pt x="17145" y="3797"/>
                    <a:pt x="14794" y="1210"/>
                  </a:cubicBezTo>
                  <a:cubicBezTo>
                    <a:pt x="12411" y="-1342"/>
                    <a:pt x="7458" y="275"/>
                    <a:pt x="3727" y="4804"/>
                  </a:cubicBezTo>
                  <a:cubicBezTo>
                    <a:pt x="-3" y="9368"/>
                    <a:pt x="-1132" y="15155"/>
                    <a:pt x="1251" y="17706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71" name="Figure">
              <a:extLst>
                <a:ext uri="{FF2B5EF4-FFF2-40B4-BE49-F238E27FC236}">
                  <a16:creationId xmlns:a16="http://schemas.microsoft.com/office/drawing/2014/main" id="{824FB043-3C1D-4D3A-A1AE-9C8F3136E7A0}"/>
                </a:ext>
              </a:extLst>
            </p:cNvPr>
            <p:cNvSpPr/>
            <p:nvPr/>
          </p:nvSpPr>
          <p:spPr>
            <a:xfrm>
              <a:off x="1921112" y="4207292"/>
              <a:ext cx="875650" cy="892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88" h="18770" extrusionOk="0">
                  <a:moveTo>
                    <a:pt x="18567" y="15982"/>
                  </a:moveTo>
                  <a:cubicBezTo>
                    <a:pt x="20371" y="12782"/>
                    <a:pt x="17299" y="3276"/>
                    <a:pt x="12326" y="688"/>
                  </a:cubicBezTo>
                  <a:cubicBezTo>
                    <a:pt x="7352" y="-1900"/>
                    <a:pt x="2379" y="3418"/>
                    <a:pt x="575" y="6665"/>
                  </a:cubicBezTo>
                  <a:cubicBezTo>
                    <a:pt x="-1229" y="9865"/>
                    <a:pt x="1355" y="14571"/>
                    <a:pt x="6329" y="17159"/>
                  </a:cubicBezTo>
                  <a:cubicBezTo>
                    <a:pt x="11253" y="19700"/>
                    <a:pt x="16763" y="19182"/>
                    <a:pt x="18567" y="159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72" name="Figure">
              <a:extLst>
                <a:ext uri="{FF2B5EF4-FFF2-40B4-BE49-F238E27FC236}">
                  <a16:creationId xmlns:a16="http://schemas.microsoft.com/office/drawing/2014/main" id="{5BEB2C59-7958-4F86-8DAF-416377092A60}"/>
                </a:ext>
              </a:extLst>
            </p:cNvPr>
            <p:cNvSpPr/>
            <p:nvPr/>
          </p:nvSpPr>
          <p:spPr>
            <a:xfrm>
              <a:off x="8765547" y="1031118"/>
              <a:ext cx="604493" cy="57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2" h="18783" extrusionOk="0">
                  <a:moveTo>
                    <a:pt x="402" y="2508"/>
                  </a:moveTo>
                  <a:cubicBezTo>
                    <a:pt x="-1232" y="5646"/>
                    <a:pt x="2321" y="15132"/>
                    <a:pt x="7365" y="17978"/>
                  </a:cubicBezTo>
                  <a:cubicBezTo>
                    <a:pt x="12410" y="20751"/>
                    <a:pt x="17100" y="15716"/>
                    <a:pt x="18734" y="12651"/>
                  </a:cubicBezTo>
                  <a:cubicBezTo>
                    <a:pt x="20368" y="9513"/>
                    <a:pt x="17597" y="4770"/>
                    <a:pt x="12481" y="1997"/>
                  </a:cubicBezTo>
                  <a:cubicBezTo>
                    <a:pt x="7436" y="-849"/>
                    <a:pt x="2036" y="-630"/>
                    <a:pt x="402" y="250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44124AFC-F55F-4841-A830-7FFCE9C2C0BE}"/>
              </a:ext>
            </a:extLst>
          </p:cNvPr>
          <p:cNvGrpSpPr/>
          <p:nvPr/>
        </p:nvGrpSpPr>
        <p:grpSpPr>
          <a:xfrm>
            <a:off x="4742638" y="2312484"/>
            <a:ext cx="2560020" cy="2092729"/>
            <a:chOff x="1921112" y="114053"/>
            <a:chExt cx="8110307" cy="6629895"/>
          </a:xfrm>
        </p:grpSpPr>
        <p:sp>
          <p:nvSpPr>
            <p:cNvPr id="81" name="Figure">
              <a:extLst>
                <a:ext uri="{FF2B5EF4-FFF2-40B4-BE49-F238E27FC236}">
                  <a16:creationId xmlns:a16="http://schemas.microsoft.com/office/drawing/2014/main" id="{2870612D-5192-4704-84A7-9DC7D96A652F}"/>
                </a:ext>
              </a:extLst>
            </p:cNvPr>
            <p:cNvSpPr/>
            <p:nvPr/>
          </p:nvSpPr>
          <p:spPr>
            <a:xfrm>
              <a:off x="3867079" y="785076"/>
              <a:ext cx="4801950" cy="5958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3" h="20744" extrusionOk="0">
                  <a:moveTo>
                    <a:pt x="50" y="8912"/>
                  </a:moveTo>
                  <a:cubicBezTo>
                    <a:pt x="599" y="13351"/>
                    <a:pt x="9033" y="21184"/>
                    <a:pt x="14691" y="20725"/>
                  </a:cubicBezTo>
                  <a:cubicBezTo>
                    <a:pt x="20349" y="20265"/>
                    <a:pt x="21091" y="11684"/>
                    <a:pt x="20542" y="7246"/>
                  </a:cubicBezTo>
                  <a:cubicBezTo>
                    <a:pt x="19992" y="2808"/>
                    <a:pt x="14951" y="-416"/>
                    <a:pt x="9293" y="43"/>
                  </a:cubicBezTo>
                  <a:cubicBezTo>
                    <a:pt x="3636" y="503"/>
                    <a:pt x="-509" y="4474"/>
                    <a:pt x="50" y="891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82" name="Figure">
              <a:extLst>
                <a:ext uri="{FF2B5EF4-FFF2-40B4-BE49-F238E27FC236}">
                  <a16:creationId xmlns:a16="http://schemas.microsoft.com/office/drawing/2014/main" id="{BD8496F4-6584-44EE-9CD5-0BE3932CE1B2}"/>
                </a:ext>
              </a:extLst>
            </p:cNvPr>
            <p:cNvSpPr/>
            <p:nvPr/>
          </p:nvSpPr>
          <p:spPr>
            <a:xfrm>
              <a:off x="2927648" y="1746876"/>
              <a:ext cx="7103771" cy="4829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89" h="18693" extrusionOk="0">
                  <a:moveTo>
                    <a:pt x="245" y="15021"/>
                  </a:moveTo>
                  <a:cubicBezTo>
                    <a:pt x="1306" y="18233"/>
                    <a:pt x="6123" y="19289"/>
                    <a:pt x="10101" y="18380"/>
                  </a:cubicBezTo>
                  <a:cubicBezTo>
                    <a:pt x="14080" y="17471"/>
                    <a:pt x="20377" y="13324"/>
                    <a:pt x="19507" y="5836"/>
                  </a:cubicBezTo>
                  <a:cubicBezTo>
                    <a:pt x="19168" y="2918"/>
                    <a:pt x="16966" y="-2311"/>
                    <a:pt x="8751" y="1135"/>
                  </a:cubicBezTo>
                  <a:cubicBezTo>
                    <a:pt x="4192" y="3048"/>
                    <a:pt x="-1223" y="10588"/>
                    <a:pt x="245" y="15021"/>
                  </a:cubicBezTo>
                  <a:close/>
                </a:path>
              </a:pathLst>
            </a:custGeom>
            <a:solidFill>
              <a:srgbClr val="8DB1C4">
                <a:alpha val="80000"/>
              </a:srgb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83" name="Figure">
              <a:extLst>
                <a:ext uri="{FF2B5EF4-FFF2-40B4-BE49-F238E27FC236}">
                  <a16:creationId xmlns:a16="http://schemas.microsoft.com/office/drawing/2014/main" id="{13248431-A400-47A3-B207-49EEE9BC17FB}"/>
                </a:ext>
              </a:extLst>
            </p:cNvPr>
            <p:cNvSpPr/>
            <p:nvPr/>
          </p:nvSpPr>
          <p:spPr>
            <a:xfrm>
              <a:off x="2368461" y="1388997"/>
              <a:ext cx="6998772" cy="4812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116" extrusionOk="0">
                  <a:moveTo>
                    <a:pt x="0" y="7130"/>
                  </a:moveTo>
                  <a:cubicBezTo>
                    <a:pt x="0" y="12861"/>
                    <a:pt x="8015" y="19116"/>
                    <a:pt x="12433" y="19116"/>
                  </a:cubicBezTo>
                  <a:cubicBezTo>
                    <a:pt x="16851" y="19116"/>
                    <a:pt x="21600" y="12861"/>
                    <a:pt x="21600" y="7130"/>
                  </a:cubicBezTo>
                  <a:cubicBezTo>
                    <a:pt x="21600" y="1399"/>
                    <a:pt x="19736" y="-2484"/>
                    <a:pt x="13206" y="1861"/>
                  </a:cubicBezTo>
                  <a:cubicBezTo>
                    <a:pt x="9285" y="4482"/>
                    <a:pt x="0" y="1399"/>
                    <a:pt x="0" y="713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 defTabSz="457200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84" name="Figure">
              <a:extLst>
                <a:ext uri="{FF2B5EF4-FFF2-40B4-BE49-F238E27FC236}">
                  <a16:creationId xmlns:a16="http://schemas.microsoft.com/office/drawing/2014/main" id="{78D041A8-66E5-4FD5-8CB9-F3B783E1F960}"/>
                </a:ext>
              </a:extLst>
            </p:cNvPr>
            <p:cNvSpPr/>
            <p:nvPr/>
          </p:nvSpPr>
          <p:spPr>
            <a:xfrm>
              <a:off x="6730112" y="114053"/>
              <a:ext cx="1313884" cy="1186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15" h="19060" extrusionOk="0">
                  <a:moveTo>
                    <a:pt x="1251" y="17706"/>
                  </a:moveTo>
                  <a:cubicBezTo>
                    <a:pt x="3633" y="20258"/>
                    <a:pt x="13007" y="19180"/>
                    <a:pt x="16737" y="14651"/>
                  </a:cubicBezTo>
                  <a:cubicBezTo>
                    <a:pt x="20468" y="10087"/>
                    <a:pt x="17145" y="3797"/>
                    <a:pt x="14794" y="1210"/>
                  </a:cubicBezTo>
                  <a:cubicBezTo>
                    <a:pt x="12411" y="-1342"/>
                    <a:pt x="7458" y="275"/>
                    <a:pt x="3727" y="4804"/>
                  </a:cubicBezTo>
                  <a:cubicBezTo>
                    <a:pt x="-3" y="9368"/>
                    <a:pt x="-1132" y="15155"/>
                    <a:pt x="1251" y="17706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85" name="Figure">
              <a:extLst>
                <a:ext uri="{FF2B5EF4-FFF2-40B4-BE49-F238E27FC236}">
                  <a16:creationId xmlns:a16="http://schemas.microsoft.com/office/drawing/2014/main" id="{31AD4DAE-275D-490C-A898-A3FBA15CEC99}"/>
                </a:ext>
              </a:extLst>
            </p:cNvPr>
            <p:cNvSpPr/>
            <p:nvPr/>
          </p:nvSpPr>
          <p:spPr>
            <a:xfrm>
              <a:off x="1921112" y="4207292"/>
              <a:ext cx="875650" cy="892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88" h="18770" extrusionOk="0">
                  <a:moveTo>
                    <a:pt x="18567" y="15982"/>
                  </a:moveTo>
                  <a:cubicBezTo>
                    <a:pt x="20371" y="12782"/>
                    <a:pt x="17299" y="3276"/>
                    <a:pt x="12326" y="688"/>
                  </a:cubicBezTo>
                  <a:cubicBezTo>
                    <a:pt x="7352" y="-1900"/>
                    <a:pt x="2379" y="3418"/>
                    <a:pt x="575" y="6665"/>
                  </a:cubicBezTo>
                  <a:cubicBezTo>
                    <a:pt x="-1229" y="9865"/>
                    <a:pt x="1355" y="14571"/>
                    <a:pt x="6329" y="17159"/>
                  </a:cubicBezTo>
                  <a:cubicBezTo>
                    <a:pt x="11253" y="19700"/>
                    <a:pt x="16763" y="19182"/>
                    <a:pt x="18567" y="159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86" name="Figure">
              <a:extLst>
                <a:ext uri="{FF2B5EF4-FFF2-40B4-BE49-F238E27FC236}">
                  <a16:creationId xmlns:a16="http://schemas.microsoft.com/office/drawing/2014/main" id="{467AC8B5-E2B8-4D49-8BEC-B8B72985B190}"/>
                </a:ext>
              </a:extLst>
            </p:cNvPr>
            <p:cNvSpPr/>
            <p:nvPr/>
          </p:nvSpPr>
          <p:spPr>
            <a:xfrm>
              <a:off x="8765547" y="1031118"/>
              <a:ext cx="604493" cy="57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2" h="18783" extrusionOk="0">
                  <a:moveTo>
                    <a:pt x="402" y="2508"/>
                  </a:moveTo>
                  <a:cubicBezTo>
                    <a:pt x="-1232" y="5646"/>
                    <a:pt x="2321" y="15132"/>
                    <a:pt x="7365" y="17978"/>
                  </a:cubicBezTo>
                  <a:cubicBezTo>
                    <a:pt x="12410" y="20751"/>
                    <a:pt x="17100" y="15716"/>
                    <a:pt x="18734" y="12651"/>
                  </a:cubicBezTo>
                  <a:cubicBezTo>
                    <a:pt x="20368" y="9513"/>
                    <a:pt x="17597" y="4770"/>
                    <a:pt x="12481" y="1997"/>
                  </a:cubicBezTo>
                  <a:cubicBezTo>
                    <a:pt x="7436" y="-849"/>
                    <a:pt x="2036" y="-630"/>
                    <a:pt x="402" y="250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A1794D90-6AB1-4374-9F6A-280AD4B97D9B}"/>
              </a:ext>
            </a:extLst>
          </p:cNvPr>
          <p:cNvGrpSpPr/>
          <p:nvPr/>
        </p:nvGrpSpPr>
        <p:grpSpPr>
          <a:xfrm>
            <a:off x="9253782" y="2312484"/>
            <a:ext cx="2560020" cy="2092729"/>
            <a:chOff x="1921112" y="114053"/>
            <a:chExt cx="8110307" cy="6629895"/>
          </a:xfrm>
        </p:grpSpPr>
        <p:sp>
          <p:nvSpPr>
            <p:cNvPr id="88" name="Figure">
              <a:extLst>
                <a:ext uri="{FF2B5EF4-FFF2-40B4-BE49-F238E27FC236}">
                  <a16:creationId xmlns:a16="http://schemas.microsoft.com/office/drawing/2014/main" id="{383A4DD6-15B3-49C6-B14A-2B716B5C3EB0}"/>
                </a:ext>
              </a:extLst>
            </p:cNvPr>
            <p:cNvSpPr/>
            <p:nvPr/>
          </p:nvSpPr>
          <p:spPr>
            <a:xfrm>
              <a:off x="3867079" y="785076"/>
              <a:ext cx="4801950" cy="5958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3" h="20744" extrusionOk="0">
                  <a:moveTo>
                    <a:pt x="50" y="8912"/>
                  </a:moveTo>
                  <a:cubicBezTo>
                    <a:pt x="599" y="13351"/>
                    <a:pt x="9033" y="21184"/>
                    <a:pt x="14691" y="20725"/>
                  </a:cubicBezTo>
                  <a:cubicBezTo>
                    <a:pt x="20349" y="20265"/>
                    <a:pt x="21091" y="11684"/>
                    <a:pt x="20542" y="7246"/>
                  </a:cubicBezTo>
                  <a:cubicBezTo>
                    <a:pt x="19992" y="2808"/>
                    <a:pt x="14951" y="-416"/>
                    <a:pt x="9293" y="43"/>
                  </a:cubicBezTo>
                  <a:cubicBezTo>
                    <a:pt x="3636" y="503"/>
                    <a:pt x="-509" y="4474"/>
                    <a:pt x="50" y="891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89" name="Figure">
              <a:extLst>
                <a:ext uri="{FF2B5EF4-FFF2-40B4-BE49-F238E27FC236}">
                  <a16:creationId xmlns:a16="http://schemas.microsoft.com/office/drawing/2014/main" id="{FA7BE794-52FC-4CA7-9AD5-82F7BFE46A65}"/>
                </a:ext>
              </a:extLst>
            </p:cNvPr>
            <p:cNvSpPr/>
            <p:nvPr/>
          </p:nvSpPr>
          <p:spPr>
            <a:xfrm>
              <a:off x="2927648" y="1746876"/>
              <a:ext cx="7103771" cy="4829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89" h="18693" extrusionOk="0">
                  <a:moveTo>
                    <a:pt x="245" y="15021"/>
                  </a:moveTo>
                  <a:cubicBezTo>
                    <a:pt x="1306" y="18233"/>
                    <a:pt x="6123" y="19289"/>
                    <a:pt x="10101" y="18380"/>
                  </a:cubicBezTo>
                  <a:cubicBezTo>
                    <a:pt x="14080" y="17471"/>
                    <a:pt x="20377" y="13324"/>
                    <a:pt x="19507" y="5836"/>
                  </a:cubicBezTo>
                  <a:cubicBezTo>
                    <a:pt x="19168" y="2918"/>
                    <a:pt x="16966" y="-2311"/>
                    <a:pt x="8751" y="1135"/>
                  </a:cubicBezTo>
                  <a:cubicBezTo>
                    <a:pt x="4192" y="3048"/>
                    <a:pt x="-1223" y="10588"/>
                    <a:pt x="245" y="15021"/>
                  </a:cubicBezTo>
                  <a:close/>
                </a:path>
              </a:pathLst>
            </a:custGeom>
            <a:solidFill>
              <a:srgbClr val="8DB1C4">
                <a:alpha val="80000"/>
              </a:srgb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90" name="Figure">
              <a:extLst>
                <a:ext uri="{FF2B5EF4-FFF2-40B4-BE49-F238E27FC236}">
                  <a16:creationId xmlns:a16="http://schemas.microsoft.com/office/drawing/2014/main" id="{169A64DF-42F7-45D2-98D1-051FBF82CA55}"/>
                </a:ext>
              </a:extLst>
            </p:cNvPr>
            <p:cNvSpPr/>
            <p:nvPr/>
          </p:nvSpPr>
          <p:spPr>
            <a:xfrm>
              <a:off x="2368461" y="1388997"/>
              <a:ext cx="6998772" cy="4812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116" extrusionOk="0">
                  <a:moveTo>
                    <a:pt x="0" y="7130"/>
                  </a:moveTo>
                  <a:cubicBezTo>
                    <a:pt x="0" y="12861"/>
                    <a:pt x="8015" y="19116"/>
                    <a:pt x="12433" y="19116"/>
                  </a:cubicBezTo>
                  <a:cubicBezTo>
                    <a:pt x="16851" y="19116"/>
                    <a:pt x="21600" y="12861"/>
                    <a:pt x="21600" y="7130"/>
                  </a:cubicBezTo>
                  <a:cubicBezTo>
                    <a:pt x="21600" y="1399"/>
                    <a:pt x="19736" y="-2484"/>
                    <a:pt x="13206" y="1861"/>
                  </a:cubicBezTo>
                  <a:cubicBezTo>
                    <a:pt x="9285" y="4482"/>
                    <a:pt x="0" y="1399"/>
                    <a:pt x="0" y="713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 defTabSz="457200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91" name="Figure">
              <a:extLst>
                <a:ext uri="{FF2B5EF4-FFF2-40B4-BE49-F238E27FC236}">
                  <a16:creationId xmlns:a16="http://schemas.microsoft.com/office/drawing/2014/main" id="{727D6876-A7C0-426D-A6D9-8AE2D085C535}"/>
                </a:ext>
              </a:extLst>
            </p:cNvPr>
            <p:cNvSpPr/>
            <p:nvPr/>
          </p:nvSpPr>
          <p:spPr>
            <a:xfrm>
              <a:off x="6730112" y="114053"/>
              <a:ext cx="1313884" cy="1186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15" h="19060" extrusionOk="0">
                  <a:moveTo>
                    <a:pt x="1251" y="17706"/>
                  </a:moveTo>
                  <a:cubicBezTo>
                    <a:pt x="3633" y="20258"/>
                    <a:pt x="13007" y="19180"/>
                    <a:pt x="16737" y="14651"/>
                  </a:cubicBezTo>
                  <a:cubicBezTo>
                    <a:pt x="20468" y="10087"/>
                    <a:pt x="17145" y="3797"/>
                    <a:pt x="14794" y="1210"/>
                  </a:cubicBezTo>
                  <a:cubicBezTo>
                    <a:pt x="12411" y="-1342"/>
                    <a:pt x="7458" y="275"/>
                    <a:pt x="3727" y="4804"/>
                  </a:cubicBezTo>
                  <a:cubicBezTo>
                    <a:pt x="-3" y="9368"/>
                    <a:pt x="-1132" y="15155"/>
                    <a:pt x="1251" y="17706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92" name="Figure">
              <a:extLst>
                <a:ext uri="{FF2B5EF4-FFF2-40B4-BE49-F238E27FC236}">
                  <a16:creationId xmlns:a16="http://schemas.microsoft.com/office/drawing/2014/main" id="{D6808B61-5893-44E4-B804-8099F4AF23E7}"/>
                </a:ext>
              </a:extLst>
            </p:cNvPr>
            <p:cNvSpPr/>
            <p:nvPr/>
          </p:nvSpPr>
          <p:spPr>
            <a:xfrm>
              <a:off x="1921112" y="4207292"/>
              <a:ext cx="875650" cy="892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88" h="18770" extrusionOk="0">
                  <a:moveTo>
                    <a:pt x="18567" y="15982"/>
                  </a:moveTo>
                  <a:cubicBezTo>
                    <a:pt x="20371" y="12782"/>
                    <a:pt x="17299" y="3276"/>
                    <a:pt x="12326" y="688"/>
                  </a:cubicBezTo>
                  <a:cubicBezTo>
                    <a:pt x="7352" y="-1900"/>
                    <a:pt x="2379" y="3418"/>
                    <a:pt x="575" y="6665"/>
                  </a:cubicBezTo>
                  <a:cubicBezTo>
                    <a:pt x="-1229" y="9865"/>
                    <a:pt x="1355" y="14571"/>
                    <a:pt x="6329" y="17159"/>
                  </a:cubicBezTo>
                  <a:cubicBezTo>
                    <a:pt x="11253" y="19700"/>
                    <a:pt x="16763" y="19182"/>
                    <a:pt x="18567" y="159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93" name="Figure">
              <a:extLst>
                <a:ext uri="{FF2B5EF4-FFF2-40B4-BE49-F238E27FC236}">
                  <a16:creationId xmlns:a16="http://schemas.microsoft.com/office/drawing/2014/main" id="{044E8351-C4B7-4C79-B756-5F0BFF73DEE0}"/>
                </a:ext>
              </a:extLst>
            </p:cNvPr>
            <p:cNvSpPr/>
            <p:nvPr/>
          </p:nvSpPr>
          <p:spPr>
            <a:xfrm>
              <a:off x="8765547" y="1031118"/>
              <a:ext cx="604493" cy="57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2" h="18783" extrusionOk="0">
                  <a:moveTo>
                    <a:pt x="402" y="2508"/>
                  </a:moveTo>
                  <a:cubicBezTo>
                    <a:pt x="-1232" y="5646"/>
                    <a:pt x="2321" y="15132"/>
                    <a:pt x="7365" y="17978"/>
                  </a:cubicBezTo>
                  <a:cubicBezTo>
                    <a:pt x="12410" y="20751"/>
                    <a:pt x="17100" y="15716"/>
                    <a:pt x="18734" y="12651"/>
                  </a:cubicBezTo>
                  <a:cubicBezTo>
                    <a:pt x="20368" y="9513"/>
                    <a:pt x="17597" y="4770"/>
                    <a:pt x="12481" y="1997"/>
                  </a:cubicBezTo>
                  <a:cubicBezTo>
                    <a:pt x="7436" y="-849"/>
                    <a:pt x="2036" y="-630"/>
                    <a:pt x="402" y="250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44AE13C-CA50-40CF-B938-DCC3435CC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4863"/>
            <a:ext cx="10515600" cy="1569022"/>
          </a:xfrm>
        </p:spPr>
        <p:txBody>
          <a:bodyPr>
            <a:noAutofit/>
          </a:bodyPr>
          <a:lstStyle/>
          <a:p>
            <a:r>
              <a:rPr lang="ru-RU" sz="3300" b="1" i="0" u="none" strike="noStrike" dirty="0">
                <a:solidFill>
                  <a:srgbClr val="615474"/>
                </a:solidFill>
                <a:effectLst/>
                <a:latin typeface="Helvetica Neue" panose="02000503000000020004" pitchFamily="2"/>
              </a:rPr>
              <a:t>Поэты-акмеисты: Николай Гумилев, Сергей Городецкий, Осип Мандельштам, Анна Ахматова</a:t>
            </a:r>
            <a:br>
              <a:rPr lang="ru-RU" sz="3300" b="1" i="0" u="none" strike="noStrike" dirty="0">
                <a:solidFill>
                  <a:srgbClr val="615474"/>
                </a:solidFill>
                <a:effectLst/>
                <a:latin typeface="Helvetica Neue" panose="02000503000000020004" pitchFamily="2"/>
              </a:rPr>
            </a:br>
            <a:endParaRPr lang="en-US" sz="3300" dirty="0">
              <a:solidFill>
                <a:srgbClr val="615474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A7D938-E25C-4DC5-A44E-72B5F4FB39B0}"/>
              </a:ext>
            </a:extLst>
          </p:cNvPr>
          <p:cNvSpPr/>
          <p:nvPr/>
        </p:nvSpPr>
        <p:spPr>
          <a:xfrm flipV="1">
            <a:off x="406626" y="2524293"/>
            <a:ext cx="2136171" cy="17431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7F47DF-2D14-47F0-83CD-9DEE14344B6F}"/>
              </a:ext>
            </a:extLst>
          </p:cNvPr>
          <p:cNvSpPr/>
          <p:nvPr/>
        </p:nvSpPr>
        <p:spPr>
          <a:xfrm>
            <a:off x="2763637" y="2501637"/>
            <a:ext cx="2136171" cy="17431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05EA50D-64A5-47BB-B4B9-15B976115181}"/>
              </a:ext>
            </a:extLst>
          </p:cNvPr>
          <p:cNvSpPr/>
          <p:nvPr/>
        </p:nvSpPr>
        <p:spPr>
          <a:xfrm>
            <a:off x="5059501" y="2475487"/>
            <a:ext cx="2120404" cy="1730283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A5460DE-89F7-41C1-BF04-0759E8098A6C}"/>
              </a:ext>
            </a:extLst>
          </p:cNvPr>
          <p:cNvSpPr/>
          <p:nvPr/>
        </p:nvSpPr>
        <p:spPr>
          <a:xfrm>
            <a:off x="9520267" y="2475487"/>
            <a:ext cx="2120404" cy="173028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3700877-0264-41CE-8156-20A7494F1418}"/>
              </a:ext>
            </a:extLst>
          </p:cNvPr>
          <p:cNvSpPr/>
          <p:nvPr/>
        </p:nvSpPr>
        <p:spPr>
          <a:xfrm>
            <a:off x="7278032" y="2475487"/>
            <a:ext cx="2120404" cy="173028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6" name="Slide Number Placeholder 95">
            <a:extLst>
              <a:ext uri="{FF2B5EF4-FFF2-40B4-BE49-F238E27FC236}">
                <a16:creationId xmlns:a16="http://schemas.microsoft.com/office/drawing/2014/main" id="{EA18BEE0-8CC4-4D45-9726-46B21BFF2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t>9</a:t>
            </a:fld>
            <a:endParaRPr lang="en-US"/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3953547E-6A21-649E-03F8-4E097A88C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64" y="2974315"/>
            <a:ext cx="2321042" cy="3382035"/>
          </a:xfrm>
          <a:prstGeom prst="rect">
            <a:avLst/>
          </a:prstGeom>
        </p:spPr>
      </p:pic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2DD5E1DD-C950-A075-2990-DDAA289C52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132" y="2974315"/>
            <a:ext cx="2645993" cy="3424327"/>
          </a:xfrm>
          <a:prstGeom prst="rect">
            <a:avLst/>
          </a:prstGeom>
        </p:spPr>
      </p:pic>
      <p:pic>
        <p:nvPicPr>
          <p:cNvPr id="5" name="Рисунок 6">
            <a:extLst>
              <a:ext uri="{FF2B5EF4-FFF2-40B4-BE49-F238E27FC236}">
                <a16:creationId xmlns:a16="http://schemas.microsoft.com/office/drawing/2014/main" id="{784EA6F1-0AA6-D2C0-4E59-BEF890BC06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786" y="2816936"/>
            <a:ext cx="2508106" cy="3603122"/>
          </a:xfrm>
          <a:prstGeom prst="rect">
            <a:avLst/>
          </a:prstGeom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8AADBFCF-01DF-D776-7B85-A1D6C5DCC2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7139" y="2980445"/>
            <a:ext cx="2884668" cy="322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79026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Sho-Template06">
      <a:dk1>
        <a:sysClr val="windowText" lastClr="000000"/>
      </a:dk1>
      <a:lt1>
        <a:sysClr val="window" lastClr="FFFFFF"/>
      </a:lt1>
      <a:dk2>
        <a:srgbClr val="3D4149"/>
      </a:dk2>
      <a:lt2>
        <a:srgbClr val="E7E6E6"/>
      </a:lt2>
      <a:accent1>
        <a:srgbClr val="403551"/>
      </a:accent1>
      <a:accent2>
        <a:srgbClr val="D0343C"/>
      </a:accent2>
      <a:accent3>
        <a:srgbClr val="F9BE75"/>
      </a:accent3>
      <a:accent4>
        <a:srgbClr val="8DB1C4"/>
      </a:accent4>
      <a:accent5>
        <a:srgbClr val="615474"/>
      </a:accent5>
      <a:accent6>
        <a:srgbClr val="E4625C"/>
      </a:accent6>
      <a:hlink>
        <a:srgbClr val="E4625C"/>
      </a:hlink>
      <a:folHlink>
        <a:srgbClr val="D0343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howeet theme">
  <a:themeElements>
    <a:clrScheme name="Sho-Template06">
      <a:dk1>
        <a:sysClr val="windowText" lastClr="000000"/>
      </a:dk1>
      <a:lt1>
        <a:sysClr val="window" lastClr="FFFFFF"/>
      </a:lt1>
      <a:dk2>
        <a:srgbClr val="3D4149"/>
      </a:dk2>
      <a:lt2>
        <a:srgbClr val="E7E6E6"/>
      </a:lt2>
      <a:accent1>
        <a:srgbClr val="403551"/>
      </a:accent1>
      <a:accent2>
        <a:srgbClr val="D0343C"/>
      </a:accent2>
      <a:accent3>
        <a:srgbClr val="F9BE75"/>
      </a:accent3>
      <a:accent4>
        <a:srgbClr val="8DB1C4"/>
      </a:accent4>
      <a:accent5>
        <a:srgbClr val="615474"/>
      </a:accent5>
      <a:accent6>
        <a:srgbClr val="E4625C"/>
      </a:accent6>
      <a:hlink>
        <a:srgbClr val="E4625C"/>
      </a:hlink>
      <a:folHlink>
        <a:srgbClr val="D0343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howeet">
  <a:themeElements>
    <a:clrScheme name="Sho-RETRO">
      <a:dk1>
        <a:srgbClr val="231F20"/>
      </a:dk1>
      <a:lt1>
        <a:sysClr val="window" lastClr="FFFFFF"/>
      </a:lt1>
      <a:dk2>
        <a:srgbClr val="1E2631"/>
      </a:dk2>
      <a:lt2>
        <a:srgbClr val="E9DEDB"/>
      </a:lt2>
      <a:accent1>
        <a:srgbClr val="CD5727"/>
      </a:accent1>
      <a:accent2>
        <a:srgbClr val="B54923"/>
      </a:accent2>
      <a:accent3>
        <a:srgbClr val="933416"/>
      </a:accent3>
      <a:accent4>
        <a:srgbClr val="231F20"/>
      </a:accent4>
      <a:accent5>
        <a:srgbClr val="E9DEDB"/>
      </a:accent5>
      <a:accent6>
        <a:srgbClr val="1E2631"/>
      </a:accent6>
      <a:hlink>
        <a:srgbClr val="7F7F7F"/>
      </a:hlink>
      <a:folHlink>
        <a:srgbClr val="7F7F7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72944</TotalTime>
  <Words>1500</Words>
  <Application>Microsoft Office PowerPoint</Application>
  <PresentationFormat>Широкоэкранный</PresentationFormat>
  <Paragraphs>296</Paragraphs>
  <Slides>30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Custom Design</vt:lpstr>
      <vt:lpstr>Showeet theme</vt:lpstr>
      <vt:lpstr>showeet</vt:lpstr>
      <vt:lpstr>Особенности творчества поэтов- акмеистов </vt:lpstr>
      <vt:lpstr>Акмеизм</vt:lpstr>
      <vt:lpstr>История возникновения </vt:lpstr>
      <vt:lpstr>Знаменитая Башня Вячеслава Иванова </vt:lpstr>
      <vt:lpstr>Презентация PowerPoint</vt:lpstr>
      <vt:lpstr>Презентация PowerPoint</vt:lpstr>
      <vt:lpstr>Основные черты акмеизма</vt:lpstr>
      <vt:lpstr>Журналы акмеистов – «Аполлон» (с 1913 г.), «Гиперборей» (1912-13 гг.) </vt:lpstr>
      <vt:lpstr>Поэты-акмеисты: Николай Гумилев, Сергей Городецкий, Осип Мандельштам, Анна Ахматова </vt:lpstr>
      <vt:lpstr>а также Георгий Иванов, Георгий Адамович, Владимир Нарбут, Николай Оцуп, Михаил Зенкевич.</vt:lpstr>
      <vt:lpstr>Иногда черты акмеизма видят в поэзии И. Анненского и М. Кузмина. </vt:lpstr>
      <vt:lpstr>Анна Андреевна Ахматова (Горенко)</vt:lpstr>
      <vt:lpstr>Лучшие книги Анны Андреевны Ахматовой</vt:lpstr>
      <vt:lpstr>Презентация PowerPoint</vt:lpstr>
      <vt:lpstr>Мне ни к чему одические рати И прелесть элегических затей. По мне, в стихах все быть должно некстати, Не так, как у людей. Когда б вы знали, из какого сора Растут стихи, не ведая стыда, Как желтый одуванчик у забора, Как лопухи и лебеда.</vt:lpstr>
      <vt:lpstr>Презентация PowerPoint</vt:lpstr>
      <vt:lpstr>Презентация PowerPoint</vt:lpstr>
      <vt:lpstr>Осип (Иосиф) Эмильевич Мандельшта́м (1891 – 1938) </vt:lpstr>
      <vt:lpstr>Лучшие книги Осип Эмильевич Мандельштам</vt:lpstr>
      <vt:lpstr>Презентация PowerPoint</vt:lpstr>
      <vt:lpstr>Адамизм- это ещё одно название акмеизма, подразумевающее «мужественно твердый и ясный взгляд на жизнь» (С. Городецкий, М. Зенкевич, В. Нарбут)</vt:lpstr>
      <vt:lpstr>Сергей Митрофанович Городецкий (1884 – 1967)</vt:lpstr>
      <vt:lpstr>Презентация PowerPoint</vt:lpstr>
      <vt:lpstr>Михаил Зенкевич (1886–1973)</vt:lpstr>
      <vt:lpstr>Известные произведения Михаила Зенкевича </vt:lpstr>
      <vt:lpstr>Владимир Нарбут (1888-1938)</vt:lpstr>
      <vt:lpstr>Стихи Владимира Нарбута</vt:lpstr>
      <vt:lpstr>Акмеизм в живописи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BUBBLER - Creative PowerPoint Template</dc:title>
  <dc:creator>showeet.com</dc:creator>
  <dc:description>© Copyright Showeet.com</dc:description>
  <cp:lastModifiedBy>sabrinaelubaeva707@gmail.com</cp:lastModifiedBy>
  <cp:revision>5</cp:revision>
  <dcterms:created xsi:type="dcterms:W3CDTF">2011-05-09T14:18:21Z</dcterms:created>
  <dcterms:modified xsi:type="dcterms:W3CDTF">2023-07-11T09:49:24Z</dcterms:modified>
  <cp:category>Templates</cp:category>
</cp:coreProperties>
</file>