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7" r:id="rId2"/>
    <p:sldId id="258" r:id="rId3"/>
    <p:sldId id="259" r:id="rId4"/>
    <p:sldId id="263" r:id="rId5"/>
    <p:sldId id="264" r:id="rId6"/>
    <p:sldId id="256" r:id="rId7"/>
    <p:sldId id="265" r:id="rId8"/>
    <p:sldId id="262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660"/>
  </p:normalViewPr>
  <p:slideViewPr>
    <p:cSldViewPr>
      <p:cViewPr varScale="1">
        <p:scale>
          <a:sx n="85" d="100"/>
          <a:sy n="85" d="100"/>
        </p:scale>
        <p:origin x="156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3935-C481-4819-8F62-ADAE2E469DF5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592294-9EED-423E-B95E-E38038FD88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3935-C481-4819-8F62-ADAE2E469DF5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92294-9EED-423E-B95E-E38038FD8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3935-C481-4819-8F62-ADAE2E469DF5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92294-9EED-423E-B95E-E38038FD8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99E3935-C481-4819-8F62-ADAE2E469DF5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7592294-9EED-423E-B95E-E38038FD88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3935-C481-4819-8F62-ADAE2E469DF5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92294-9EED-423E-B95E-E38038FD88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3935-C481-4819-8F62-ADAE2E469DF5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92294-9EED-423E-B95E-E38038FD88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92294-9EED-423E-B95E-E38038FD88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3935-C481-4819-8F62-ADAE2E469DF5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3935-C481-4819-8F62-ADAE2E469DF5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92294-9EED-423E-B95E-E38038FD88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3935-C481-4819-8F62-ADAE2E469DF5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92294-9EED-423E-B95E-E38038FD8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99E3935-C481-4819-8F62-ADAE2E469DF5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7592294-9EED-423E-B95E-E38038FD88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3935-C481-4819-8F62-ADAE2E469DF5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592294-9EED-423E-B95E-E38038FD88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99E3935-C481-4819-8F62-ADAE2E469DF5}" type="datetimeFigureOut">
              <a:rPr lang="ru-RU" smtClean="0"/>
              <a:pPr/>
              <a:t>11.07.2023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7592294-9EED-423E-B95E-E38038FD88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9619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302020"/>
            <a:ext cx="6789108" cy="4495132"/>
          </a:xfrm>
        </p:spPr>
      </p:pic>
      <p:sp>
        <p:nvSpPr>
          <p:cNvPr id="4" name="Прямоугольник 3"/>
          <p:cNvSpPr/>
          <p:nvPr/>
        </p:nvSpPr>
        <p:spPr>
          <a:xfrm>
            <a:off x="2723600" y="4797152"/>
            <a:ext cx="38619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Профессии </a:t>
            </a:r>
          </a:p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ММК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196752"/>
            <a:ext cx="6808800" cy="4800600"/>
          </a:xfrm>
        </p:spPr>
        <p:txBody>
          <a:bodyPr>
            <a:normAutofit/>
          </a:bodyPr>
          <a:lstStyle/>
          <a:p>
            <a:r>
              <a:rPr lang="ru-RU" sz="1600" b="1" dirty="0"/>
              <a:t>Задавая станкам определенную программу, обслуживает станок и наблюдает за последовательностью выполняемых операций и соблюдением технологических процессов.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Оператор ЧПУ.</a:t>
            </a:r>
          </a:p>
        </p:txBody>
      </p:sp>
      <p:pic>
        <p:nvPicPr>
          <p:cNvPr id="25602" name="Picture 2" descr="C:\Users\Николай\Desktop\профессии\operator_chpu_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420888"/>
            <a:ext cx="5571725" cy="37123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908720"/>
            <a:ext cx="6377912" cy="4800600"/>
          </a:xfrm>
        </p:spPr>
        <p:txBody>
          <a:bodyPr>
            <a:normAutofit/>
          </a:bodyPr>
          <a:lstStyle/>
          <a:p>
            <a:r>
              <a:rPr lang="ru-RU" sz="1600" b="1" dirty="0"/>
              <a:t>Профессия машиниста локомотива является одной из наиболее престижных и ответственных работ на ММК и на железнодорожном транспорте, которая требует наличия определенных умений и навыков, позволяющих в первую очередь обеспечить быструю, а главное, безопасную доставку грузов в определенных направлениях.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498080" cy="868958"/>
          </a:xfrm>
        </p:spPr>
        <p:txBody>
          <a:bodyPr/>
          <a:lstStyle/>
          <a:p>
            <a:r>
              <a:rPr lang="ru-RU" dirty="0"/>
              <a:t>Машинист тепловоза.</a:t>
            </a:r>
          </a:p>
        </p:txBody>
      </p:sp>
      <p:pic>
        <p:nvPicPr>
          <p:cNvPr id="26630" name="Picture 6" descr="http://penza-post.ru/uploads/2-1/Anna/4.08/0000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492896"/>
            <a:ext cx="3998943" cy="2664296"/>
          </a:xfrm>
          <a:prstGeom prst="rect">
            <a:avLst/>
          </a:prstGeom>
          <a:noFill/>
        </p:spPr>
      </p:pic>
      <p:pic>
        <p:nvPicPr>
          <p:cNvPr id="26628" name="Picture 4" descr="http://www.tekhnolift.eu/img/19805f418c001751dce2dbd09ec9369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789040"/>
            <a:ext cx="3096344" cy="20841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260648"/>
            <a:ext cx="6264696" cy="4800600"/>
          </a:xfrm>
        </p:spPr>
        <p:txBody>
          <a:bodyPr>
            <a:normAutofit/>
          </a:bodyPr>
          <a:lstStyle/>
          <a:p>
            <a:r>
              <a:rPr lang="ru-RU" sz="1400" b="1" dirty="0"/>
              <a:t>Один из главных не только российских, но и мировых центров, занимающихся черной металлургией – город Магнитогорск.</a:t>
            </a:r>
            <a:br>
              <a:rPr lang="ru-RU" sz="1400" dirty="0"/>
            </a:br>
            <a:br>
              <a:rPr lang="ru-RU" sz="1400" dirty="0"/>
            </a:br>
            <a:r>
              <a:rPr lang="ru-RU" sz="1400" b="1" dirty="0"/>
              <a:t>Самое крупное предприятие города – Магнитогорский металлургический комбинат, сокращенно ММК.  </a:t>
            </a:r>
          </a:p>
          <a:p>
            <a:r>
              <a:rPr lang="ru-RU" sz="1400" dirty="0"/>
              <a:t>Комбинат существует уже почти 90 лет. Здесь работает больше 50 тысяч специалистов различных областей. Предприятие обрабатывает сырье (железная руда, чугун, агломерат, сталь), подготавливает его и перерабатывает.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4" name="Рисунок 3" descr="http://www.playcast.ru/uploads/2014/08/18/9553898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958915" y="2672917"/>
            <a:ext cx="6858002" cy="151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blog.romaha.su/wp-content/uploads/2009/01/016_pervaya_palatka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8012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nashural.ru/Goroda_i_sela/images/magnitogorsk-15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3717032"/>
            <a:ext cx="106108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1.fotokto.ru/photo/full/6/65897.jpg?r179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132856"/>
            <a:ext cx="5544616" cy="3751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magnitogorsk.ucoz.ru/Fotomag/MAGNITKA01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2204864"/>
            <a:ext cx="108521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c.pics.livejournal.com/lengvizd/29952192/32808/32808_600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5157192"/>
            <a:ext cx="108012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magnitogorsk.bezformata.ru/content/image68367558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1124744"/>
            <a:ext cx="108012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88640"/>
            <a:ext cx="6336704" cy="4800600"/>
          </a:xfrm>
        </p:spPr>
        <p:txBody>
          <a:bodyPr>
            <a:normAutofit/>
          </a:bodyPr>
          <a:lstStyle/>
          <a:p>
            <a:r>
              <a:rPr lang="ru-RU" sz="1600" dirty="0"/>
              <a:t>. В состав комбината также входит Магнитогорский цементно-огнеупорный завод, который занимается поставкой цемента, клинкера и доломита. </a:t>
            </a:r>
          </a:p>
        </p:txBody>
      </p:sp>
      <p:pic>
        <p:nvPicPr>
          <p:cNvPr id="2050" name="Picture 2" descr="C:\Users\Николай\Desktop\профессии\4878724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4752528" cy="3564396"/>
          </a:xfrm>
          <a:prstGeom prst="rect">
            <a:avLst/>
          </a:prstGeom>
          <a:noFill/>
        </p:spPr>
      </p:pic>
      <p:pic>
        <p:nvPicPr>
          <p:cNvPr id="2052" name="Picture 4" descr="C:\Users\Николай\Desktop\профессии\htmlconvd-nXgOfe_html_m25c049e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933056"/>
            <a:ext cx="3912096" cy="26039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548680"/>
            <a:ext cx="7498080" cy="2520280"/>
          </a:xfrm>
        </p:spPr>
        <p:txBody>
          <a:bodyPr>
            <a:normAutofit lnSpcReduction="10000"/>
          </a:bodyPr>
          <a:lstStyle/>
          <a:p>
            <a:r>
              <a:rPr lang="ru-RU" sz="2000" b="1" dirty="0"/>
              <a:t>Металлург</a:t>
            </a:r>
            <a:r>
              <a:rPr lang="ru-RU" sz="1400" dirty="0"/>
              <a:t> – это обобщенное понятие, которое состоит из нескольких разных специальностей. Можно их разделить на рабочих и инженеров-металлургов. К специальностям рабочим относятся:</a:t>
            </a:r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r>
              <a:rPr lang="ru-RU" sz="1600" b="1" dirty="0"/>
              <a:t>Машинист металлургического крана. Занимается перемещением необходимых для производства комплектующих.</a:t>
            </a:r>
          </a:p>
          <a:p>
            <a:r>
              <a:rPr lang="ru-RU" sz="1600" b="1" dirty="0"/>
              <a:t> Этот специалист отвечает за трудовую деятельность всего цеха.</a:t>
            </a:r>
          </a:p>
          <a:p>
            <a:endParaRPr lang="ru-RU" sz="1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75656" y="1268760"/>
            <a:ext cx="7066032" cy="79208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/>
              <a:t>Машинист металлургического крана.</a:t>
            </a:r>
          </a:p>
        </p:txBody>
      </p:sp>
      <p:pic>
        <p:nvPicPr>
          <p:cNvPr id="19458" name="Picture 2" descr="C:\Users\Николай\Desktop\профессии\5b3b9bbcaa4b7cf54f35f869aba623e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212976"/>
            <a:ext cx="5027468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1124744"/>
            <a:ext cx="4536504" cy="4800600"/>
          </a:xfrm>
        </p:spPr>
        <p:txBody>
          <a:bodyPr>
            <a:normAutofit/>
          </a:bodyPr>
          <a:lstStyle/>
          <a:p>
            <a:r>
              <a:rPr lang="ru-RU" sz="1800" b="1" dirty="0"/>
              <a:t>Знает все технологии сталеварения.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2776352" cy="1084982"/>
          </a:xfrm>
        </p:spPr>
        <p:txBody>
          <a:bodyPr/>
          <a:lstStyle/>
          <a:p>
            <a:r>
              <a:rPr lang="ru-RU" dirty="0"/>
              <a:t>Сталевар.</a:t>
            </a:r>
          </a:p>
        </p:txBody>
      </p:sp>
      <p:pic>
        <p:nvPicPr>
          <p:cNvPr id="20482" name="Picture 2" descr="http://magspace.ru/uploads/2012/10/30/14-3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484784"/>
            <a:ext cx="4860540" cy="3240360"/>
          </a:xfrm>
          <a:prstGeom prst="rect">
            <a:avLst/>
          </a:prstGeom>
          <a:noFill/>
        </p:spPr>
      </p:pic>
      <p:pic>
        <p:nvPicPr>
          <p:cNvPr id="20484" name="Picture 4" descr="http://a1.35photo.ru:8080/photos_series/263/2639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717032"/>
            <a:ext cx="4212468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Picture 2" descr="C:\Users\Николай\Desktop\профессии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133" y="273087"/>
            <a:ext cx="8240331" cy="61802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6520768" cy="4800600"/>
          </a:xfrm>
        </p:spPr>
        <p:txBody>
          <a:bodyPr>
            <a:normAutofit/>
          </a:bodyPr>
          <a:lstStyle/>
          <a:p>
            <a:r>
              <a:rPr lang="ru-RU" sz="1600" b="1" dirty="0"/>
              <a:t>Специалист по плавке металла. Он обязан знать все особенности, состав и температуру металлов, чтобы сделать процесс обработки металла более эффективным.</a:t>
            </a:r>
            <a:endParaRPr lang="ru-RU" sz="1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Плавильщик .</a:t>
            </a:r>
          </a:p>
        </p:txBody>
      </p:sp>
      <p:pic>
        <p:nvPicPr>
          <p:cNvPr id="22530" name="Picture 2" descr="http://www.np.kz/images/2014/017/q2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348880"/>
            <a:ext cx="4764438" cy="3168352"/>
          </a:xfrm>
          <a:prstGeom prst="rect">
            <a:avLst/>
          </a:prstGeom>
          <a:noFill/>
        </p:spPr>
      </p:pic>
      <p:pic>
        <p:nvPicPr>
          <p:cNvPr id="22532" name="Picture 4" descr="http://fpold.fedpress.ru/sites/fedpress/files/dlinnyjchulok/news/plavilshch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861048"/>
            <a:ext cx="2857500" cy="228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6664784" cy="4800600"/>
          </a:xfrm>
        </p:spPr>
        <p:txBody>
          <a:bodyPr>
            <a:normAutofit/>
          </a:bodyPr>
          <a:lstStyle/>
          <a:p>
            <a:r>
              <a:rPr lang="ru-RU" sz="1600" b="1" dirty="0"/>
              <a:t>Занимается приемкой металла с последующей его разливкой по формам.</a:t>
            </a:r>
          </a:p>
          <a:p>
            <a:endParaRPr lang="ru-RU" sz="1400" dirty="0"/>
          </a:p>
          <a:p>
            <a:pPr>
              <a:buNone/>
            </a:pPr>
            <a:endParaRPr lang="ru-RU" sz="1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/>
              <a:t>Разливщик. </a:t>
            </a:r>
            <a:endParaRPr lang="ru-RU" dirty="0"/>
          </a:p>
        </p:txBody>
      </p:sp>
      <p:pic>
        <p:nvPicPr>
          <p:cNvPr id="21510" name="Picture 6" descr="http://mos-test.ru/netcat_files/Image/Razliv%20metalla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204864"/>
            <a:ext cx="5616624" cy="37982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/>
              <a:t>Специалист по обработке металлов прокаткой.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Прокатчик.</a:t>
            </a:r>
          </a:p>
        </p:txBody>
      </p:sp>
      <p:pic>
        <p:nvPicPr>
          <p:cNvPr id="24578" name="Picture 2" descr="http://omd.at.ua/_nw/0/4183467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284984"/>
            <a:ext cx="4176723" cy="3096344"/>
          </a:xfrm>
          <a:prstGeom prst="rect">
            <a:avLst/>
          </a:prstGeom>
          <a:noFill/>
        </p:spPr>
      </p:pic>
      <p:pic>
        <p:nvPicPr>
          <p:cNvPr id="24580" name="Picture 4" descr="http://photo.thebestofrussia.ru/109288/8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916832"/>
            <a:ext cx="4377614" cy="2916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281</TotalTime>
  <Words>260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Constantia</vt:lpstr>
      <vt:lpstr>Wingdings 2</vt:lpstr>
      <vt:lpstr>Бумажная</vt:lpstr>
      <vt:lpstr>Презентация PowerPoint</vt:lpstr>
      <vt:lpstr>Презентация PowerPoint</vt:lpstr>
      <vt:lpstr>Презентация PowerPoint</vt:lpstr>
      <vt:lpstr>Машинист металлургического крана.</vt:lpstr>
      <vt:lpstr>Сталевар.</vt:lpstr>
      <vt:lpstr>Презентация PowerPoint</vt:lpstr>
      <vt:lpstr>Плавильщик .</vt:lpstr>
      <vt:lpstr>Разливщик. </vt:lpstr>
      <vt:lpstr>Прокатчик.</vt:lpstr>
      <vt:lpstr>Оператор ЧПУ.</vt:lpstr>
      <vt:lpstr>Машинист тепловоза.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 Радченко</dc:creator>
  <cp:lastModifiedBy>Ярослав Челищев</cp:lastModifiedBy>
  <cp:revision>32</cp:revision>
  <dcterms:created xsi:type="dcterms:W3CDTF">2016-10-19T13:58:01Z</dcterms:created>
  <dcterms:modified xsi:type="dcterms:W3CDTF">2023-07-11T10:02:56Z</dcterms:modified>
</cp:coreProperties>
</file>