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9" r:id="rId1"/>
  </p:sldMasterIdLst>
  <p:sldIdLst>
    <p:sldId id="256" r:id="rId2"/>
    <p:sldId id="27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1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2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11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024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70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05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14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63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9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0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1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3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9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5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9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1D5631-9685-48CB-AB2C-07FCF038B399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50238E-FF83-4134-A36B-EDAB797B0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5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5" r:id="rId16"/>
    <p:sldLayoutId id="214748392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349" y="191070"/>
            <a:ext cx="8038532" cy="203351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Arial Black" panose="020B0A04020102020204" pitchFamily="34" charset="0"/>
              </a:rPr>
              <a:t>Интеллектуальный бой по русскому языку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5400" dirty="0">
                <a:ln w="3175" cmpd="sng">
                  <a:noFill/>
                </a:ln>
                <a:solidFill>
                  <a:prstClr val="black"/>
                </a:solidFill>
                <a:ea typeface="+mj-ea"/>
                <a:cs typeface="+mj-cs"/>
              </a:rPr>
              <a:t>«Лишь слову жизнь дана…»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70" y="1351127"/>
            <a:ext cx="4858604" cy="45829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76" y="1351127"/>
            <a:ext cx="5158854" cy="468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3" y="423081"/>
            <a:ext cx="4380931" cy="58548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87" y="423080"/>
            <a:ext cx="4749421" cy="585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5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79" y="191069"/>
            <a:ext cx="9444252" cy="646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60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743" y="150125"/>
            <a:ext cx="9633281" cy="173326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Arial Black" panose="020B0A04020102020204" pitchFamily="34" charset="0"/>
              </a:rPr>
              <a:t>Составить </a:t>
            </a:r>
            <a:r>
              <a:rPr lang="ru-RU" sz="4400" dirty="0" err="1" smtClean="0">
                <a:latin typeface="Arial Black" panose="020B0A04020102020204" pitchFamily="34" charset="0"/>
              </a:rPr>
              <a:t>синквейн</a:t>
            </a:r>
            <a:r>
              <a:rPr lang="ru-RU" sz="4400" dirty="0" smtClean="0">
                <a:latin typeface="Arial Black" panose="020B0A04020102020204" pitchFamily="34" charset="0"/>
              </a:rPr>
              <a:t> на тему: «Праздник знатоков и любителей русского языка».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39" y="2088107"/>
            <a:ext cx="7697337" cy="4462818"/>
          </a:xfrm>
        </p:spPr>
      </p:pic>
    </p:spTree>
    <p:extLst>
      <p:ext uri="{BB962C8B-B14F-4D97-AF65-F5344CB8AC3E}">
        <p14:creationId xmlns:p14="http://schemas.microsoft.com/office/powerpoint/2010/main" val="31710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06722" y="5677469"/>
            <a:ext cx="8666329" cy="10372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Спасибо за игру!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pic>
        <p:nvPicPr>
          <p:cNvPr id="18" name="Рисунок 1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6" r="26076"/>
          <a:stretch>
            <a:fillRect/>
          </a:stretch>
        </p:blipFill>
        <p:spPr>
          <a:xfrm>
            <a:off x="2988860" y="109181"/>
            <a:ext cx="7751928" cy="5568287"/>
          </a:xfrm>
        </p:spPr>
      </p:pic>
    </p:spTree>
    <p:extLst>
      <p:ext uri="{BB962C8B-B14F-4D97-AF65-F5344CB8AC3E}">
        <p14:creationId xmlns:p14="http://schemas.microsoft.com/office/powerpoint/2010/main" val="12918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327546"/>
            <a:ext cx="3657600" cy="159678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Даль Владимир Иванович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986" y="573206"/>
            <a:ext cx="5753213" cy="59640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4312" y="1924334"/>
            <a:ext cx="3974792" cy="399879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latin typeface="Arial Black" panose="020B0A04020102020204" pitchFamily="34" charset="0"/>
              </a:rPr>
              <a:t>лово </a:t>
            </a:r>
            <a:r>
              <a:rPr lang="ru-RU" sz="2800" dirty="0">
                <a:latin typeface="Arial Black" panose="020B0A04020102020204" pitchFamily="34" charset="0"/>
              </a:rPr>
              <a:t>– </a:t>
            </a:r>
            <a:r>
              <a:rPr lang="ru-RU" sz="2800" dirty="0" smtClean="0">
                <a:latin typeface="Arial Black" panose="020B0A04020102020204" pitchFamily="34" charset="0"/>
              </a:rPr>
              <a:t>исключительная </a:t>
            </a:r>
            <a:r>
              <a:rPr lang="ru-RU" sz="2800" dirty="0">
                <a:latin typeface="Arial Black" panose="020B0A04020102020204" pitchFamily="34" charset="0"/>
              </a:rPr>
              <a:t>способность человека выражать гласно мысли и чувства </a:t>
            </a:r>
            <a:r>
              <a:rPr lang="ru-RU" sz="2800" dirty="0" smtClean="0">
                <a:latin typeface="Arial Black" panose="020B0A04020102020204" pitchFamily="34" charset="0"/>
              </a:rPr>
              <a:t>свои.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40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72956"/>
            <a:ext cx="10018713" cy="1364775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Цели: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Способствовать развитию интереса к родному языку.</a:t>
            </a: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Воспитать чувство патриотизма и гордости за свой язык и свою страну.</a:t>
            </a: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Совершенствовать навыки выразительной речи.</a:t>
            </a: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статуса современного русского языка.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07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858" y="191070"/>
            <a:ext cx="9676262" cy="1269240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загадок и шуток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009" y="1364776"/>
            <a:ext cx="6264322" cy="549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514901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знатоков ударения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066" y="1091821"/>
            <a:ext cx="5868537" cy="5513696"/>
          </a:xfrm>
        </p:spPr>
      </p:pic>
    </p:spTree>
    <p:extLst>
      <p:ext uri="{BB962C8B-B14F-4D97-AF65-F5344CB8AC3E}">
        <p14:creationId xmlns:p14="http://schemas.microsoft.com/office/powerpoint/2010/main" val="94051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04716"/>
            <a:ext cx="10018713" cy="1310185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Проверка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69743"/>
            <a:ext cx="10018713" cy="4026090"/>
          </a:xfrm>
        </p:spPr>
        <p:txBody>
          <a:bodyPr>
            <a:normAutofit/>
          </a:bodyPr>
          <a:lstStyle/>
          <a:p>
            <a:r>
              <a:rPr lang="ru-RU" sz="3600" dirty="0" err="1"/>
              <a:t>КаталОг</a:t>
            </a:r>
            <a:r>
              <a:rPr lang="ru-RU" sz="3600" dirty="0"/>
              <a:t>, </a:t>
            </a:r>
            <a:r>
              <a:rPr lang="ru-RU" sz="3600" dirty="0" err="1"/>
              <a:t>квартАл</a:t>
            </a:r>
            <a:r>
              <a:rPr lang="ru-RU" sz="3600" dirty="0"/>
              <a:t>, </a:t>
            </a:r>
            <a:r>
              <a:rPr lang="ru-RU" sz="3600" dirty="0" err="1"/>
              <a:t>слИвовый</a:t>
            </a:r>
            <a:r>
              <a:rPr lang="ru-RU" sz="3600" dirty="0"/>
              <a:t>, </a:t>
            </a:r>
            <a:r>
              <a:rPr lang="ru-RU" sz="3600" dirty="0" err="1"/>
              <a:t>включИт</a:t>
            </a:r>
            <a:r>
              <a:rPr lang="ru-RU" sz="3600" dirty="0"/>
              <a:t>, </a:t>
            </a:r>
            <a:r>
              <a:rPr lang="ru-RU" sz="3600" dirty="0" err="1"/>
              <a:t>ветеринАрия</a:t>
            </a:r>
            <a:r>
              <a:rPr lang="ru-RU" sz="3600" dirty="0"/>
              <a:t>, </a:t>
            </a:r>
            <a:r>
              <a:rPr lang="ru-RU" sz="3600" dirty="0" err="1"/>
              <a:t>безУдержный</a:t>
            </a:r>
            <a:r>
              <a:rPr lang="ru-RU" sz="3600" dirty="0"/>
              <a:t>,  </a:t>
            </a:r>
            <a:r>
              <a:rPr lang="ru-RU" sz="3600" dirty="0" err="1"/>
              <a:t>газопровОд</a:t>
            </a:r>
            <a:r>
              <a:rPr lang="ru-RU" sz="3600" dirty="0"/>
              <a:t>, </a:t>
            </a:r>
            <a:r>
              <a:rPr lang="ru-RU" sz="3600" dirty="0" err="1"/>
              <a:t>анАлог</a:t>
            </a:r>
            <a:r>
              <a:rPr lang="ru-RU" sz="3600" dirty="0"/>
              <a:t>, </a:t>
            </a:r>
            <a:r>
              <a:rPr lang="ru-RU" sz="3600" dirty="0" err="1"/>
              <a:t>коклЮш</a:t>
            </a:r>
            <a:r>
              <a:rPr lang="ru-RU" sz="3600" dirty="0"/>
              <a:t>, </a:t>
            </a:r>
            <a:r>
              <a:rPr lang="ru-RU" sz="3600" dirty="0" err="1"/>
              <a:t>тОрты</a:t>
            </a:r>
            <a:r>
              <a:rPr lang="ru-RU" sz="3600" dirty="0"/>
              <a:t>, </a:t>
            </a:r>
            <a:r>
              <a:rPr lang="ru-RU" sz="3600" dirty="0" err="1"/>
              <a:t>шАрфы</a:t>
            </a:r>
            <a:r>
              <a:rPr lang="ru-RU" sz="3600" dirty="0"/>
              <a:t>,  </a:t>
            </a:r>
            <a:r>
              <a:rPr lang="ru-RU" sz="3600" dirty="0" err="1"/>
              <a:t>ходАтайство</a:t>
            </a:r>
            <a:r>
              <a:rPr lang="ru-RU" sz="3600" dirty="0"/>
              <a:t>, </a:t>
            </a:r>
            <a:r>
              <a:rPr lang="ru-RU" sz="3600" dirty="0" err="1"/>
              <a:t>оптОвый</a:t>
            </a:r>
            <a:r>
              <a:rPr lang="ru-RU" sz="3600" dirty="0"/>
              <a:t>, </a:t>
            </a:r>
            <a:r>
              <a:rPr lang="ru-RU" sz="3600" dirty="0" err="1"/>
              <a:t>отчАсти</a:t>
            </a:r>
            <a:r>
              <a:rPr lang="ru-RU" sz="3600" dirty="0"/>
              <a:t>, </a:t>
            </a:r>
            <a:r>
              <a:rPr lang="ru-RU" sz="3600" dirty="0" err="1"/>
              <a:t>бУнгало</a:t>
            </a:r>
            <a:r>
              <a:rPr lang="ru-RU" sz="3600" dirty="0"/>
              <a:t>, </a:t>
            </a:r>
            <a:r>
              <a:rPr lang="ru-RU" sz="3600" dirty="0" err="1"/>
              <a:t>асимметрИя</a:t>
            </a:r>
            <a:r>
              <a:rPr lang="ru-RU" sz="3600" dirty="0"/>
              <a:t>, </a:t>
            </a:r>
            <a:r>
              <a:rPr lang="ru-RU" sz="3600" dirty="0" err="1"/>
              <a:t>облегчИть</a:t>
            </a:r>
            <a:r>
              <a:rPr lang="ru-RU" sz="3600" dirty="0"/>
              <a:t>, </a:t>
            </a:r>
            <a:r>
              <a:rPr lang="ru-RU" sz="3600" dirty="0" err="1"/>
              <a:t>втрИдорога</a:t>
            </a:r>
            <a:r>
              <a:rPr lang="ru-RU" sz="3600" dirty="0"/>
              <a:t>, </a:t>
            </a:r>
            <a:r>
              <a:rPr lang="ru-RU" sz="3600" dirty="0" err="1"/>
              <a:t>закУпорить</a:t>
            </a:r>
            <a:r>
              <a:rPr lang="ru-RU" sz="3600" dirty="0"/>
              <a:t>, </a:t>
            </a:r>
            <a:r>
              <a:rPr lang="ru-RU" sz="3600" dirty="0" err="1"/>
              <a:t>знАмение</a:t>
            </a:r>
            <a:r>
              <a:rPr lang="ru-RU" sz="3600" dirty="0" smtClean="0"/>
              <a:t>, </a:t>
            </a:r>
            <a:r>
              <a:rPr lang="ru-RU" sz="3600" dirty="0" err="1"/>
              <a:t>жалюзИ</a:t>
            </a:r>
            <a:r>
              <a:rPr lang="ru-RU" sz="3600" dirty="0"/>
              <a:t>, Иконопись, </a:t>
            </a:r>
            <a:r>
              <a:rPr lang="ru-RU" sz="3600" dirty="0" err="1"/>
              <a:t>мизЕрный</a:t>
            </a:r>
            <a:r>
              <a:rPr lang="ru-RU" sz="3600" dirty="0"/>
              <a:t>, </a:t>
            </a:r>
            <a:r>
              <a:rPr lang="ru-RU" sz="3600" dirty="0" err="1"/>
              <a:t>кАмбала,бАрмен</a:t>
            </a:r>
            <a:r>
              <a:rPr lang="ru-RU" sz="3600" dirty="0"/>
              <a:t>, </a:t>
            </a:r>
            <a:r>
              <a:rPr lang="ru-RU" sz="3600" dirty="0" err="1"/>
              <a:t>фенОмен</a:t>
            </a:r>
            <a:r>
              <a:rPr lang="ru-RU" sz="3600" dirty="0"/>
              <a:t>, </a:t>
            </a:r>
            <a:r>
              <a:rPr lang="ru-RU" sz="3600" dirty="0" err="1"/>
              <a:t>арАхис</a:t>
            </a:r>
            <a:r>
              <a:rPr lang="ru-RU" sz="3600" dirty="0"/>
              <a:t>, </a:t>
            </a:r>
            <a:r>
              <a:rPr lang="ru-RU" sz="3600" dirty="0" err="1"/>
              <a:t>твОрОг</a:t>
            </a:r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6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725" y="559558"/>
            <a:ext cx="4208392" cy="128288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Конкурс знатоков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23262"/>
          <a:stretch>
            <a:fillRect/>
          </a:stretch>
        </p:blipFill>
        <p:spPr>
          <a:xfrm>
            <a:off x="5950425" y="272955"/>
            <a:ext cx="6005014" cy="64826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724" y="1746914"/>
            <a:ext cx="4208392" cy="320608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Поговорок и пословиц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Конкурс с рисунками-подсказками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2552130"/>
            <a:ext cx="4894262" cy="323906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85" y="2552130"/>
            <a:ext cx="4706439" cy="3239069"/>
          </a:xfrm>
        </p:spPr>
      </p:pic>
    </p:spTree>
    <p:extLst>
      <p:ext uri="{BB962C8B-B14F-4D97-AF65-F5344CB8AC3E}">
        <p14:creationId xmlns:p14="http://schemas.microsoft.com/office/powerpoint/2010/main" val="310335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0" y="685800"/>
            <a:ext cx="4739069" cy="51054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487" y="685800"/>
            <a:ext cx="4622538" cy="5105400"/>
          </a:xfrm>
        </p:spPr>
      </p:pic>
    </p:spTree>
    <p:extLst>
      <p:ext uri="{BB962C8B-B14F-4D97-AF65-F5344CB8AC3E}">
        <p14:creationId xmlns:p14="http://schemas.microsoft.com/office/powerpoint/2010/main" val="29735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363</TotalTime>
  <Words>144</Words>
  <Application>Microsoft Office PowerPoint</Application>
  <PresentationFormat>Широкоэкранный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Corbel</vt:lpstr>
      <vt:lpstr>Times New Roman</vt:lpstr>
      <vt:lpstr>Параллакс</vt:lpstr>
      <vt:lpstr>Интеллектуальный бой по русскому языку</vt:lpstr>
      <vt:lpstr>Даль Владимир Иванович</vt:lpstr>
      <vt:lpstr>Цели:</vt:lpstr>
      <vt:lpstr>Конкурс загадок и шуток</vt:lpstr>
      <vt:lpstr>Конкурс знатоков ударения</vt:lpstr>
      <vt:lpstr>Проверка</vt:lpstr>
      <vt:lpstr>Конкурс знатоков</vt:lpstr>
      <vt:lpstr>Конкурс с рисунками-подсказками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Составить синквейн на тему: «Праздник знатоков и любителей русского языка».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бой по русскому языку «Лишь слову жизнь дана…»</dc:title>
  <dc:creator>Пользователь Windows</dc:creator>
  <cp:lastModifiedBy>Пользователь Windows</cp:lastModifiedBy>
  <cp:revision>18</cp:revision>
  <dcterms:created xsi:type="dcterms:W3CDTF">2018-05-16T14:42:10Z</dcterms:created>
  <dcterms:modified xsi:type="dcterms:W3CDTF">2018-05-21T15:03:47Z</dcterms:modified>
</cp:coreProperties>
</file>