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8" r:id="rId5"/>
    <p:sldId id="259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43" autoAdjust="0"/>
    <p:restoredTop sz="94660"/>
  </p:normalViewPr>
  <p:slideViewPr>
    <p:cSldViewPr snapToGrid="0">
      <p:cViewPr varScale="1">
        <p:scale>
          <a:sx n="90" d="100"/>
          <a:sy n="90" d="100"/>
        </p:scale>
        <p:origin x="37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2B8C2-E73D-4076-8367-C9A76217C528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1A157-70F5-48DA-9988-2F4EBBB193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75654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2B8C2-E73D-4076-8367-C9A76217C528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1A157-70F5-48DA-9988-2F4EBBB193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30311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2B8C2-E73D-4076-8367-C9A76217C528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1A157-70F5-48DA-9988-2F4EBBB193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3638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2B8C2-E73D-4076-8367-C9A76217C528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1A157-70F5-48DA-9988-2F4EBBB193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84211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2B8C2-E73D-4076-8367-C9A76217C528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1A157-70F5-48DA-9988-2F4EBBB193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90608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2B8C2-E73D-4076-8367-C9A76217C528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1A157-70F5-48DA-9988-2F4EBBB193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7106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2B8C2-E73D-4076-8367-C9A76217C528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1A157-70F5-48DA-9988-2F4EBBB193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35688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2B8C2-E73D-4076-8367-C9A76217C528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1A157-70F5-48DA-9988-2F4EBBB193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07381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2B8C2-E73D-4076-8367-C9A76217C528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1A157-70F5-48DA-9988-2F4EBBB193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25594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2B8C2-E73D-4076-8367-C9A76217C528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1A157-70F5-48DA-9988-2F4EBBB193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12953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2B8C2-E73D-4076-8367-C9A76217C528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1A157-70F5-48DA-9988-2F4EBBB193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33250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E2B8C2-E73D-4076-8367-C9A76217C528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A1A157-70F5-48DA-9988-2F4EBBB193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5660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www.artleo.com/pic/download.php?file=201108/1024x768/artleo.com-807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>
                <a:solidFill>
                  <a:srgbClr val="002060"/>
                </a:solidFill>
                <a:latin typeface="Comic Sans MS" panose="030F0702030302020204" pitchFamily="66" charset="0"/>
              </a:rPr>
              <a:t>Ознакомление дошкольников с самоцветами Южного Урала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024994" y="751081"/>
            <a:ext cx="3879084" cy="642253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1677126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www.artleo.com/pic/download.php?file=201108/1024x768/artleo.com-807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764696" y="132523"/>
            <a:ext cx="457310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Именно на Урале родилось слово «самоцветы». Толковый словарь указывает: «Самоцветы - группа минералов, обладающих красивым цветом, прозрачностью, ярким блеском после огранки или полировки, высокой твердостью».</a:t>
            </a:r>
          </a:p>
          <a:p>
            <a:pPr algn="just"/>
            <a:r>
              <a:rPr lang="ru-RU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Самоцветы делятся на две группы: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Драгоценные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(встречаются редко, поэтому дороги): алмаз, сапфир, аметист, рубин, изумруд, сердолик, горный хрусталь, александрит, бирюза, топаз, опал, аквамарин;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Поделочные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нефрит, лазурит, малахит, яшма, гранит, агат, мрамор»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самоцветов делают украшения, вазы, столы, панно. В Эрмитаже в г. Санкт-Петербург есть Малахитовая комната. 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546" y="251644"/>
            <a:ext cx="5099366" cy="620216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5263869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www.artleo.com/pic/download.php?file=201108/1024x768/artleo.com-807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 </a:t>
            </a:r>
            <a:r>
              <a:rPr lang="ru-RU" sz="60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малахит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4330700" cy="4351338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Название «малахит» произошло от древнегреческого слова «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malakos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— мягкий. У многих народов малахит считался «камнем здоровья», талисманом и оберегом от различных напастей. Малахит считается детским талисманом, предупреждающим испуг, судороги и зубную боль.</a:t>
            </a:r>
          </a:p>
        </p:txBody>
      </p:sp>
      <p:pic>
        <p:nvPicPr>
          <p:cNvPr id="1026" name="Picture 2" descr="http://cdn.gemrockauctions.com/uploads/images/230000-234999/230022/230022_131017723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25" y="1825625"/>
            <a:ext cx="4928949" cy="435133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6213621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www.artleo.com/pic/download.php?file=201108/1024x768/artleo.com-807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i="1" dirty="0">
                <a:solidFill>
                  <a:srgbClr val="002060"/>
                </a:solidFill>
                <a:latin typeface="Comic Sans MS" panose="030F0702030302020204" pitchFamily="66" charset="0"/>
              </a:rPr>
              <a:t>лазурит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3886200" cy="4351338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Лазурит — «небесный камень».  Лазурит обладает сильным противовоспалительным, противоожоговым, обезболивающим средством при ушибах.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Рекомендуется носить лазурит на шее в золотой оправе.</a:t>
            </a:r>
          </a:p>
          <a:p>
            <a:endParaRPr lang="ru-RU" dirty="0"/>
          </a:p>
        </p:txBody>
      </p:sp>
      <p:pic>
        <p:nvPicPr>
          <p:cNvPr id="2050" name="Picture 2" descr="http://karpinskmuseum.ru/wp-content/uploads/2015/05/lazurit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925673"/>
            <a:ext cx="5181600" cy="425129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5120577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www.artleo.com/pic/download.php?file=201108/1024x768/artleo.com-807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яшма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3835400" cy="4351338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«Камень жизни», название «яшма» произошло от греческого слова, означающего «пестрый». </a:t>
            </a:r>
          </a:p>
          <a:p>
            <a:pPr marL="0" indent="0">
              <a:buNone/>
            </a:pPr>
            <a:r>
              <a:rPr lang="ru-RU" dirty="0"/>
              <a:t>Рекомендуют носить ожерелье или кулоны из яшмы вблизи сердца.</a:t>
            </a:r>
          </a:p>
        </p:txBody>
      </p:sp>
      <p:pic>
        <p:nvPicPr>
          <p:cNvPr id="3074" name="Picture 2" descr="http://mineralshop.ucoz.ru/_ph/5/17138276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825625"/>
            <a:ext cx="5181600" cy="435133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3043133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www.artleo.com/pic/download.php?file=201108/1024x768/artleo.com-807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агат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3441700" cy="4351338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Чаще всего имеет полосатую окраску, по которой его можно легко узнать. По своему внешнему виду агат крайне разнообразен. Такие камни иногда называли «совиными глазами».</a:t>
            </a:r>
          </a:p>
        </p:txBody>
      </p:sp>
      <p:pic>
        <p:nvPicPr>
          <p:cNvPr id="4098" name="Picture 2" descr="http://ninaiewska.ru/wp-content/uploads/2014/09/1296141066_0_19668_fafcd768_xl1-960x60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948" y="155851"/>
            <a:ext cx="2589800" cy="239926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102" name="Picture 6" descr="http://lutch.ru/wp-content/uploads/2015/02/agat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4787" y="2144784"/>
            <a:ext cx="2415347" cy="241534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108" name="Picture 12" descr="http://file2.answcdn.com/answ-cld/image/upload/w_760,c_fill,g_faces:center,fl_lossy,q_60/v1401085056/h8bdl4amc7valicrhtxh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922" y="4001294"/>
            <a:ext cx="2411826" cy="241182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03695128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251</Words>
  <Application>Microsoft Office PowerPoint</Application>
  <PresentationFormat>Широкоэкранный</PresentationFormat>
  <Paragraphs>16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Comic Sans MS</vt:lpstr>
      <vt:lpstr>Times New Roman</vt:lpstr>
      <vt:lpstr>Тема Office</vt:lpstr>
      <vt:lpstr>Ознакомление дошкольников с самоцветами Южного Урала</vt:lpstr>
      <vt:lpstr>Презентация PowerPoint</vt:lpstr>
      <vt:lpstr>  малахит</vt:lpstr>
      <vt:lpstr>лазурит</vt:lpstr>
      <vt:lpstr>яшма</vt:lpstr>
      <vt:lpstr>агат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Самоцветы Южного Урала</dc:title>
  <dc:creator>User</dc:creator>
  <cp:lastModifiedBy>Ярослав Челищев</cp:lastModifiedBy>
  <cp:revision>10</cp:revision>
  <dcterms:created xsi:type="dcterms:W3CDTF">2016-08-04T07:36:05Z</dcterms:created>
  <dcterms:modified xsi:type="dcterms:W3CDTF">2023-07-11T10:12:08Z</dcterms:modified>
</cp:coreProperties>
</file>