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E5147-F421-47A6-9B9B-49342CF6FD44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9BA96-234F-4A39-B9CC-72A29295CD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1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1700808"/>
            <a:ext cx="806489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«Наградные ордена и медали в ВОВ»</a:t>
            </a:r>
          </a:p>
          <a:p>
            <a:pPr algn="ctr"/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Подготовила:  Воспитатель Смотрова Л. 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132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67544" y="351234"/>
            <a:ext cx="8136904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«Победа»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 8 ноября 1943 года.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«Победа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является высшим военным орденом СССР. Этот полководческий орден был учрежден одновременно с солдатским орденом Славы.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 командиры Красной Армии за успешное проведение   боевых операций на одном или нескольких фронтах.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героев, награжденных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орденом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Победа» были записаны на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Мемориальной  доске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которая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устанавливалась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Большом Кремлевском  дворце.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Орден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«Победа» носится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левой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стороне груди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12-14 см выше пояса.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рден &quot;Побе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35283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95536" y="210304"/>
            <a:ext cx="8424936" cy="787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Славы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 8 ноября 1943 года.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трех степеней: I, II и III степени. Высшей степенью ордена является I степень. Награждение производится последовательно: сначала третьей, затем второй и, наконец, первой степенью.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 лица рядового и сержантского состава Красной Армии, а в авиации и лица, имеющие звание младшего лейтенанта, проявившие в боях за Советскую Родину славные подвиги храбрости, мужества и бесстрашия.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Награжденные орденами Славы всех трех степеней удостаиваются права на присвоение воинского звания: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рядовые, ефрейторы и сержанты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старшины;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имеющие звания старшины -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младшего лейтенанта;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младшие лейтенанты в авиации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лейтенанта.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Славы был учрежден в один день с орденом 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Победа». 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орденом награждали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исключительно 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солдат и сержантов </a:t>
            </a: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авиации также и младших лейтенантов).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Орден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Славы носится на левой стороне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груди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при наличии других орденов СССР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располагается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ордена “Знак Почета”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порядке старшинства степеней.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3F3B3E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3F3B3E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3F3B3E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Орден Славы трех степеней (слева направо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437112"/>
            <a:ext cx="32403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479140"/>
            <a:ext cx="8280920" cy="790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Отечественной войны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 20 мая 1942 года.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двух степеней: I и II степени. Высшей степенью ордена является I степень.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 лица рядового и 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командиры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Красной Армии, Военно-Морского Флота, войск НКВД и партизанских отрядов, проявившие в боях за Советскую Родину храбрость, стойкость и мужество, а также военнослужащие, которые своими действиями способствовали успеху боевых операций наших войск.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Награждение орденом Отечественной войны может быть повторным за новые подвиги и отличия.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Отечественной войны </a:t>
            </a:r>
            <a:r>
              <a:rPr lang="en-US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 </a:t>
            </a: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награжденным на правой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стороне груди и располагается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ордена Александра Невского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3F3B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 flipV="1">
            <a:off x="11021427" y="629980"/>
            <a:ext cx="319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Орден Отечественной войн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17032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219546"/>
            <a:ext cx="820891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Красной Звезды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 6 апреля 1930 года, это один из первых советских орденов и второй из боевых по времени учреждения. Предназначен для награждения за большие заслуги в деле обороны Союза CСР как в военное, так и в мирное время, в обеспечении государственной безопасности.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Орденом Красной Звезды подлежали: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Военнослужащие Советской Армии,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Морского Флота, пограничных и внутренних войск, сотрудники органов Комитета государственной безопасности СССР, а также лица рядового и начальствующего состава органов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внутренних дел.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Военные корабли, соединения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объединения, предприятия,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учреждения, организации.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Военнослужащие иностранных государств.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рден Красной Звезд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861048"/>
            <a:ext cx="3240360" cy="262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55576" y="304877"/>
            <a:ext cx="72362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Медаль «Золотая Звезда»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36712"/>
            <a:ext cx="83529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Учреждена 1 августа 1939 года.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Учреждена в целях особого отличия граждан, удостоенных звания Героя Советского Союза и совершающих новые героические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подвиги. Звание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Героя Советского Союза являлось высшей степенью отличия и присваивалось за личные или коллективные заслуги перед Советским государством и обществом, связанные с совершением геройского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подвига. Награждению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подлежали лица,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проявившие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трудовой героизм,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особо выдающейся новаторской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внесли значительный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вклад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повышение эффективности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общественного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производства,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содействовали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подъему народного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хозяйства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науки, культуры,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росту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могущества и славы СССР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Медаль «Золотая Звезда»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Героя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Союза носится на левой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груди над орденами 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медалями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СССР.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едаль &quot;Золотая Звезда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56992"/>
            <a:ext cx="3672408" cy="307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183945"/>
            <a:ext cx="835292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Медаль «За </a:t>
            </a:r>
            <a:r>
              <a:rPr lang="ru-RU" sz="2800" b="1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твагу»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Учреждена 17 октября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1938 года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подлежали: военнослужащие Советской Армии, Военно-Морского Флота, пограничных и внутренних войск и другие граждане СССР, за личное мужество и отвагу, проявленные при защите социалистического Отечества и исполнении воинского долга.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Допускалось награждение лиц, не являющихся гражданами СССР.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Медаль «За отвагу»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является высшей советской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медалью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располагается при ношении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остальными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Поскольку медалью награждались за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подвиг, то награждался ею,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основном, рядовой и сержантский состав,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младшие офицеры. Старшие офицеры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генералы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практически не награждались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медалью «За отвагу». Носится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левой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груди и при наличии орденов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других медалей СССР располагается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орденов.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едаль &quot;За отвагу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80928"/>
            <a:ext cx="26642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457557"/>
            <a:ext cx="820891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Медаль «За отвагу»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3F3B3E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3F3B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Учреждена 17 октября 1938 года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3F3B3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подлежали: военнослужащие Советской Армии, Военно-Морского Флота, пограничных и внутренних войск и другие граждане СССР за активное содействие успеху боевых действий, укрепление боевой готовности войск.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допускалась награда лиц, не являющихся гражданами СССР.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Медаль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боевые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заслуги»,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учрежденная одновременно с медалью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 отвагу»,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была одной из первых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медалей.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Всего ею было произведено около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миллионов награждений.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Носится на левой стороне груди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наличии других медалей СССР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располагается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медали Ушакова.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едаль &quot;За боевые заслуги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140968"/>
            <a:ext cx="2952328" cy="329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1215627_20-p-fon-dlya-prezentatsii-pobed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32"/>
            <a:ext cx="9144000" cy="6867132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474785"/>
            <a:ext cx="828092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Медаль «За Победу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 Германией  в Великой Отечественной Войне 1941 – 1945 гг.»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Учреждена 9 мая 1945 г.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Награждению подлежали: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военнослужащие и лица вольнонаемного штатного состава, принимавшие в рядах Красной Армии, Военно-Морского Флота и войск НКВД непосредственное участие на фронтах Отечественной войны или обеспечивавшие победу своей работой в военных округах;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военнослужащие и лица вольнонаемного штатного состава, служившие в период Великой Отечественной войны в рядах действующей Красной Армии, Военно-Морского Флота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войск НКВД, но выбывшие из них по ранению,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болезни и увечью, а также переведенные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решению государственных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партийных организаций на другую </a:t>
            </a: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F3B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вне армии.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Носится на левой стороне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груди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при наличии других медалей СССР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располагается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медали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оборону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Советского Заполярья».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едаль &quot;За победу над Германией в Великой Отечественной войне 1941-1945 гг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573016"/>
            <a:ext cx="27363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736</Words>
  <Application>Microsoft Office PowerPoint</Application>
  <PresentationFormat>Экран (4:3)</PresentationFormat>
  <Paragraphs>115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13</cp:revision>
  <dcterms:created xsi:type="dcterms:W3CDTF">2022-05-11T18:08:44Z</dcterms:created>
  <dcterms:modified xsi:type="dcterms:W3CDTF">2022-05-11T20:18:24Z</dcterms:modified>
</cp:coreProperties>
</file>