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63" r:id="rId3"/>
    <p:sldId id="259" r:id="rId4"/>
    <p:sldId id="260" r:id="rId5"/>
    <p:sldId id="266" r:id="rId6"/>
    <p:sldId id="268" r:id="rId7"/>
    <p:sldId id="262" r:id="rId8"/>
    <p:sldId id="321" r:id="rId9"/>
    <p:sldId id="277" r:id="rId10"/>
    <p:sldId id="322" r:id="rId11"/>
    <p:sldId id="279" r:id="rId12"/>
    <p:sldId id="324" r:id="rId13"/>
    <p:sldId id="315" r:id="rId14"/>
    <p:sldId id="325" r:id="rId15"/>
    <p:sldId id="274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9008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Colors</a:t>
            </a:r>
            <a:endParaRPr lang="ru-RU" sz="9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060848"/>
            <a:ext cx="5357395" cy="33483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87824" y="484128"/>
            <a:ext cx="388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It’s black.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916832"/>
            <a:ext cx="3269285" cy="393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39752" y="695077"/>
            <a:ext cx="61206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What color is it? 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226454"/>
            <a:ext cx="4601205" cy="3102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59832" y="695077"/>
            <a:ext cx="42484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latin typeface="Comic Sans MS" panose="030F0702030302020204" pitchFamily="66" charset="0"/>
              </a:rPr>
              <a:t>It’s </a:t>
            </a:r>
            <a:r>
              <a:rPr lang="en-US" sz="5000" b="1" dirty="0">
                <a:latin typeface="Comic Sans MS" panose="030F0702030302020204" pitchFamily="66" charset="0"/>
              </a:rPr>
              <a:t>brown.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132856"/>
            <a:ext cx="4494413" cy="3030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618133"/>
            <a:ext cx="57606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What color is it? 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988840"/>
            <a:ext cx="4882459" cy="3206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496570"/>
            <a:ext cx="51845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It’s </a:t>
            </a:r>
            <a:r>
              <a:rPr lang="en-US" sz="5000" b="1" dirty="0" smtClean="0">
                <a:latin typeface="Comic Sans MS" panose="030F0702030302020204" pitchFamily="66" charset="0"/>
              </a:rPr>
              <a:t>orange.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060848"/>
            <a:ext cx="4882459" cy="3206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845" y="526983"/>
            <a:ext cx="7571556" cy="1224136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Let’s sing a goodbye song!</a:t>
            </a:r>
            <a:endParaRPr lang="ru-RU" sz="6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2348880"/>
            <a:ext cx="3147839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450" y="332656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latin typeface="Comic Sans MS" panose="030F0702030302020204" pitchFamily="66" charset="0"/>
              </a:rPr>
              <a:t>black</a:t>
            </a:r>
            <a:endParaRPr lang="ru-RU" sz="90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2132856"/>
            <a:ext cx="3895880" cy="3469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173" y="477520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latin typeface="Comic Sans MS" panose="030F0702030302020204" pitchFamily="66" charset="0"/>
              </a:rPr>
              <a:t>white</a:t>
            </a:r>
            <a:endParaRPr lang="ru-RU" sz="9000" b="1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6776" y="1640414"/>
            <a:ext cx="3235424" cy="4110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orange</a:t>
            </a:r>
            <a:endParaRPr lang="ru-RU" sz="90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2118056"/>
            <a:ext cx="3384376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brown</a:t>
            </a:r>
            <a:endParaRPr lang="ru-RU" sz="9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132856"/>
            <a:ext cx="4259155" cy="3089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sz="9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Let’s play!</a:t>
            </a:r>
            <a:endParaRPr lang="ru-RU" sz="9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204864"/>
            <a:ext cx="5616624" cy="3677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53680" y="814442"/>
            <a:ext cx="56166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What color is it? 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2132856"/>
            <a:ext cx="4062384" cy="33165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618133"/>
            <a:ext cx="43204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It’s white.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132856"/>
            <a:ext cx="4062384" cy="33165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67744" y="381706"/>
            <a:ext cx="59046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latin typeface="Comic Sans MS" panose="030F0702030302020204" pitchFamily="66" charset="0"/>
              </a:rPr>
              <a:t>What color is it? </a:t>
            </a:r>
            <a:endParaRPr lang="ru-RU" sz="50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EEEEEE">
                  <a:alpha val="100000"/>
                </a:srgbClr>
              </a:clrFrom>
              <a:clrTo>
                <a:srgbClr val="EEEEE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2836" y="1762021"/>
            <a:ext cx="3329174" cy="4002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4787d743-c4f8-4b14-9e63-89d3deccc745}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Colors</vt:lpstr>
      <vt:lpstr>black</vt:lpstr>
      <vt:lpstr>white</vt:lpstr>
      <vt:lpstr>orange</vt:lpstr>
      <vt:lpstr>brown</vt:lpstr>
      <vt:lpstr>Let’s play!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Let’s sing a goodbye song!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Actions</dc:title>
  <dc:creator>Полина</dc:creator>
  <cp:lastModifiedBy>махыч</cp:lastModifiedBy>
  <cp:revision>56</cp:revision>
  <dcterms:created xsi:type="dcterms:W3CDTF">2019-03-25T11:18:00Z</dcterms:created>
  <dcterms:modified xsi:type="dcterms:W3CDTF">2019-09-17T15:15:57Z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