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Задание 1. 12 вариантов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4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7344816" cy="6336704"/>
          </a:xfrm>
        </p:spPr>
      </p:pic>
    </p:spTree>
    <p:extLst>
      <p:ext uri="{BB962C8B-B14F-4D97-AF65-F5344CB8AC3E}">
        <p14:creationId xmlns:p14="http://schemas.microsoft.com/office/powerpoint/2010/main" val="1969583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7620000" cy="1143000"/>
          </a:xfrm>
        </p:spPr>
        <p:txBody>
          <a:bodyPr/>
          <a:lstStyle/>
          <a:p>
            <a:r>
              <a:rPr lang="ru-RU" dirty="0" smtClean="0"/>
              <a:t>1. Фотопериодизм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603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7848872" cy="6192688"/>
          </a:xfrm>
        </p:spPr>
      </p:pic>
    </p:spTree>
    <p:extLst>
      <p:ext uri="{BB962C8B-B14F-4D97-AF65-F5344CB8AC3E}">
        <p14:creationId xmlns:p14="http://schemas.microsoft.com/office/powerpoint/2010/main" val="2218071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7620000" cy="1143000"/>
          </a:xfrm>
        </p:spPr>
        <p:txBody>
          <a:bodyPr/>
          <a:lstStyle/>
          <a:p>
            <a:r>
              <a:rPr lang="ru-RU" dirty="0" smtClean="0"/>
              <a:t>1. линька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159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7848872" cy="6192688"/>
          </a:xfrm>
        </p:spPr>
      </p:pic>
    </p:spTree>
    <p:extLst>
      <p:ext uri="{BB962C8B-B14F-4D97-AF65-F5344CB8AC3E}">
        <p14:creationId xmlns:p14="http://schemas.microsoft.com/office/powerpoint/2010/main" val="2528262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7620000" cy="1143000"/>
          </a:xfrm>
        </p:spPr>
        <p:txBody>
          <a:bodyPr/>
          <a:lstStyle/>
          <a:p>
            <a:r>
              <a:rPr lang="ru-RU" dirty="0" smtClean="0"/>
              <a:t>1. регенерация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921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7776864" cy="6068144"/>
          </a:xfrm>
        </p:spPr>
      </p:pic>
    </p:spTree>
    <p:extLst>
      <p:ext uri="{BB962C8B-B14F-4D97-AF65-F5344CB8AC3E}">
        <p14:creationId xmlns:p14="http://schemas.microsoft.com/office/powerpoint/2010/main" val="3642901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7620000" cy="1143000"/>
          </a:xfrm>
        </p:spPr>
        <p:txBody>
          <a:bodyPr/>
          <a:lstStyle/>
          <a:p>
            <a:r>
              <a:rPr lang="ru-RU" dirty="0" smtClean="0"/>
              <a:t>1. Почкование / бесполое размножение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010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7488832" cy="6212160"/>
          </a:xfrm>
        </p:spPr>
      </p:pic>
    </p:spTree>
    <p:extLst>
      <p:ext uri="{BB962C8B-B14F-4D97-AF65-F5344CB8AC3E}">
        <p14:creationId xmlns:p14="http://schemas.microsoft.com/office/powerpoint/2010/main" val="3566902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7620000" cy="1143000"/>
          </a:xfrm>
        </p:spPr>
        <p:txBody>
          <a:bodyPr/>
          <a:lstStyle/>
          <a:p>
            <a:r>
              <a:rPr lang="ru-RU" dirty="0" smtClean="0"/>
              <a:t>1. рефлекс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54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7560840" cy="6284168"/>
          </a:xfrm>
        </p:spPr>
      </p:pic>
    </p:spTree>
    <p:extLst>
      <p:ext uri="{BB962C8B-B14F-4D97-AF65-F5344CB8AC3E}">
        <p14:creationId xmlns:p14="http://schemas.microsoft.com/office/powerpoint/2010/main" val="25781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7704856" cy="5996136"/>
          </a:xfrm>
        </p:spPr>
      </p:pic>
    </p:spTree>
    <p:extLst>
      <p:ext uri="{BB962C8B-B14F-4D97-AF65-F5344CB8AC3E}">
        <p14:creationId xmlns:p14="http://schemas.microsoft.com/office/powerpoint/2010/main" val="261618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7620000" cy="1143000"/>
          </a:xfrm>
        </p:spPr>
        <p:txBody>
          <a:bodyPr/>
          <a:lstStyle/>
          <a:p>
            <a:r>
              <a:rPr lang="ru-RU" dirty="0" smtClean="0"/>
              <a:t>1. Меньше 0,9%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391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7488832" cy="6068144"/>
          </a:xfrm>
        </p:spPr>
      </p:pic>
    </p:spTree>
    <p:extLst>
      <p:ext uri="{BB962C8B-B14F-4D97-AF65-F5344CB8AC3E}">
        <p14:creationId xmlns:p14="http://schemas.microsoft.com/office/powerpoint/2010/main" val="3254652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7620000" cy="1143000"/>
          </a:xfrm>
        </p:spPr>
        <p:txBody>
          <a:bodyPr/>
          <a:lstStyle/>
          <a:p>
            <a:r>
              <a:rPr lang="ru-RU" dirty="0" smtClean="0"/>
              <a:t>1. Условный рефлекс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611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7344816" cy="5996136"/>
          </a:xfrm>
        </p:spPr>
      </p:pic>
    </p:spTree>
    <p:extLst>
      <p:ext uri="{BB962C8B-B14F-4D97-AF65-F5344CB8AC3E}">
        <p14:creationId xmlns:p14="http://schemas.microsoft.com/office/powerpoint/2010/main" val="846008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7620000" cy="1143000"/>
          </a:xfrm>
        </p:spPr>
        <p:txBody>
          <a:bodyPr/>
          <a:lstStyle/>
          <a:p>
            <a:r>
              <a:rPr lang="ru-RU" dirty="0" smtClean="0"/>
              <a:t>1. Транспорт веществ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969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3802434"/>
          </a:xfrm>
        </p:spPr>
        <p:txBody>
          <a:bodyPr/>
          <a:lstStyle/>
          <a:p>
            <a:r>
              <a:rPr lang="ru-RU" dirty="0" smtClean="0"/>
              <a:t>1. Раздражимость</a:t>
            </a:r>
            <a:br>
              <a:rPr lang="ru-RU" dirty="0" smtClean="0"/>
            </a:br>
            <a:r>
              <a:rPr lang="ru-RU" dirty="0" smtClean="0"/>
              <a:t>( хемотаксис)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7704855" cy="5996136"/>
          </a:xfrm>
        </p:spPr>
      </p:pic>
    </p:spTree>
    <p:extLst>
      <p:ext uri="{BB962C8B-B14F-4D97-AF65-F5344CB8AC3E}">
        <p14:creationId xmlns:p14="http://schemas.microsoft.com/office/powerpoint/2010/main" val="3120194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7620000" cy="148878"/>
          </a:xfrm>
        </p:spPr>
        <p:txBody>
          <a:bodyPr/>
          <a:lstStyle/>
          <a:p>
            <a:r>
              <a:rPr lang="ru-RU" dirty="0" smtClean="0"/>
              <a:t>1. фототропизм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16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7416824" cy="5852120"/>
          </a:xfrm>
        </p:spPr>
      </p:pic>
    </p:spTree>
    <p:extLst>
      <p:ext uri="{BB962C8B-B14F-4D97-AF65-F5344CB8AC3E}">
        <p14:creationId xmlns:p14="http://schemas.microsoft.com/office/powerpoint/2010/main" val="2481963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7620000" cy="1143000"/>
          </a:xfrm>
        </p:spPr>
        <p:txBody>
          <a:bodyPr/>
          <a:lstStyle/>
          <a:p>
            <a:r>
              <a:rPr lang="ru-RU" dirty="0" smtClean="0"/>
              <a:t>1. Выход из цисты/ образование цисты и выход из цисты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524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7560840" cy="6212160"/>
          </a:xfrm>
        </p:spPr>
      </p:pic>
    </p:spTree>
    <p:extLst>
      <p:ext uri="{BB962C8B-B14F-4D97-AF65-F5344CB8AC3E}">
        <p14:creationId xmlns:p14="http://schemas.microsoft.com/office/powerpoint/2010/main" val="3957575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7620000" cy="1143000"/>
          </a:xfrm>
        </p:spPr>
        <p:txBody>
          <a:bodyPr/>
          <a:lstStyle/>
          <a:p>
            <a:r>
              <a:rPr lang="ru-RU" dirty="0" smtClean="0"/>
              <a:t>1. Защитный рефлекс/ безусловный рефлекс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1800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48</TotalTime>
  <Words>64</Words>
  <Application>Microsoft Office PowerPoint</Application>
  <PresentationFormat>Экран (4:3)</PresentationFormat>
  <Paragraphs>14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Соседство</vt:lpstr>
      <vt:lpstr>Подготовка к ОГЭ</vt:lpstr>
      <vt:lpstr>Презентация PowerPoint</vt:lpstr>
      <vt:lpstr>1. Раздражимость ( хемотаксис) </vt:lpstr>
      <vt:lpstr>Презентация PowerPoint</vt:lpstr>
      <vt:lpstr>1. фототропизм</vt:lpstr>
      <vt:lpstr>Презентация PowerPoint</vt:lpstr>
      <vt:lpstr>1. Выход из цисты/ образование цисты и выход из цисты</vt:lpstr>
      <vt:lpstr>Презентация PowerPoint</vt:lpstr>
      <vt:lpstr>1. Защитный рефлекс/ безусловный рефлекс</vt:lpstr>
      <vt:lpstr>Презентация PowerPoint</vt:lpstr>
      <vt:lpstr>1. Фотопериодизм</vt:lpstr>
      <vt:lpstr>Презентация PowerPoint</vt:lpstr>
      <vt:lpstr>1. линька</vt:lpstr>
      <vt:lpstr>Презентация PowerPoint</vt:lpstr>
      <vt:lpstr>1. регенерация</vt:lpstr>
      <vt:lpstr>Презентация PowerPoint</vt:lpstr>
      <vt:lpstr>1. Почкование / бесполое размножение</vt:lpstr>
      <vt:lpstr>Презентация PowerPoint</vt:lpstr>
      <vt:lpstr>1. рефлекс</vt:lpstr>
      <vt:lpstr>Презентация PowerPoint</vt:lpstr>
      <vt:lpstr>1. Меньше 0,9%</vt:lpstr>
      <vt:lpstr>Презентация PowerPoint</vt:lpstr>
      <vt:lpstr>1. Условный рефлекс</vt:lpstr>
      <vt:lpstr>Презентация PowerPoint</vt:lpstr>
      <vt:lpstr>1. Транспорт веществ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</dc:title>
  <dc:creator>Anastasia Kostenko</dc:creator>
  <cp:lastModifiedBy>Anastasia Kostenko</cp:lastModifiedBy>
  <cp:revision>4</cp:revision>
  <dcterms:created xsi:type="dcterms:W3CDTF">2023-07-11T09:26:46Z</dcterms:created>
  <dcterms:modified xsi:type="dcterms:W3CDTF">2023-07-11T10:15:34Z</dcterms:modified>
</cp:coreProperties>
</file>