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11.07.2023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ОГЭ Биология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5,6 задание. 12 вариантов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373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93296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5.  142635                                                              6.4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81000"/>
            <a:ext cx="8064896" cy="5568280"/>
          </a:xfrm>
        </p:spPr>
      </p:pic>
    </p:spTree>
    <p:extLst>
      <p:ext uri="{BB962C8B-B14F-4D97-AF65-F5344CB8AC3E}">
        <p14:creationId xmlns:p14="http://schemas.microsoft.com/office/powerpoint/2010/main" val="195010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21288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5.    342156                                                        6. 1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8280920" cy="4680520"/>
          </a:xfrm>
        </p:spPr>
      </p:pic>
    </p:spTree>
    <p:extLst>
      <p:ext uri="{BB962C8B-B14F-4D97-AF65-F5344CB8AC3E}">
        <p14:creationId xmlns:p14="http://schemas.microsoft.com/office/powerpoint/2010/main" val="252709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021288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5.   243651                                                          6. 4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064896" cy="4968552"/>
          </a:xfrm>
        </p:spPr>
      </p:pic>
    </p:spTree>
    <p:extLst>
      <p:ext uri="{BB962C8B-B14F-4D97-AF65-F5344CB8AC3E}">
        <p14:creationId xmlns:p14="http://schemas.microsoft.com/office/powerpoint/2010/main" val="170536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093296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5.  265143                                                           6.  3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8064896" cy="5400600"/>
          </a:xfrm>
        </p:spPr>
      </p:pic>
    </p:spTree>
    <p:extLst>
      <p:ext uri="{BB962C8B-B14F-4D97-AF65-F5344CB8AC3E}">
        <p14:creationId xmlns:p14="http://schemas.microsoft.com/office/powerpoint/2010/main" val="288176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021288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5.   314526                                                            6.  2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7848872" cy="5544616"/>
          </a:xfrm>
        </p:spPr>
      </p:pic>
    </p:spTree>
    <p:extLst>
      <p:ext uri="{BB962C8B-B14F-4D97-AF65-F5344CB8AC3E}">
        <p14:creationId xmlns:p14="http://schemas.microsoft.com/office/powerpoint/2010/main" val="236673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513" y="6138481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5.  631425                                                           6.  4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218"/>
            <a:ext cx="8172400" cy="5485054"/>
          </a:xfrm>
        </p:spPr>
      </p:pic>
    </p:spTree>
    <p:extLst>
      <p:ext uri="{BB962C8B-B14F-4D97-AF65-F5344CB8AC3E}">
        <p14:creationId xmlns:p14="http://schemas.microsoft.com/office/powerpoint/2010/main" val="380775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93296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5.   51324                                                                6.  4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7920880" cy="5805264"/>
          </a:xfrm>
        </p:spPr>
      </p:pic>
    </p:spTree>
    <p:extLst>
      <p:ext uri="{BB962C8B-B14F-4D97-AF65-F5344CB8AC3E}">
        <p14:creationId xmlns:p14="http://schemas.microsoft.com/office/powerpoint/2010/main" val="355531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93296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5.  514236                                                                6. 2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7848872" cy="5877272"/>
          </a:xfrm>
        </p:spPr>
      </p:pic>
    </p:spTree>
    <p:extLst>
      <p:ext uri="{BB962C8B-B14F-4D97-AF65-F5344CB8AC3E}">
        <p14:creationId xmlns:p14="http://schemas.microsoft.com/office/powerpoint/2010/main" val="3357725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21288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5.  341652                                                             6. 1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7969696" cy="5400600"/>
          </a:xfrm>
        </p:spPr>
      </p:pic>
    </p:spTree>
    <p:extLst>
      <p:ext uri="{BB962C8B-B14F-4D97-AF65-F5344CB8AC3E}">
        <p14:creationId xmlns:p14="http://schemas.microsoft.com/office/powerpoint/2010/main" val="198006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093296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5.    251364                                                        6.  1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7776864" cy="5760640"/>
          </a:xfrm>
        </p:spPr>
      </p:pic>
    </p:spTree>
    <p:extLst>
      <p:ext uri="{BB962C8B-B14F-4D97-AF65-F5344CB8AC3E}">
        <p14:creationId xmlns:p14="http://schemas.microsoft.com/office/powerpoint/2010/main" val="229014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93296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5.   142635                                                          6. 1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81000"/>
            <a:ext cx="8064896" cy="5424264"/>
          </a:xfrm>
        </p:spPr>
      </p:pic>
    </p:spTree>
    <p:extLst>
      <p:ext uri="{BB962C8B-B14F-4D97-AF65-F5344CB8AC3E}">
        <p14:creationId xmlns:p14="http://schemas.microsoft.com/office/powerpoint/2010/main" val="248780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21288"/>
            <a:ext cx="7772400" cy="594360"/>
          </a:xfrm>
        </p:spPr>
        <p:txBody>
          <a:bodyPr/>
          <a:lstStyle/>
          <a:p>
            <a:pPr algn="l"/>
            <a:r>
              <a:rPr lang="ru-RU" dirty="0" smtClean="0"/>
              <a:t>5.  315264                                                           6. 2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1000"/>
            <a:ext cx="7776863" cy="5496272"/>
          </a:xfrm>
        </p:spPr>
      </p:pic>
    </p:spTree>
    <p:extLst>
      <p:ext uri="{BB962C8B-B14F-4D97-AF65-F5344CB8AC3E}">
        <p14:creationId xmlns:p14="http://schemas.microsoft.com/office/powerpoint/2010/main" val="260721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</TotalTime>
  <Words>79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Соседство</vt:lpstr>
      <vt:lpstr>Подготовка к ОГЭ Биология</vt:lpstr>
      <vt:lpstr>5.   314526                                                            6.  2</vt:lpstr>
      <vt:lpstr>5.  631425                                                           6.  4</vt:lpstr>
      <vt:lpstr>5.   51324                                                                6.  4</vt:lpstr>
      <vt:lpstr>5.  514236                                                                6. 2</vt:lpstr>
      <vt:lpstr>5.  341652                                                             6. 1</vt:lpstr>
      <vt:lpstr>5.    251364                                                        6.  1</vt:lpstr>
      <vt:lpstr>5.   142635                                                          6. 1</vt:lpstr>
      <vt:lpstr>5.  315264                                                           6. 2</vt:lpstr>
      <vt:lpstr>5.  142635                                                              6.4</vt:lpstr>
      <vt:lpstr>5.    342156                                                        6. 1</vt:lpstr>
      <vt:lpstr>5.   243651                                                          6. 4 </vt:lpstr>
      <vt:lpstr>5.  265143                                                           6.  3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ОГЭ Биология</dc:title>
  <dc:creator>Anastasia Kostenko</dc:creator>
  <cp:lastModifiedBy>Anastasia Kostenko</cp:lastModifiedBy>
  <cp:revision>2</cp:revision>
  <dcterms:created xsi:type="dcterms:W3CDTF">2023-07-11T11:28:39Z</dcterms:created>
  <dcterms:modified xsi:type="dcterms:W3CDTF">2023-07-11T11:59:43Z</dcterms:modified>
</cp:coreProperties>
</file>