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6" r:id="rId11"/>
    <p:sldId id="265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Перспектива. Тела вращения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41568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81192" y="356167"/>
            <a:ext cx="11029616" cy="10138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Виды неправильных эллипсов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1704"/>
          <a:stretch/>
        </p:blipFill>
        <p:spPr>
          <a:xfrm>
            <a:off x="452381" y="1469087"/>
            <a:ext cx="5826699" cy="4887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s://izo-life.ru/wp-content/uploads/ovaly-pravilno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220" y="1469087"/>
            <a:ext cx="5346356" cy="50857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40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534032" y="543823"/>
            <a:ext cx="6888561" cy="15156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1285102" y="93142"/>
            <a:ext cx="9778314" cy="697689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</a:rPr>
              <a:t>Изображение эллипсов по мере их нахождения на плоскости</a:t>
            </a:r>
            <a:endParaRPr lang="ru-RU" dirty="0">
              <a:solidFill>
                <a:schemeClr val="accent1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55518" t="6073" r="2917" b="26023"/>
          <a:stretch/>
        </p:blipFill>
        <p:spPr>
          <a:xfrm>
            <a:off x="8173231" y="609600"/>
            <a:ext cx="3855307" cy="6137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183" y="617836"/>
            <a:ext cx="7652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Чем выше или ниже линия горизонта (чем дальше от неё удалён эллипс), тем раскрытие эллипса больше.</a:t>
            </a:r>
          </a:p>
        </p:txBody>
      </p:sp>
      <p:cxnSp>
        <p:nvCxnSpPr>
          <p:cNvPr id="8" name="Прямая соединительная линия 7"/>
          <p:cNvCxnSpPr>
            <a:endCxn id="6" idx="3"/>
          </p:cNvCxnSpPr>
          <p:nvPr/>
        </p:nvCxnSpPr>
        <p:spPr>
          <a:xfrm flipV="1">
            <a:off x="7532408" y="3678195"/>
            <a:ext cx="4496130" cy="61783"/>
          </a:xfrm>
          <a:prstGeom prst="line">
            <a:avLst/>
          </a:prstGeom>
          <a:ln w="571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5787944" y="3295133"/>
            <a:ext cx="294090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Л</a:t>
            </a:r>
            <a:r>
              <a:rPr lang="ru-RU" sz="280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иния горизонта</a:t>
            </a:r>
            <a:endParaRPr lang="ru-RU" sz="2800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031" y="1884449"/>
            <a:ext cx="76871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 самой линии горизонта эллипс, как и любая другая плоскость, превращается в линию.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2984" y="5701155"/>
            <a:ext cx="7687199" cy="954107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Линия горизонта всегда находится на уровне ваших глаз!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55" t="27152" r="55898" b="182"/>
          <a:stretch/>
        </p:blipFill>
        <p:spPr>
          <a:xfrm>
            <a:off x="80101" y="339063"/>
            <a:ext cx="3939963" cy="6377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714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9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730" y="0"/>
            <a:ext cx="2740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Эллипс - не овал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1231" y="624183"/>
            <a:ext cx="106350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Одна </a:t>
            </a:r>
            <a:r>
              <a:rPr lang="ru-RU" sz="2800" dirty="0"/>
              <a:t>из половинок эллипса (ближайшая к нам часть круга) визуально крупнее, чем другая половина. </a:t>
            </a:r>
            <a:endParaRPr lang="ru-RU" sz="28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962929" y="1596523"/>
            <a:ext cx="785058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Тут вступает в силу закон линейной перспективы: чем ближе к нам объекты, тем они крупнее. </a:t>
            </a:r>
            <a:endParaRPr lang="ru-RU" sz="2800" dirty="0" smtClean="0"/>
          </a:p>
          <a:p>
            <a:r>
              <a:rPr lang="ru-RU" sz="2800" dirty="0" smtClean="0"/>
              <a:t>По </a:t>
            </a:r>
            <a:r>
              <a:rPr lang="ru-RU" sz="2800" dirty="0"/>
              <a:t>мере удаления от зрителя, они выглядят более мелкими.</a:t>
            </a:r>
            <a:endParaRPr lang="ru-RU" sz="2800" dirty="0"/>
          </a:p>
        </p:txBody>
      </p:sp>
      <p:pic>
        <p:nvPicPr>
          <p:cNvPr id="5122" name="Picture 2" descr="https://myslide.ru/documents_7/15673d633353e2d16f2ed538e46b1cbd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3" t="27873" r="58018" b="16265"/>
          <a:stretch/>
        </p:blipFill>
        <p:spPr bwMode="auto">
          <a:xfrm>
            <a:off x="310392" y="1578290"/>
            <a:ext cx="3523376" cy="518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09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281" y="192763"/>
            <a:ext cx="11029616" cy="3189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</a:rPr>
              <a:t>Симметрия в эллипсе </a:t>
            </a:r>
            <a:endParaRPr lang="ru-RU" dirty="0">
              <a:solidFill>
                <a:schemeClr val="accent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936620" y="2046730"/>
            <a:ext cx="11029616" cy="3189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cap="none" dirty="0" smtClean="0">
                <a:solidFill>
                  <a:schemeClr val="tx1"/>
                </a:solidFill>
                <a:latin typeface="+mn-lt"/>
              </a:rPr>
              <a:t>Левая и правая половинки эллипса всегда должны быть ровные!</a:t>
            </a:r>
            <a:endParaRPr lang="ru-RU" cap="none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7170" name="Picture 2" descr="https://i.stack.imgur.com/HGoy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44" y="2365696"/>
            <a:ext cx="11438590" cy="371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782595" y="4222610"/>
            <a:ext cx="1334529" cy="0"/>
          </a:xfrm>
          <a:prstGeom prst="line">
            <a:avLst/>
          </a:prstGeom>
          <a:ln w="28575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108887" y="4222610"/>
            <a:ext cx="1334529" cy="0"/>
          </a:xfrm>
          <a:prstGeom prst="line">
            <a:avLst/>
          </a:prstGeom>
          <a:ln w="28575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599935" y="3919591"/>
            <a:ext cx="832022" cy="367302"/>
          </a:xfrm>
          <a:prstGeom prst="straightConnector1">
            <a:avLst/>
          </a:prstGeom>
          <a:ln w="38100">
            <a:solidFill>
              <a:schemeClr val="accent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19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3659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Правильное построение эллипса</a:t>
            </a:r>
            <a:endParaRPr lang="ru-RU" dirty="0"/>
          </a:p>
        </p:txBody>
      </p:sp>
      <p:pic>
        <p:nvPicPr>
          <p:cNvPr id="5" name="Picture 2" descr="https://hspline.com/wp-content/uploads/2012/04/RISUNOK-YELLIPSO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1" t="63825" r="10652" b="5651"/>
          <a:stretch/>
        </p:blipFill>
        <p:spPr bwMode="auto">
          <a:xfrm>
            <a:off x="7902429" y="4441970"/>
            <a:ext cx="4085439" cy="2416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hspline.com/wp-content/uploads/2012/04/RISUNOK-YELLIPSO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5" t="2282" r="13353" b="69844"/>
          <a:stretch/>
        </p:blipFill>
        <p:spPr bwMode="auto">
          <a:xfrm>
            <a:off x="269108" y="2001075"/>
            <a:ext cx="3900881" cy="220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hspline.com/wp-content/uploads/2012/04/RISUNOK-YELLIPSO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7" t="32405" r="10294" b="36754"/>
          <a:stretch/>
        </p:blipFill>
        <p:spPr bwMode="auto">
          <a:xfrm>
            <a:off x="3749879" y="3594983"/>
            <a:ext cx="4009937" cy="2441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66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490" y="2158314"/>
            <a:ext cx="6944845" cy="4291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41059" y="1808212"/>
            <a:ext cx="47697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Перспектива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 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—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техника изображения пространственных объектов на плоскости или какой-либо поверхности в соответствии с теми кажущимися сокращениями их размеров, изменениями очертаний, формы и светотеневых отношений, которые наблюдаются в натуре.</a:t>
            </a:r>
          </a:p>
        </p:txBody>
      </p:sp>
    </p:spTree>
    <p:extLst>
      <p:ext uri="{BB962C8B-B14F-4D97-AF65-F5344CB8AC3E}">
        <p14:creationId xmlns:p14="http://schemas.microsoft.com/office/powerpoint/2010/main" val="40091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ТЕЛА </a:t>
            </a:r>
            <a:r>
              <a:rPr lang="ru-RU" sz="5400" b="1" dirty="0" err="1" smtClean="0"/>
              <a:t>ВРаЩЕНИЯ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2422" y="1134290"/>
            <a:ext cx="5362832" cy="36601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Тела вращения</a:t>
            </a:r>
            <a:r>
              <a:rPr lang="ru-RU" sz="2400" dirty="0"/>
              <a:t> — объёмные тела, возникающие при вращении плоской геометрической фигуры, ограниченной кривой, вокруг оси, лежащей в той же </a:t>
            </a:r>
            <a:r>
              <a:rPr lang="ru-RU" sz="2400" dirty="0" smtClean="0"/>
              <a:t>плоскости.</a:t>
            </a:r>
            <a:endParaRPr lang="ru-RU" sz="24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474" y="2001794"/>
            <a:ext cx="4253299" cy="425329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159474" y="4219059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423D33"/>
                </a:solidFill>
              </a:rPr>
              <a:t>Проще говоря, </a:t>
            </a:r>
            <a:r>
              <a:rPr lang="ru-RU" sz="2400" b="1" dirty="0">
                <a:solidFill>
                  <a:srgbClr val="423D33"/>
                </a:solidFill>
              </a:rPr>
              <a:t>т</a:t>
            </a:r>
            <a:r>
              <a:rPr lang="ru-RU" sz="2400" b="1" dirty="0" smtClean="0">
                <a:solidFill>
                  <a:srgbClr val="423D33"/>
                </a:solidFill>
              </a:rPr>
              <a:t>ело </a:t>
            </a:r>
            <a:r>
              <a:rPr lang="ru-RU" sz="2400" b="1" dirty="0">
                <a:solidFill>
                  <a:srgbClr val="423D33"/>
                </a:solidFill>
              </a:rPr>
              <a:t>вращения</a:t>
            </a:r>
            <a:r>
              <a:rPr lang="ru-RU" sz="2400" dirty="0">
                <a:solidFill>
                  <a:srgbClr val="423D33"/>
                </a:solidFill>
              </a:rPr>
              <a:t> – это тело в пространстве, которое возникает при вращении какой-нибудь плоской фигуры вокруг какой-нибудь оси.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5135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605" y="702156"/>
            <a:ext cx="11318790" cy="1013800"/>
          </a:xfrm>
        </p:spPr>
        <p:txBody>
          <a:bodyPr>
            <a:normAutofit/>
          </a:bodyPr>
          <a:lstStyle/>
          <a:p>
            <a:r>
              <a:rPr lang="ru-RU" dirty="0" smtClean="0"/>
              <a:t>Тело вращения создается с помощью оси, по которой вращается линия, ограничивающая фигуру.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78829"/>
          <a:stretch/>
        </p:blipFill>
        <p:spPr>
          <a:xfrm>
            <a:off x="742735" y="4166544"/>
            <a:ext cx="1006260" cy="17716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306" y="1906243"/>
            <a:ext cx="48954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Рассмотрим на примере шара.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7838" y="2429464"/>
            <a:ext cx="112693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Шар</a:t>
            </a:r>
            <a:r>
              <a:rPr lang="ru-RU" sz="2800" dirty="0"/>
              <a:t> – тело вращения, полученное вращением полуокружности вокруг диаметра.</a:t>
            </a:r>
          </a:p>
        </p:txBody>
      </p:sp>
      <p:pic>
        <p:nvPicPr>
          <p:cNvPr id="1026" name="Picture 2" descr="https://youclever.gumlet.io/wp-content/uploads/2020/07/shar-tsentr-i-radius.png?compress=true&amp;quality=70&amp;w=768&amp;dpr=1.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667" y="3090219"/>
            <a:ext cx="2533650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youclever.gumlet.io/wp-content/uploads/2020/07/shar-sechenie.png?compress=true&amp;quality=70&amp;w=768&amp;dpr=1.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4166544"/>
            <a:ext cx="3200400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26297" r="48052"/>
          <a:stretch/>
        </p:blipFill>
        <p:spPr>
          <a:xfrm>
            <a:off x="2070964" y="4166544"/>
            <a:ext cx="1219200" cy="17716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60961"/>
          <a:stretch/>
        </p:blipFill>
        <p:spPr>
          <a:xfrm>
            <a:off x="3665838" y="4166544"/>
            <a:ext cx="1855497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9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171" y="792553"/>
            <a:ext cx="11029616" cy="10138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Простейший пример тела вращения- цилиндр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946" y="1734917"/>
            <a:ext cx="8270790" cy="12059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С</a:t>
            </a:r>
            <a:r>
              <a:rPr lang="ru-RU" sz="2800" dirty="0" smtClean="0"/>
              <a:t>оздать его возможно с помощью прямоугольника.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35195"/>
          <a:stretch/>
        </p:blipFill>
        <p:spPr>
          <a:xfrm>
            <a:off x="1496713" y="3042793"/>
            <a:ext cx="4747570" cy="26577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673" y="2261222"/>
            <a:ext cx="3707027" cy="4445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729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Еще один простейший приме тела вращения – конус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749" y="1933255"/>
            <a:ext cx="3823516" cy="5479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2180497"/>
            <a:ext cx="11198916" cy="5791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/>
              <a:t>Конус </a:t>
            </a:r>
            <a:r>
              <a:rPr lang="ru-RU" sz="2400" dirty="0"/>
              <a:t>– тело вращения, образованное вращением прямоугольного треугольника вокруг одного из катетов.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131" y="3339548"/>
            <a:ext cx="5500775" cy="246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8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216" y="1937833"/>
            <a:ext cx="11594333" cy="8053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Внутри предмета есть окружность, образующая стенку, которая так же подвластна перспективе.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90575" y="710394"/>
            <a:ext cx="11029616" cy="1013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/>
              <a:t>Такое вращение по оси, дает нам округлое основание, таким образом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73243" t="22895"/>
          <a:stretch/>
        </p:blipFill>
        <p:spPr>
          <a:xfrm>
            <a:off x="1007289" y="2743201"/>
            <a:ext cx="3262184" cy="3591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https://fsd.kopilkaurokov.ru/up/html/2018/05/30/k_5b0f0d513f7a5/471666_3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38"/>
          <a:stretch/>
        </p:blipFill>
        <p:spPr bwMode="auto">
          <a:xfrm>
            <a:off x="5568778" y="2190606"/>
            <a:ext cx="5761950" cy="46673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79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Всякое изображение в перспективе сокращается, при изображении предметов – сокращается основание.</a:t>
            </a:r>
            <a:endParaRPr lang="ru-RU" dirty="0"/>
          </a:p>
        </p:txBody>
      </p:sp>
      <p:pic>
        <p:nvPicPr>
          <p:cNvPr id="1026" name="Picture 2" descr="https://ok-t.ru/mylektsiiru/baza4/800145979591.files/image03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4" r="11873"/>
          <a:stretch/>
        </p:blipFill>
        <p:spPr bwMode="auto">
          <a:xfrm>
            <a:off x="6386078" y="1944130"/>
            <a:ext cx="5319889" cy="476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>
            <a:off x="2084173" y="3188043"/>
            <a:ext cx="6104238" cy="156519"/>
          </a:xfrm>
          <a:prstGeom prst="straightConnector1">
            <a:avLst/>
          </a:prstGeom>
          <a:ln w="38100">
            <a:solidFill>
              <a:schemeClr val="accent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8139860" y="2726787"/>
            <a:ext cx="2372497" cy="1449859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9713" y="2671245"/>
            <a:ext cx="7117160" cy="2286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Эллипс - </a:t>
            </a:r>
            <a:r>
              <a:rPr lang="ru-RU" cap="none" dirty="0" smtClean="0">
                <a:solidFill>
                  <a:schemeClr val="tx1"/>
                </a:solidFill>
              </a:rPr>
              <a:t>это круг, лежащий в плоскости, в перспективе.</a:t>
            </a:r>
            <a:endParaRPr lang="ru-RU" cap="none" dirty="0">
              <a:solidFill>
                <a:schemeClr val="tx1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17936" y="2187272"/>
            <a:ext cx="6280715" cy="138383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так круглое основание в перспективе выглядит как эллипс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83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799" y="782593"/>
            <a:ext cx="6469448" cy="5008605"/>
          </a:xfrm>
          <a:prstGeom prst="rect">
            <a:avLst/>
          </a:prstGeom>
        </p:spPr>
      </p:pic>
      <p:pic>
        <p:nvPicPr>
          <p:cNvPr id="2050" name="Picture 2" descr="https://papik.pro/uploads/posts/2021-12/1639357287_62-papik-pro-p-posledovatelnii-risunok-ellips-poetapno-6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r="8426"/>
          <a:stretch/>
        </p:blipFill>
        <p:spPr bwMode="auto">
          <a:xfrm rot="16200000">
            <a:off x="6247092" y="1754808"/>
            <a:ext cx="6013839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8367" y="5249216"/>
            <a:ext cx="7858897" cy="1431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Эллипс касается направляющих, в которые он заключён, </a:t>
            </a:r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</a:rPr>
              <a:t>только четырьмя точками(верх, низ, право, лево)</a:t>
            </a:r>
            <a:endParaRPr lang="ru-RU" sz="2800" dirty="0">
              <a:solidFill>
                <a:schemeClr val="accent1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Дивиденд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680</TotalTime>
  <Words>258</Words>
  <Application>Microsoft Office PowerPoint</Application>
  <PresentationFormat>Широкоэкранный</PresentationFormat>
  <Paragraphs>31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Corbel</vt:lpstr>
      <vt:lpstr>Gill Sans MT</vt:lpstr>
      <vt:lpstr>Wingdings 2</vt:lpstr>
      <vt:lpstr>Дивиденд</vt:lpstr>
      <vt:lpstr>Перспектива. Тела вращения</vt:lpstr>
      <vt:lpstr>Презентация PowerPoint</vt:lpstr>
      <vt:lpstr>ТЕЛА ВРаЩЕНИЯ</vt:lpstr>
      <vt:lpstr>Тело вращения создается с помощью оси, по которой вращается линия, ограничивающая фигуру. </vt:lpstr>
      <vt:lpstr>Простейший пример тела вращения- цилиндр</vt:lpstr>
      <vt:lpstr>Еще один простейший приме тела вращения – конус</vt:lpstr>
      <vt:lpstr>Внутри предмета есть окружность, образующая стенку, которая так же подвластна перспективе.</vt:lpstr>
      <vt:lpstr>Всякое изображение в перспективе сокращается, при изображении предметов – сокращается основание.</vt:lpstr>
      <vt:lpstr>Презентация PowerPoint</vt:lpstr>
      <vt:lpstr>Виды неправильных эллипсов</vt:lpstr>
      <vt:lpstr>Презентация PowerPoint</vt:lpstr>
      <vt:lpstr>Презентация PowerPoint</vt:lpstr>
      <vt:lpstr>Симметрия в эллипсе </vt:lpstr>
      <vt:lpstr>Правильное построение эллипса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</cp:revision>
  <dcterms:created xsi:type="dcterms:W3CDTF">2023-01-10T05:38:00Z</dcterms:created>
  <dcterms:modified xsi:type="dcterms:W3CDTF">2023-01-13T14:06:05Z</dcterms:modified>
</cp:coreProperties>
</file>