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9" r:id="rId2"/>
    <p:sldId id="257" r:id="rId3"/>
    <p:sldId id="260" r:id="rId4"/>
    <p:sldId id="262" r:id="rId5"/>
    <p:sldId id="261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37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3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64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91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2319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629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51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30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12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7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2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97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0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601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0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21A8F-BEB5-406E-BEEA-566A5CF18E1F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57C199-7569-4F64-AB06-CDE5A0399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3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jpeg"/><Relationship Id="rId3" Type="http://schemas.openxmlformats.org/officeDocument/2006/relationships/audio" Target="../media/audio2.wav"/><Relationship Id="rId7" Type="http://schemas.openxmlformats.org/officeDocument/2006/relationships/image" Target="../media/image25.png"/><Relationship Id="rId12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11" Type="http://schemas.openxmlformats.org/officeDocument/2006/relationships/image" Target="../media/image29.jpg"/><Relationship Id="rId5" Type="http://schemas.openxmlformats.org/officeDocument/2006/relationships/image" Target="../media/image23.png"/><Relationship Id="rId10" Type="http://schemas.openxmlformats.org/officeDocument/2006/relationships/image" Target="../media/image28.jp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29.jpg"/><Relationship Id="rId7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20.jp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29.jpg"/><Relationship Id="rId7" Type="http://schemas.openxmlformats.org/officeDocument/2006/relationships/image" Target="../media/image16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39.jpeg"/><Relationship Id="rId4" Type="http://schemas.openxmlformats.org/officeDocument/2006/relationships/image" Target="../media/image32.jpe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258"/>
            <a:ext cx="8596668" cy="98565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Зимние виды спорта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015" y="1246910"/>
            <a:ext cx="9277003" cy="71489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00FF"/>
                </a:solidFill>
              </a:rPr>
              <a:t>Интерактивная игра-викторина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50" y="2205759"/>
            <a:ext cx="8203474" cy="425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14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836" y="336467"/>
            <a:ext cx="9685822" cy="120822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КАКОЙ ИЗ ВИДОВ СПОРТА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ЛИШНИЙ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,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ПОЧЕМУ?</a:t>
            </a:r>
          </a:p>
        </p:txBody>
      </p:sp>
      <p:pic>
        <p:nvPicPr>
          <p:cNvPr id="7" name="Содержимое 6" descr="news_75084_720x407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985211" y="1657267"/>
            <a:ext cx="3597769" cy="2143144"/>
          </a:xfrm>
        </p:spPr>
      </p:pic>
      <p:pic>
        <p:nvPicPr>
          <p:cNvPr id="9" name="Рисунок 8" descr="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312" y="1657267"/>
            <a:ext cx="3643338" cy="2226272"/>
          </a:xfrm>
          <a:prstGeom prst="rect">
            <a:avLst/>
          </a:prstGeom>
        </p:spPr>
      </p:pic>
      <p:pic>
        <p:nvPicPr>
          <p:cNvPr id="11" name="Содержимое 3" descr="22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408659" y="4385980"/>
            <a:ext cx="3643306" cy="2204825"/>
          </a:xfrm>
        </p:spPr>
      </p:pic>
      <p:sp>
        <p:nvSpPr>
          <p:cNvPr id="12" name="Овал 11"/>
          <p:cNvSpPr/>
          <p:nvPr/>
        </p:nvSpPr>
        <p:spPr>
          <a:xfrm>
            <a:off x="671836" y="1459791"/>
            <a:ext cx="628952" cy="6506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70735" y="1544689"/>
            <a:ext cx="628952" cy="6506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2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094183" y="4143785"/>
            <a:ext cx="628952" cy="6506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3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0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32756"/>
            <a:ext cx="10345343" cy="115722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Назови виды спорта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971" y="1389980"/>
            <a:ext cx="3250276" cy="221093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694" y="1389980"/>
            <a:ext cx="3553041" cy="221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65" y="4038994"/>
            <a:ext cx="3427010" cy="23134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4038994"/>
            <a:ext cx="3775291" cy="2313416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220133" y="106868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1</a:t>
            </a:r>
            <a:endParaRPr lang="ru-RU" sz="4400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1442104" y="1661797"/>
            <a:ext cx="0" cy="175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220133" y="3731077"/>
            <a:ext cx="914400" cy="901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4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415847" y="116004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3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3" name="Объект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231" y="1389980"/>
            <a:ext cx="3454140" cy="2210936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4136959" y="116004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2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92804" y="390591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5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8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3209"/>
            <a:ext cx="9314564" cy="115782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</a:rPr>
              <a:t>Назови виды спорта</a:t>
            </a:r>
            <a:endParaRPr lang="ru-RU" sz="5400" dirty="0"/>
          </a:p>
        </p:txBody>
      </p:sp>
      <p:pic>
        <p:nvPicPr>
          <p:cNvPr id="7" name="Объект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64" y="1327232"/>
            <a:ext cx="3480475" cy="2164493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588" y="1458807"/>
            <a:ext cx="3252306" cy="22619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04" y="4371607"/>
            <a:ext cx="3572050" cy="21930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9840" y="11727731"/>
            <a:ext cx="1206370" cy="77874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4419124" y="388460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8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693388" y="113748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6" name="Овал 15"/>
          <p:cNvSpPr/>
          <p:nvPr/>
        </p:nvSpPr>
        <p:spPr>
          <a:xfrm>
            <a:off x="858864" y="108688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6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247" y="4319795"/>
            <a:ext cx="3166477" cy="2261949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10903549" y="386259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10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ikunin.ru/photo/curling2014/IMG_959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95" y="4341805"/>
            <a:ext cx="3332684" cy="222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237556" y="374887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6293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011" y="609600"/>
            <a:ext cx="10573789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Для какого вида спорта  атрибуты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239" y="2576944"/>
            <a:ext cx="3377970" cy="339159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047" y="4621876"/>
            <a:ext cx="2212559" cy="2236124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658" y="4003726"/>
            <a:ext cx="3208713" cy="2611399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81" y="1506132"/>
            <a:ext cx="2335915" cy="3305175"/>
          </a:xfr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764" y="1582225"/>
            <a:ext cx="2427745" cy="222179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896" y="1531383"/>
            <a:ext cx="3268862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0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609600"/>
            <a:ext cx="10939549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Помоги собрать хоккеиста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681" y="1571619"/>
            <a:ext cx="173764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66828" y="3143255"/>
            <a:ext cx="159067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big-5678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09103" y="4080597"/>
            <a:ext cx="2775801" cy="2257791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83787" y="5257550"/>
            <a:ext cx="189502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4378" y="4335947"/>
            <a:ext cx="1886619" cy="18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Объект 11" descr="09ae3630-905c-11e2-9510-3085a93b23c0_c3c1e07c-92ae-11e2-9510-3085a93b23c0-700x700.jpg"/>
          <p:cNvPicPr>
            <a:picLocks noGrp="1" noChangeAspect="1"/>
          </p:cNvPicPr>
          <p:nvPr>
            <p:ph sz="quarter" idx="4"/>
          </p:nvPr>
        </p:nvPicPr>
        <p:blipFill>
          <a:blip r:embed="rId9" cstate="print"/>
          <a:stretch>
            <a:fillRect/>
          </a:stretch>
        </p:blipFill>
        <p:spPr>
          <a:xfrm>
            <a:off x="6683787" y="1488244"/>
            <a:ext cx="1883041" cy="17137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812" y="1368786"/>
            <a:ext cx="2343150" cy="19526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442" y="1285874"/>
            <a:ext cx="2143125" cy="21431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097" y="3490784"/>
            <a:ext cx="2270760" cy="312115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090" y="3182265"/>
            <a:ext cx="2033726" cy="20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62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92593E-6 L 0.37795 0.13634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-0.31493 0.19954 " pathEditMode="relative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37014 0.38843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-0.2915 -0.12593 " pathEditMode="relative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4.44444E-6 L -0.21268 0.4095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C 0.02222 -0.00555 0.04427 -0.01134 0.06666 -0.01412 C 0.10121 -0.03009 0.13958 -0.01389 0.17587 -0.02014 C 0.19566 -0.02708 0.21597 -0.03009 0.23646 -0.03426 C 0.24896 -0.04005 0.26284 -0.04213 0.27587 -0.04653 C 0.28472 -0.05555 0.29566 -0.05787 0.30607 -0.06273 C 0.31146 -0.06528 0.31597 -0.07014 0.32118 -0.07268 C 0.3243 -0.07407 0.32778 -0.07454 0.33038 -0.07685 C 0.33593 -0.08194 0.34149 -0.08819 0.34705 -0.09305 C 0.34896 -0.09468 0.35538 -0.0963 0.35312 -0.09699 C 0.3493 -0.09815 0.33159 -0.09167 0.34705 -0.09699 C 0.3533 -0.10255 0.35781 -0.10764 0.3651 -0.11111 C 0.37569 -0.12523 0.37656 -0.10555 0.37118 -0.13333 C 0.35555 -0.13032 0.34184 -0.12245 0.32725 -0.11528 C 0.32309 -0.11319 0.32048 -0.11366 0.31666 -0.11111 C 0.30503 -0.10324 0.2934 -0.09583 0.28038 -0.09305 C 0.2743 -0.08495 0.26545 -0.08611 0.25764 -0.08287 C 0.24218 -0.07662 0.22795 -0.06759 0.21198 -0.06273 C 0.20694 -0.05532 0.19843 -0.05255 0.19097 -0.05046 C 0.17673 -0.0412 0.15955 -0.03727 0.14392 -0.03426 C 0.13194 -0.02893 0.12621 -0.02639 0.11371 -0.0243 C 0.10243 -0.01921 0.09045 -0.01968 0.07882 -0.0162 C 0.05764 -0.00995 0.0368 -0.0037 0.0151 -4.81481E-6 C 0.00694 0.00278 -0.0007 0.00625 -0.00903 0.0081 C -0.01007 0.00949 -0.01216 0.01204 -0.01216 0.01204 " pathEditMode="relative" ptsTypes="ffffffffffffffffffffffff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010458" cy="104495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Помоги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собрать фигуриста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361583"/>
            <a:ext cx="2143125" cy="2143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029" y="1573563"/>
            <a:ext cx="2427745" cy="22217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551" y="1565736"/>
            <a:ext cx="3159521" cy="2318443"/>
          </a:xfrm>
          <a:prstGeom prst="rect">
            <a:avLst/>
          </a:prstGeom>
        </p:spPr>
      </p:pic>
      <p:sp>
        <p:nvSpPr>
          <p:cNvPr id="8" name="AutoShape 2" descr="C:\Users\Lizonka\Desktop\H76fa36e414034d3fa7906b242945142f4.jpg_350x350.webp"/>
          <p:cNvSpPr>
            <a:spLocks noChangeAspect="1" noChangeArrowheads="1"/>
          </p:cNvSpPr>
          <p:nvPr/>
        </p:nvSpPr>
        <p:spPr bwMode="auto">
          <a:xfrm>
            <a:off x="155575" y="-144463"/>
            <a:ext cx="1578222" cy="157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515" y="3994358"/>
            <a:ext cx="3075082" cy="28775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70" y="2724957"/>
            <a:ext cx="1460224" cy="16090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394" y="3795362"/>
            <a:ext cx="2815442" cy="2815442"/>
          </a:xfrm>
          <a:prstGeom prst="rect">
            <a:avLst/>
          </a:prstGeom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2664" y="1317783"/>
            <a:ext cx="159067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6991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37014 0.38843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636" y="285008"/>
            <a:ext cx="10402785" cy="973776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Помоги собрать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конькобежца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" y="1505490"/>
            <a:ext cx="2033726" cy="20003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577" y="4484931"/>
            <a:ext cx="2143125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244" y="1380790"/>
            <a:ext cx="3159521" cy="2318443"/>
          </a:xfrm>
          <a:prstGeom prst="rect">
            <a:avLst/>
          </a:prstGeom>
        </p:spPr>
      </p:pic>
      <p:pic>
        <p:nvPicPr>
          <p:cNvPr id="2050" name="Picture 2" descr="Купить Костюм для конькобежного спорта Взрослый Авеню Конькобежный спорт  костюм дети с длинным рукавом цельный костюм катание на коньках шорт-трек  спортивная езда фитнес гидрокостюм в интернет-магазине с Таобао (Taobao) из  Китая, низк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873" y="3647501"/>
            <a:ext cx="3157641" cy="315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Шапка конькобежца купить за 450 руб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996" y="1305748"/>
            <a:ext cx="2735450" cy="191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285" y="3647502"/>
            <a:ext cx="2827985" cy="31576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6557"/>
            <a:ext cx="2815442" cy="2815442"/>
          </a:xfrm>
          <a:prstGeom prst="rect">
            <a:avLst/>
          </a:prstGeom>
        </p:spPr>
      </p:pic>
      <p:sp>
        <p:nvSpPr>
          <p:cNvPr id="3" name="AutoShape 2" descr="Каталог Перчатки Viking Protect от магазина K4SPE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Каталог Перчатки Viking Protect от магазина K4SPEED"/>
          <p:cNvSpPr>
            <a:spLocks noChangeAspect="1" noChangeArrowheads="1"/>
          </p:cNvSpPr>
          <p:nvPr/>
        </p:nvSpPr>
        <p:spPr bwMode="auto">
          <a:xfrm>
            <a:off x="1942658" y="1793784"/>
            <a:ext cx="77864" cy="7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картинка Перчатки Viking Protect от магазина K4SPEED"/>
          <p:cNvSpPr>
            <a:spLocks noChangeAspect="1" noChangeArrowheads="1"/>
          </p:cNvSpPr>
          <p:nvPr/>
        </p:nvSpPr>
        <p:spPr bwMode="auto">
          <a:xfrm>
            <a:off x="2095058" y="1946184"/>
            <a:ext cx="77864" cy="7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Защитные перчатки NEO купить за 1 090 руб.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953" y="3267527"/>
            <a:ext cx="1825541" cy="130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Защитные очки BOLLE RUSH+ RUSHPPSF - купить по цене 284.4 грн в Киеве,  Харькове, Украине в интернет-магазине Ultraziz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730" y="3505863"/>
            <a:ext cx="2211780" cy="8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64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</TotalTime>
  <Words>44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Зимние виды спорта </vt:lpstr>
      <vt:lpstr>КАКОЙ ИЗ ВИДОВ СПОРТА ЛИШНИЙ,  И ПОЧЕМУ?</vt:lpstr>
      <vt:lpstr>Назови виды спорта</vt:lpstr>
      <vt:lpstr>Назови виды спорта</vt:lpstr>
      <vt:lpstr>Для какого вида спорта  атрибуты</vt:lpstr>
      <vt:lpstr>Помоги собрать хоккеиста</vt:lpstr>
      <vt:lpstr>Помоги собрать фигуриста</vt:lpstr>
      <vt:lpstr>Помоги собрать конькобежца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 </dc:title>
  <dc:creator>Lizonka</dc:creator>
  <cp:lastModifiedBy>Lizonka</cp:lastModifiedBy>
  <cp:revision>31</cp:revision>
  <dcterms:created xsi:type="dcterms:W3CDTF">2022-12-14T15:35:48Z</dcterms:created>
  <dcterms:modified xsi:type="dcterms:W3CDTF">2023-01-09T14:44:17Z</dcterms:modified>
</cp:coreProperties>
</file>