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18" autoAdjust="0"/>
  </p:normalViewPr>
  <p:slideViewPr>
    <p:cSldViewPr snapToGrid="0">
      <p:cViewPr varScale="1">
        <p:scale>
          <a:sx n="96" d="100"/>
          <a:sy n="96" d="100"/>
        </p:scale>
        <p:origin x="10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BBE90-F552-440F-B311-F12001ED5613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A4046-758A-403A-B71E-CD383FEA1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6A4046-758A-403A-B71E-CD383FEA1D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10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01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45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97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0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47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81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1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928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5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3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59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F336C94-5A7B-483F-948A-50F431FEB02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02DDFF8-DAAB-4E25-9BCA-0B25B238B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07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B645DB-F1F0-4E34-960F-43276DCD5D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Летние командные  олимпийские виды спорта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4A74C6-6869-4BF9-90DB-0ABB7E992C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д/с к/в №88 г. Воронежа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Баронина Елена Николае</a:t>
            </a:r>
            <a:r>
              <a:rPr lang="ru-RU" dirty="0"/>
              <a:t>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942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8296"/>
            <a:ext cx="9875520" cy="1687664"/>
          </a:xfrm>
        </p:spPr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РЕГБИ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олимпийский контактный командный вид спорта, целью в котором является совершение результативных действий, а именно поражение ворот соперника или занос мяча в зачетную зону оппонента. В отличие от футбола, в регби разрешены касания мяча руками.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D607B8-8F6F-4014-BF82-B468EA893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356" y="1858615"/>
            <a:ext cx="3568148" cy="20897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4DD663-1D05-43F9-89FA-F2E591352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9" y="1858615"/>
            <a:ext cx="2852531" cy="20897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5C8C6C-1DCD-4B24-A38E-65BEBE8638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356" y="4217296"/>
            <a:ext cx="3606289" cy="221332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2EBA1D9-7920-4AAE-9282-3D4E9448FC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8" y="4090671"/>
            <a:ext cx="2852531" cy="22133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5DEC04-6A84-4287-B679-4315EF76AF65}"/>
              </a:ext>
            </a:extLst>
          </p:cNvPr>
          <p:cNvSpPr txBox="1"/>
          <p:nvPr/>
        </p:nvSpPr>
        <p:spPr>
          <a:xfrm>
            <a:off x="3498575" y="1773305"/>
            <a:ext cx="570754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Я готовился к этому славному бою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Вызов приму я и буду сражаться,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Я страха не знаю, я знаю лишь волю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Воля к победе не даст мне сломаться.</a:t>
            </a:r>
          </a:p>
          <a:p>
            <a:pPr algn="l" fontAlgn="base"/>
            <a:endParaRPr lang="ru-RU" b="0" i="0" dirty="0">
              <a:solidFill>
                <a:srgbClr val="474747"/>
              </a:solidFill>
              <a:effectLst/>
              <a:latin typeface="Helvetica Neue"/>
            </a:endParaRPr>
          </a:p>
          <a:p>
            <a:pPr algn="l" fontAlgn="base"/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Был я в боях закалён беспощадных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Помощь имел я всегда и опору,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Нас </a:t>
            </a:r>
            <a:r>
              <a:rPr lang="ru-RU" b="0" i="0" dirty="0" err="1">
                <a:solidFill>
                  <a:srgbClr val="474747"/>
                </a:solidFill>
                <a:effectLst/>
                <a:latin typeface="Helvetica Neue"/>
              </a:rPr>
              <a:t>войнов</a:t>
            </a: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 пятнадцать сражается ратных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Мы вместе способны раскалывать горы.</a:t>
            </a:r>
          </a:p>
          <a:p>
            <a:pPr algn="l" fontAlgn="base"/>
            <a:endParaRPr lang="ru-RU" b="0" i="0" dirty="0">
              <a:solidFill>
                <a:srgbClr val="474747"/>
              </a:solidFill>
              <a:effectLst/>
              <a:latin typeface="Helvetica Neue"/>
            </a:endParaRPr>
          </a:p>
          <a:p>
            <a:pPr algn="l" fontAlgn="base"/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Здесь битва идёт без смертей и без горя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Здесь нет тирании, насилия и зла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Есть только проверка твоей силы воли</a:t>
            </a:r>
            <a:b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Есть только отвага, здесь в Регби игра.</a:t>
            </a:r>
          </a:p>
        </p:txBody>
      </p:sp>
    </p:spTree>
    <p:extLst>
      <p:ext uri="{BB962C8B-B14F-4D97-AF65-F5344CB8AC3E}">
        <p14:creationId xmlns:p14="http://schemas.microsoft.com/office/powerpoint/2010/main" val="3888016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157" y="289971"/>
            <a:ext cx="10153816" cy="1356360"/>
          </a:xfrm>
        </p:spPr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(от англ. </a:t>
            </a:r>
            <a:r>
              <a:rPr lang="ru-RU" sz="2000" b="0" i="0" dirty="0" err="1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foot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ступня, </a:t>
            </a:r>
            <a:r>
              <a:rPr lang="ru-RU" sz="2000" b="0" i="0" dirty="0" err="1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ball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мяч) — самый популярный командный вид спорта в мире, целью в котором является забить мяч в ворота соперника большее число раз, чем это сделает команда соперника в установленное время. Мяч в ворота можно забивать ногами или любыми другими частями тела (кроме рук).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8AC785-DE9C-4FA3-9D8B-0E0A49F9A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04" y="1965960"/>
            <a:ext cx="3061252" cy="19898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12F683-C712-468C-8F59-930B94BD97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183" y="1965960"/>
            <a:ext cx="3717234" cy="18307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735F8DF-00AF-4A12-9361-9B95F98D53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57" y="4105275"/>
            <a:ext cx="3061252" cy="21431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9E19BD-0625-41E7-BF83-445646DA85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184" y="4105274"/>
            <a:ext cx="3717234" cy="2143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D951B1A-F535-4C69-8B50-45A460260F7F}"/>
              </a:ext>
            </a:extLst>
          </p:cNvPr>
          <p:cNvSpPr txBox="1"/>
          <p:nvPr/>
        </p:nvSpPr>
        <p:spPr>
          <a:xfrm>
            <a:off x="4220818" y="3617843"/>
            <a:ext cx="37503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 полю быстро скачет мяч,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Идет сейчас футбольный матч!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Удар, подача, аут, пас!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Вратарь от гола ловко спас!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1E43AB-86C4-45A9-8E32-8E8F400CFD5B}"/>
              </a:ext>
            </a:extLst>
          </p:cNvPr>
          <p:cNvSpPr txBox="1"/>
          <p:nvPr/>
        </p:nvSpPr>
        <p:spPr>
          <a:xfrm>
            <a:off x="4220818" y="1570383"/>
            <a:ext cx="345219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Свисток дает игры начало,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 вся команда побежала,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Сейчас забьем голов мы пять,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футболе любим побеждать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842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348" y="609600"/>
            <a:ext cx="10422172" cy="1356360"/>
          </a:xfrm>
        </p:spPr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НА ТРАВЕ 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спортивная командная игра с клюшками и пластиковым мячом на траве, целью в которой является забросить мяч в ворота соперника большее число раз, чем это сделает команда соперника в установленное время. Хоккей с мячом на траве популярен как среди мужчин, так и среди женщин.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F31F54-0F17-42F1-88A9-84A7CC20B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19" y="2077279"/>
            <a:ext cx="3614530" cy="18983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2CAEF0-CC64-4967-BC08-354A170182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452" y="2077279"/>
            <a:ext cx="3727174" cy="189837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89F5D2-264B-4927-A50E-59651B38F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452" y="4224130"/>
            <a:ext cx="3727174" cy="213691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A3F37A-94AD-47F3-9789-83542A3412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04" y="4224130"/>
            <a:ext cx="3465445" cy="20242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5E0BE1-E71B-4BA3-8B94-7E5F57D24C81}"/>
              </a:ext>
            </a:extLst>
          </p:cNvPr>
          <p:cNvSpPr txBox="1"/>
          <p:nvPr/>
        </p:nvSpPr>
        <p:spPr>
          <a:xfrm>
            <a:off x="4297016" y="2274838"/>
            <a:ext cx="361453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Я даже и не представлял,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Когда в хоккей зимой играл,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Что от хоккея на траве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Не оторваться будет мне!</a:t>
            </a:r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Бабулю очень удивлю,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Когда опять я гол забью!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81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663" y="347472"/>
            <a:ext cx="10192513" cy="12893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 -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лимпийский вид спорта, в котором два игрока или две команды по два человека соперничают между собой. Цель каждого из игроков (или команд) – перекинуть ракеткой волан на сторону соперника таким образом, чтобы соперник не смог его отразить.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130FC4-5B7D-4C35-B40B-D5C673403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3" y="4050792"/>
            <a:ext cx="4846321" cy="23957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6132AB-17EC-4870-9286-FD1906706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017" y="1696490"/>
            <a:ext cx="5071872" cy="23753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F7D2B1-0ABE-42AB-B7F5-A6F80EA27D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3" y="1954216"/>
            <a:ext cx="4846321" cy="20142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7B5008-78B5-45AE-A8EB-D1CC017ED0DB}"/>
              </a:ext>
            </a:extLst>
          </p:cNvPr>
          <p:cNvSpPr txBox="1"/>
          <p:nvPr/>
        </p:nvSpPr>
        <p:spPr>
          <a:xfrm>
            <a:off x="6605016" y="4206240"/>
            <a:ext cx="3819143" cy="2375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удар ракеткой —</a:t>
            </a:r>
            <a:b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Волан летит над сеткой.</a:t>
            </a:r>
            <a:b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Серёжа хоть и сильно бил,</a:t>
            </a:r>
            <a:b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Воланчик в сетку угодил.</a:t>
            </a:r>
            <a:b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победил Антон.</a:t>
            </a:r>
            <a:b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что играли? В бадминтон .</a:t>
            </a:r>
            <a:br>
              <a:rPr lang="ru-RU" sz="200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772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олимпийский вид спорта, спортивная командная игра с мячом, цель в которой – забросить мяч в корзину соперника большее число раз, чем это сделает команда соперника в установленное время. Каждая команда состоит из 5 полевых игроков.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77B4E1-3437-458D-9A91-8D238A105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048" y="1903811"/>
            <a:ext cx="3381256" cy="242349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5982D6C-19A7-4EBC-B30C-DBB0E1AA5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816" y="4504470"/>
            <a:ext cx="2165667" cy="20243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9FCEB7-1DC2-4682-8967-0F2CFB6619D5}"/>
              </a:ext>
            </a:extLst>
          </p:cNvPr>
          <p:cNvSpPr txBox="1"/>
          <p:nvPr/>
        </p:nvSpPr>
        <p:spPr>
          <a:xfrm>
            <a:off x="4453128" y="2642616"/>
            <a:ext cx="39319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Bef>
                <a:spcPts val="840"/>
              </a:spcBef>
              <a:spcAft>
                <a:spcPts val="840"/>
              </a:spcAft>
              <a:tabLst>
                <a:tab pos="457200" algn="l"/>
              </a:tabLst>
            </a:pP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В спортзале есть и слева щит,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справа, как близнец, висит,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 кольцах есть корзины,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круг посередине.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Спортсмены все несутся </a:t>
            </a:r>
            <a:r>
              <a:rPr lang="ru-RU" sz="1800" dirty="0" err="1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вскач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бьют о пол беднягу-мяч.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Его две группы из ребят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корзины «выбросить» хотят.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Достанут… и опять о пол!</a:t>
            </a:r>
            <a:b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Игра зовётся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Баскетбол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EAFB6FB-8ADB-486C-8F5A-8EC074AF26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14" y="3977640"/>
            <a:ext cx="3765534" cy="255117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4AD9E6-D6C6-4F03-AF52-E822125A3E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14" y="1895523"/>
            <a:ext cx="3721608" cy="208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60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944" y="682752"/>
            <a:ext cx="10689336" cy="1356360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БЕЙСБОЛ</a:t>
            </a:r>
            <a:r>
              <a:rPr lang="ru-RU" sz="2000" dirty="0">
                <a:solidFill>
                  <a:srgbClr val="242D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000" dirty="0">
                <a:solidFill>
                  <a:srgbClr val="242D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командная спортивная игра с бейсбольным мячом и битой. В состязаниях участвуют две команды по девять (иногда десять) игроков каждая. </a:t>
            </a:r>
            <a:r>
              <a:rPr lang="ru-RU" sz="2000" i="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тех редких видов спорта, в которых нападающие бегают от мяча, а не за ним. </a:t>
            </a:r>
            <a:br>
              <a:rPr lang="ru-RU" sz="2000" i="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бейсбола включают в себя бросание, выбивание и перехват мяча.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89D659-E321-43ED-9354-0918769C60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46" y="2039112"/>
            <a:ext cx="2990088" cy="13563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06B6C4-2728-4A81-BC87-3391BE4BBA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826" y="3719280"/>
            <a:ext cx="3989567" cy="282695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0DD33D-1022-4C96-AEF3-6D5A1EFD61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06" y="3553968"/>
            <a:ext cx="3989568" cy="297604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CBB08E8-D23F-4D0A-84A9-B0DF5E5CC9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826" y="1798983"/>
            <a:ext cx="3893756" cy="19202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F5F8A7-023F-4372-9C2A-C31DED7C99C4}"/>
              </a:ext>
            </a:extLst>
          </p:cNvPr>
          <p:cNvSpPr txBox="1"/>
          <p:nvPr/>
        </p:nvSpPr>
        <p:spPr>
          <a:xfrm>
            <a:off x="4609376" y="2828836"/>
            <a:ext cx="27654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Наша бита красота,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 работе не проста.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Точно мячик отобьёт,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Уведёт его в полёт!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689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олимпийский вид спорта, целью в котором является направить мяч в сторону соперника через сетку таким образом, чтобы он приземлился на половине соперника или добиться ошибки со стороны игрока команды соперника. Во время одной атаки допускается только три касания мяча подряд.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430AB-33FC-4666-8827-D553D0DF92A9}"/>
              </a:ext>
            </a:extLst>
          </p:cNvPr>
          <p:cNvSpPr txBox="1"/>
          <p:nvPr/>
        </p:nvSpPr>
        <p:spPr>
          <a:xfrm>
            <a:off x="4720590" y="3392424"/>
            <a:ext cx="3454146" cy="2391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команда побеждает,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мячик не роняет.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летит с подачи метко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в ворота – через сетку.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площадка, а не поле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спортсменов в Волейболе.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8FE4990-354F-4274-9BD9-92D16BD44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92" y="1559439"/>
            <a:ext cx="3941064" cy="232676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74A321-8CB9-480A-BE17-938EEC4551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325" y="4105275"/>
            <a:ext cx="2143125" cy="21431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5E52824-4646-4DF4-BB88-2FECEE9EF8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27" y="1810513"/>
            <a:ext cx="3941064" cy="20756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473A784-B317-4592-B663-37B7CC99CE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84" y="3953167"/>
            <a:ext cx="4098797" cy="239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2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ВОДНОЕ ПОЛО  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командный водный олимпийский вид спорта, целью в котором является забросить мяч в ворота соперника большее число раз, чем это сделает оппонент в установленное время. Игра проходит в воде, а мяч держат и забрасывают в ворота одной рукой.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9B6164-DA78-4FDE-A595-E85CA59FC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156" y="3617843"/>
            <a:ext cx="4015409" cy="293121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B05BE95-13F2-4291-B2C0-8EC737859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09" y="1888434"/>
            <a:ext cx="2941982" cy="21468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85F3CF-62B5-4CC8-8531-763316CD43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6" y="4035287"/>
            <a:ext cx="4403034" cy="25137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C42FFC-2A46-4FF9-84D9-421EFF4A5B49}"/>
              </a:ext>
            </a:extLst>
          </p:cNvPr>
          <p:cNvSpPr txBox="1"/>
          <p:nvPr/>
        </p:nvSpPr>
        <p:spPr>
          <a:xfrm>
            <a:off x="4833319" y="1773129"/>
            <a:ext cx="304882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С восторгом следим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За игрою веселой.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Она называется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Водное поло.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Бассейн вместо поля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И мяч над водой.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Вратарь, будь на страже,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На месте не стой.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Чтоб за мячом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Успевать тут везде,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Надо, как рыба,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Держаться в воде.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Похожа немножко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Игра на футбол,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Но мокрый всегда</a:t>
            </a:r>
            <a:br>
              <a:rPr lang="ru-RU" dirty="0"/>
            </a:br>
            <a:r>
              <a:rPr lang="ru-RU" b="0" i="0" dirty="0">
                <a:solidFill>
                  <a:srgbClr val="474747"/>
                </a:solidFill>
                <a:effectLst/>
                <a:latin typeface="Helvetica Neue"/>
              </a:rPr>
              <a:t>Забивается гол!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315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030357"/>
          </a:xfrm>
        </p:spPr>
        <p:txBody>
          <a:bodyPr>
            <a:normAutofit/>
          </a:bodyPr>
          <a:lstStyle/>
          <a:p>
            <a:pPr algn="just"/>
            <a:r>
              <a:rPr lang="ru-RU" sz="2200" b="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ГАНДБОЛ</a:t>
            </a:r>
            <a:r>
              <a:rPr lang="ru-RU" sz="2200" b="0" i="0" dirty="0">
                <a:solidFill>
                  <a:srgbClr val="26282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командный вид спорта, главная цель которого — забросить как можно больше мячей в ворота соперника. В отличие от футбола, в мяч играют руками.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F3FBB5-475A-477A-81D9-A8041019B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409" y="3438960"/>
            <a:ext cx="4403034" cy="29916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98023C-3D93-4A1C-B8A3-EB55271F2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30" y="1858617"/>
            <a:ext cx="3574111" cy="133184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3CDFC3-C575-42CB-9444-12AB301459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435" y="1296539"/>
            <a:ext cx="1949313" cy="194931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F45CD5A-BCFB-4F68-8F37-3C17B7500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9" y="3351215"/>
            <a:ext cx="3448505" cy="29916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69E892-2C3A-4FD7-9809-72B58FF5792E}"/>
              </a:ext>
            </a:extLst>
          </p:cNvPr>
          <p:cNvSpPr txBox="1"/>
          <p:nvPr/>
        </p:nvSpPr>
        <p:spPr>
          <a:xfrm>
            <a:off x="4300041" y="2089885"/>
            <a:ext cx="344850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летних олимпийских играх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Спорт присутствует - гандбол,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Где вручную в матча титрах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Игроки вбивают гол.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Мяч в ворота не пускает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Превнимательный вратарь,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Ведь победа предвещает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Олимпийскую медаль.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Игроки мяч отбивают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Хоть коленом, хоть бедром,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Даже головой толкают.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Цель мяча - ворот проем.</a:t>
            </a:r>
          </a:p>
        </p:txBody>
      </p:sp>
    </p:spTree>
    <p:extLst>
      <p:ext uri="{BB962C8B-B14F-4D97-AF65-F5344CB8AC3E}">
        <p14:creationId xmlns:p14="http://schemas.microsoft.com/office/powerpoint/2010/main" val="352109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9" y="609600"/>
            <a:ext cx="10432111" cy="1189383"/>
          </a:xfrm>
        </p:spPr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ГРЕБЛЯ НА БАЙДАРКАХ И КАНОЭ 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олимпийский гребной вид спорта, суть которого заключается в скорейшем преодолении трассы на байдарках и каноэ. Места в заезде распределяются между участниками по мере пересечения ими финишной прямой.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F76172-068B-49F6-A406-25F2458C9B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4" y="4055165"/>
            <a:ext cx="3996359" cy="23626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689E1A-ADF7-497E-AF41-3EC11CFC5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005" y="4154557"/>
            <a:ext cx="3921551" cy="22633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72EF19E-4C70-42C0-BED4-1EE89AA345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004" y="1798983"/>
            <a:ext cx="3921551" cy="225618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D4EC98E-3932-4775-8BE0-43DA949D19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4" y="1802958"/>
            <a:ext cx="3996358" cy="19997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1F12D7-ADC4-4B3A-992F-98A879AF8E8F}"/>
              </a:ext>
            </a:extLst>
          </p:cNvPr>
          <p:cNvSpPr txBox="1"/>
          <p:nvPr/>
        </p:nvSpPr>
        <p:spPr>
          <a:xfrm>
            <a:off x="4562061" y="3071191"/>
            <a:ext cx="321613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Гребцы на каноэ</a:t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Во время иное</a:t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 рекам гребли далеко.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Но в спорте порою,</a:t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спортивных каноэ,</a:t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Приходится нам нелегко!</a:t>
            </a:r>
          </a:p>
        </p:txBody>
      </p:sp>
    </p:spTree>
    <p:extLst>
      <p:ext uri="{BB962C8B-B14F-4D97-AF65-F5344CB8AC3E}">
        <p14:creationId xmlns:p14="http://schemas.microsoft.com/office/powerpoint/2010/main" val="2478365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7ADDD-089E-4C3D-A109-99F0C8BFE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СИНХРОННОЕ ПЛАВАНИЕ </a:t>
            </a:r>
            <a:r>
              <a:rPr lang="ru-RU" sz="2000" b="0" i="0" dirty="0">
                <a:solidFill>
                  <a:srgbClr val="30354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женский водный вид спорта, суть которого заключается в выполнении в воде различных фигур и движений под музыку. Синхронное плавание является олимпийским видом спорта.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6F8901-4303-4AA1-A7A3-D99BF0752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70" y="1965960"/>
            <a:ext cx="3279913" cy="24250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5F9588E-77EB-4BAB-A248-4F112178D0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70" y="4479490"/>
            <a:ext cx="3279914" cy="19334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98F41E-56E6-40E7-971C-36586ED4B6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59416" y="1884916"/>
            <a:ext cx="3611217" cy="19240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051B7A-186D-4D88-98D1-D81D69C057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415" y="4391025"/>
            <a:ext cx="3611217" cy="20050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B13C5E-FD1A-4AC4-BB6F-2903BB8034AF}"/>
              </a:ext>
            </a:extLst>
          </p:cNvPr>
          <p:cNvSpPr txBox="1"/>
          <p:nvPr/>
        </p:nvSpPr>
        <p:spPr>
          <a:xfrm>
            <a:off x="3766930" y="2155359"/>
            <a:ext cx="466145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Словно лебеди плывут ножки над водой!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Плаваньем синхронным залюбуется любой.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А как грациозны пловчихи, взгляни,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Гляжу с восхищением - чуду сродни.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Движения плавны, изящны черты-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Вот лилии вдруг распустились цветы,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И тут же распались, в узоре искрясь.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Нырнули, мгновенье в воде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затаясь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И вновь распустились прекрасным цветком.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И их осыпают цветами потом.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Затихла в бассейне покинутом гладь.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Устали девчонки, им трудно дышать.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Но счастьем сияют спортсменок глаза,</a:t>
            </a:r>
            <a:br>
              <a:rPr lang="ru-RU" dirty="0"/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И капли воды на телах, как роса.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915154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157</TotalTime>
  <Words>1112</Words>
  <Application>Microsoft Office PowerPoint</Application>
  <PresentationFormat>Широкоэкранный</PresentationFormat>
  <Paragraphs>51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Helvetica Neue</vt:lpstr>
      <vt:lpstr>Times New Roman</vt:lpstr>
      <vt:lpstr>Times New Roman Cyr</vt:lpstr>
      <vt:lpstr>Базис</vt:lpstr>
      <vt:lpstr>Летние командные  олимпийские виды спорта</vt:lpstr>
      <vt:lpstr>БАДМИНТОН - олимпийский вид спорта, в котором два игрока или две команды по два человека соперничают между собой. Цель каждого из игроков (или команд) – перекинуть ракеткой волан на сторону соперника таким образом, чтобы соперник не смог его отразить. </vt:lpstr>
      <vt:lpstr>БАСКЕТБОЛ – олимпийский вид спорта, спортивная командная игра с мячом, цель в которой – забросить мяч в корзину соперника большее число раз, чем это сделает команда соперника в установленное время. Каждая команда состоит из 5 полевых игроков. </vt:lpstr>
      <vt:lpstr>БЕЙСБОЛ — командная спортивная игра с бейсбольным мячом и битой. В состязаниях участвуют две команды по девять (иногда десять) игроков каждая. Это один из тех редких видов спорта, в которых нападающие бегают от мяча, а не за ним.  Основные принципы бейсбола включают в себя бросание, выбивание и перехват мяча. </vt:lpstr>
      <vt:lpstr>ВОЛЕЙБОЛ – это олимпийский вид спорта, целью в котором является направить мяч в сторону соперника через сетку таким образом, чтобы он приземлился на половине соперника или добиться ошибки со стороны игрока команды соперника. Во время одной атаки допускается только три касания мяча подряд. </vt:lpstr>
      <vt:lpstr>ВОДНОЕ ПОЛО  – командный водный олимпийский вид спорта, целью в котором является забросить мяч в ворота соперника большее число раз, чем это сделает оппонент в установленное время. Игра проходит в воде, а мяч держат и забрасывают в ворота одной рукой.</vt:lpstr>
      <vt:lpstr>ГАНДБОЛ — командный вид спорта, главная цель которого — забросить как можно больше мячей в ворота соперника. В отличие от футбола, в мяч играют руками.</vt:lpstr>
      <vt:lpstr>ГРЕБЛЯ НА БАЙДАРКАХ И КАНОЭ – олимпийский гребной вид спорта, суть которого заключается в скорейшем преодолении трассы на байдарках и каноэ. Места в заезде распределяются между участниками по мере пересечения ими финишной прямой.</vt:lpstr>
      <vt:lpstr>СИНХРОННОЕ ПЛАВАНИЕ – это женский водный вид спорта, суть которого заключается в выполнении в воде различных фигур и движений под музыку. Синхронное плавание является олимпийским видом спорта. </vt:lpstr>
      <vt:lpstr>РЕГБИ – олимпийский контактный командный вид спорта, целью в котором является совершение результативных действий, а именно поражение ворот соперника или занос мяча в зачетную зону оппонента. В отличие от футбола, в регби разрешены касания мяча руками. </vt:lpstr>
      <vt:lpstr>ФУТБОЛ (от англ. foot — ступня, ball — мяч) — самый популярный командный вид спорта в мире, целью в котором является забить мяч в ворота соперника большее число раз, чем это сделает команда соперника в установленное время. Мяч в ворота можно забивать ногами или любыми другими частями тела (кроме рук). </vt:lpstr>
      <vt:lpstr>ХОККЕЙ НА ТРАВЕ – спортивная командная игра с клюшками и пластиковым мячом на траве, целью в которой является забросить мяч в ворота соперника большее число раз, чем это сделает команда соперника в установленное время. Хоккей с мячом на траве популярен как среди мужчин, так и среди женщин.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олимпийские виды спорта</dc:title>
  <dc:creator>Lena</dc:creator>
  <cp:lastModifiedBy>Lena</cp:lastModifiedBy>
  <cp:revision>4</cp:revision>
  <dcterms:created xsi:type="dcterms:W3CDTF">2023-06-23T14:42:38Z</dcterms:created>
  <dcterms:modified xsi:type="dcterms:W3CDTF">2023-07-11T07:53:27Z</dcterms:modified>
</cp:coreProperties>
</file>