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9" r:id="rId3"/>
    <p:sldId id="283" r:id="rId4"/>
    <p:sldId id="275" r:id="rId5"/>
    <p:sldId id="276" r:id="rId6"/>
    <p:sldId id="292" r:id="rId7"/>
    <p:sldId id="265" r:id="rId8"/>
    <p:sldId id="278" r:id="rId9"/>
    <p:sldId id="279" r:id="rId10"/>
    <p:sldId id="294" r:id="rId11"/>
    <p:sldId id="270" r:id="rId12"/>
    <p:sldId id="295" r:id="rId13"/>
    <p:sldId id="258" r:id="rId14"/>
    <p:sldId id="277" r:id="rId15"/>
    <p:sldId id="262" r:id="rId16"/>
    <p:sldId id="282" r:id="rId17"/>
    <p:sldId id="296" r:id="rId18"/>
    <p:sldId id="259" r:id="rId19"/>
    <p:sldId id="274" r:id="rId20"/>
    <p:sldId id="272" r:id="rId21"/>
    <p:sldId id="273" r:id="rId22"/>
    <p:sldId id="271" r:id="rId23"/>
    <p:sldId id="285" r:id="rId24"/>
    <p:sldId id="297" r:id="rId25"/>
    <p:sldId id="29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D3EE3-9C89-4405-913F-BDFDF33B692E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CFDB5-1DF0-4A7D-AEBD-AB6CF0CFE2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D3EE3-9C89-4405-913F-BDFDF33B692E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CFDB5-1DF0-4A7D-AEBD-AB6CF0CFE2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D3EE3-9C89-4405-913F-BDFDF33B692E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CFDB5-1DF0-4A7D-AEBD-AB6CF0CFE2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D3EE3-9C89-4405-913F-BDFDF33B692E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CFDB5-1DF0-4A7D-AEBD-AB6CF0CFE2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D3EE3-9C89-4405-913F-BDFDF33B692E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CFDB5-1DF0-4A7D-AEBD-AB6CF0CFE2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D3EE3-9C89-4405-913F-BDFDF33B692E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CFDB5-1DF0-4A7D-AEBD-AB6CF0CFE2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D3EE3-9C89-4405-913F-BDFDF33B692E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CFDB5-1DF0-4A7D-AEBD-AB6CF0CFE2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D3EE3-9C89-4405-913F-BDFDF33B692E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CFDB5-1DF0-4A7D-AEBD-AB6CF0CFE2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D3EE3-9C89-4405-913F-BDFDF33B692E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CFDB5-1DF0-4A7D-AEBD-AB6CF0CFE2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D3EE3-9C89-4405-913F-BDFDF33B692E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CFDB5-1DF0-4A7D-AEBD-AB6CF0CFE2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D3EE3-9C89-4405-913F-BDFDF33B692E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CFDB5-1DF0-4A7D-AEBD-AB6CF0CFE2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4D3EE3-9C89-4405-913F-BDFDF33B692E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ACFDB5-1DF0-4A7D-AEBD-AB6CF0CFE2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Операция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«Звёздочка»</a:t>
            </a:r>
            <a:b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спасению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детей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Полоцкого детдома №1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Презентацию выполнила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читель МОУ «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Джатиевская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ООШ»</a:t>
            </a:r>
          </a:p>
          <a:p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Лесникова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В.Ю.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mypresentation.ru/documents/5abb51d78bd9d28f7352c307b913558e/img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012181" y="908720"/>
            <a:ext cx="400809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Александр Петрович Мамкин</a:t>
            </a:r>
            <a:endParaRPr lang="ru-RU" sz="2800" b="1" dirty="0"/>
          </a:p>
        </p:txBody>
      </p:sp>
      <p:pic>
        <p:nvPicPr>
          <p:cNvPr id="6" name="Содержимое 3" descr="Операция &amp;quot;Звёздочка&amp;quot;. 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1988840"/>
            <a:ext cx="5544616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mypresentation.ru/documents/5abb51d78bd9d28f7352c307b913558e/img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411760" y="908720"/>
            <a:ext cx="460851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Награды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Александра Петровича Мамкина</a:t>
            </a:r>
            <a:endParaRPr lang="ru-RU" sz="2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907704" y="1916832"/>
            <a:ext cx="568863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19138"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Александр Мамкин ушёл на фронт добровольцем. Совершил более 70 ночных  полётов в тыл противника к партизанам. Доставил более 20000 кг боеприпасов и вывез 280 раненых.</a:t>
            </a:r>
          </a:p>
          <a:p>
            <a:pPr indent="719138"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 проявленные мужество и героизм был награждён:</a:t>
            </a:r>
          </a:p>
          <a:p>
            <a:pPr lvl="0" indent="719138"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Медалью «Партизану Отечественной войны» 1 степени</a:t>
            </a:r>
          </a:p>
          <a:p>
            <a:pPr lvl="0" indent="719138"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Орденом Красного Знамени</a:t>
            </a:r>
          </a:p>
          <a:p>
            <a:pPr lvl="0" indent="719138"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Орденом Отечественной войны 1 степени</a:t>
            </a:r>
          </a:p>
          <a:p>
            <a:pPr lvl="0" indent="719138"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Орденом Александра Невского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mypresentation.ru/documents/5abb51d78bd9d28f7352c307b913558e/img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536763" y="908720"/>
            <a:ext cx="455551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Партизан передаёт ребёнка А.Мамкину</a:t>
            </a:r>
            <a:endParaRPr lang="ru-RU" sz="2000" b="1" dirty="0"/>
          </a:p>
        </p:txBody>
      </p:sp>
      <p:pic>
        <p:nvPicPr>
          <p:cNvPr id="6" name="Содержимое 3" descr="партизан и александр мамкин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3" y="1720056"/>
            <a:ext cx="5855171" cy="3725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https://mypresentation.ru/documents/5abb51d78bd9d28f7352c307b913558e/img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123728" y="980728"/>
            <a:ext cx="56166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Мамкин сажает детей в свой самолёт</a:t>
            </a:r>
            <a:endParaRPr lang="ru-RU" sz="2400" b="1" dirty="0"/>
          </a:p>
        </p:txBody>
      </p:sp>
      <p:pic>
        <p:nvPicPr>
          <p:cNvPr id="8" name="Содержимое 3" descr="Александр Мамкин усаживает ребёнка в самолёт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1844823"/>
            <a:ext cx="5400600" cy="3528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s://mypresentation.ru/documents/5abb51d78bd9d28f7352c307b913558e/img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3" descr="https://avatars.dzeninfra.ru/get-zen_doc/5257032/pub_61fd06d80c8c9f09befc620e_61fd1d088e0dae12f71c77e6/scale_2400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96491" y="980729"/>
            <a:ext cx="6751017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https://mypresentation.ru/documents/5abb51d78bd9d28f7352c307b913558e/img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051720" y="1166843"/>
            <a:ext cx="568863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19138"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качестве аэродрома использовалось озеро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Вечелье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Приходилось спешить ещё и потому, что лёд с каждым днём становился всё ненадёжнее. В самолёт Р-5 поместились десять ребятишек, их воспитательница Валентина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Латко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и двое раненных партизан. Сначала всё шло хорошо, но при подлёте к линии фронта самолёт Мамкина подбили. Линия фронта осталась позади, а Р-5 горел… Будь Мамкин на борту один, он набрал бы высоту и выпрыгнул с парашютом. Но он летел не один. И не собирался отдавать смерти мальчишек и девчонок. Не для того они, только начавшие жить, пешком ночью спасались от фашистов, чтобы разбиться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https://mypresentation.ru/documents/5abb51d78bd9d28f7352c307b913558e/img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123728" y="1196752"/>
            <a:ext cx="554461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19138"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Мамкин вёл самолёт… Пламя добралось до кабины пилота. От температуры плавились лётные очки, прикипая к коже. Горела одежда, шлемофон, в дыму и огне было плохо видно.</a:t>
            </a:r>
          </a:p>
          <a:p>
            <a:pPr indent="719138" algn="just"/>
            <a:r>
              <a:rPr lang="ru-RU" sz="2000" b="1" i="1" cap="all" dirty="0" smtClean="0">
                <a:latin typeface="Times New Roman" pitchFamily="18" charset="0"/>
                <a:cs typeface="Times New Roman" pitchFamily="18" charset="0"/>
              </a:rPr>
              <a:t>ОТ НОГ ПОТИХОНЬКУ ОСТАВАЛИСЬ ТОЛЬКО КОСТИ. А ТАМ, ЗА СПИНОЙ ЛЁТЧИКА, РАЗДАВАЛСЯ ПЛАЧ.</a:t>
            </a:r>
          </a:p>
          <a:p>
            <a:pPr indent="719138"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Дети боялись огня, им не хотелось погибать. И Александр Петрович вёл самолёт практически вслепую. Превозмогая адскую боль, уже, можно сказать, безногий, он по-прежнему крепко стоял между ребятишками и смертью.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mypresentation.ru/documents/5abb51d78bd9d28f7352c307b913558e/img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86000" y="1196752"/>
            <a:ext cx="523832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19138"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Мамкин нашёл площадку на берегу озера, неподалёку от советских частей. Уже прогорела перегородка, которая отделяла его от пассажиров, на некоторых начала тлеть одежда. Но смерть, взмахнув над детьми косой, так и не смогла опустить её. Мамкин не дал. Все пассажиры остались живы. Александр Петрович совершенно непостижимым образом сам смог выбраться из кабины. Он успел спросить: «Дети живы?» И услышал голос мальчика Володи Шишкова: «Товарищ лётчик, не беспокойтесь! Я открыл дверцу, все живы, выходим…» И Мамкин потерял сознание.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s://mypresentation.ru/documents/5abb51d78bd9d28f7352c307b913558e/img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23728" y="1166843"/>
            <a:ext cx="532859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19138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Подоспевшие к месту падения горящего самолета-факела медики так и не смогли найти объяснения этому феномену. Как мог ничего не видящий человек с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вплавившимися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в лицо очками- «консервами» выдержать верный курс на восток? Как мог держать штурвал, когда руки лизало беспощадное пламя? Как мог обгоревшими до косточек ногами нажимать на педали, совершить посадку, выйти из машины и шагнуть к пассажирской кабине, откуда доносился плач малышей? В истории Великой Отечественной войны его подвиг остался единственным, беспримерным…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mypresentation.ru/documents/5abb51d78bd9d28f7352c307b913558e/img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86000" y="1052737"/>
            <a:ext cx="4572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Итоги операции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907704" y="1772816"/>
            <a:ext cx="5832648" cy="4822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19138"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Значение операции «Звёздочка» трудно переоценить. В ходе многодневной операции на советскую территорию было перевезено около двухсот детей. Гитлеровцы, узнав, что у них под носом партизаны осуществили такую дерзкую операцию, были буквально потрясены.</a:t>
            </a:r>
          </a:p>
          <a:p>
            <a:pPr indent="719138" algn="just"/>
            <a:r>
              <a:rPr lang="ru-RU" sz="2000" b="1" i="1" cap="all" dirty="0" smtClean="0">
                <a:latin typeface="Times New Roman" pitchFamily="18" charset="0"/>
                <a:cs typeface="Times New Roman" pitchFamily="18" charset="0"/>
              </a:rPr>
              <a:t>ОНИ ПЫТАЛИСЬ ЗАМОЛЧАТЬ ЕЕ, ДАЖЕ РАСПУСТИЛИ СЛУХ, ЧТО ДЕТДОМ ВЫВЕЗЕН В ГЕРМАНИЮ.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indent="719138"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Но вскоре все население Полоцка и окружающих деревень узнало правду о судьбе детей. Весть о спасении детей облетела все партизанские отряды, воодушевляя патриотов на новые боевые дел</a:t>
            </a:r>
            <a:r>
              <a:rPr lang="ru-RU" sz="2000" b="1" dirty="0" smtClean="0"/>
              <a:t>а.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catherineasquithgallery.com/uploads/posts/2021-02/1613568491_160-p-fon-dlya-prezentatsii-o-voine-17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979712" y="1196752"/>
            <a:ext cx="48782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Чтоб помнили: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Сгорая заживо ,спас детей.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Памяти А.П.Мамкина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посвящается</a:t>
            </a:r>
            <a:endParaRPr lang="ru-RU" sz="3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mypresentation.ru/documents/5abb51d78bd9d28f7352c307b913558e/img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86000" y="1124745"/>
            <a:ext cx="523832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19138"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Боевые друзья похоронили Мамкина у стен церкви в деревне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Маклок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Смоленской области. </a:t>
            </a:r>
          </a:p>
          <a:p>
            <a:pPr indent="719138"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Уже после войны его останки были перезахоронены на мемориальном кладбище «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Лидова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гора» в городе Велиже. С того дня все боевые друзья Александра Петровича, встречаясь уже под мирным небом, всегда вспоминали Сашу. Сашу, который с двух лет рос без отца и очень хорошо помнил детское горе. Сашу, который всем сердцем любил мальчишек и девчонок. Сашу, который носил фамилию Мамкин и сам, словно мать, подарил детям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жизнь.</a:t>
            </a:r>
            <a:endParaRPr lang="ru-RU" sz="2000" b="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mypresentation.ru/documents/5abb51d78bd9d28f7352c307b913558e/img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86000" y="1340768"/>
            <a:ext cx="523832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19138"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Александр Петрович Мамкин не имел своих детей, но спасённые им ребята-сироты называли себя «детьми Мамкина», а своим детям  — «внукам Мамкина» часто давали имя «Александр». </a:t>
            </a:r>
          </a:p>
          <a:p>
            <a:pPr indent="719138" algn="just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Светлая память и продолжение жизни Героя!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mypresentation.ru/documents/5abb51d78bd9d28f7352c307b913558e/img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86000" y="764704"/>
            <a:ext cx="457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«Пламенный ангел. Посвящение Александру Мамкину»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Нины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Горлановой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1556793"/>
            <a:ext cx="50943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Нет границ для служителей тьмы,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Так, нацисты, решив без затей,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 жертву страшному богу войны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Принести кровь сиротских детей.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Но ты взял их к себе под крыло,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Полетел сквозь опасность и ночь,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Прочь от места, где царствует зло,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От войны и от ужаса прочь!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А судьба не давала отбой –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Враг поднялся бедою грозя,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Словно коршун кружил над тобой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 ужалил огнем, как змея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Ты пылаешь – но все же не сбит,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Цель все ближе и рядом граница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Только видно с земли, как летит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 темном небе горящая птица.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Слабость тела пред Духом ничто,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Хоть стегает огонь словно плеть,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Груз бесценный – и нужно одно –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Заглушить боль и заживо тлеть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Видит Бог, что не зря ты страдал,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Сделав больше, чем мог человек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Ты их спас – но, шатаясь, упал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Обгоревшими крыльями в снег.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mypresentation.ru/documents/5abb51d78bd9d28f7352c307b913558e/img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051720" y="1268760"/>
            <a:ext cx="554461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30238"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Никогда не должен быть забыт подвиг лётчика Александра Мамкина, который он совершил в рамках операции "Звёздочка" в годы Великой Отечественной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Войны!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Его имя навсегда должно остаться в истории как символ мужества и героизма нашего народа!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avatars.mds.yandex.net/get-eda/3507787/ec0f363ab4fcce39d16cc40e257a1e7b/ori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mypresentation.ru/documents/5abb51d78bd9d28f7352c307b913558e/img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https://mypresentation.ru/documents/5abb51d78bd9d28f7352c307b913558e/img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763688" y="1052737"/>
            <a:ext cx="619268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19138"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Операция «Звёздочка» (ноябрь 1943 г. — 11 апреля 1944 г.) — операция советских партизан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Полоцко-Лепельского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партизанского соединения по освобождению и вывозу на контролируемую партизанами территорию удерживавшихся под Полоцком (Витебская область) германскими оккупационными войсками воспитанников Полоцкого детского дома №1, с последующей их эвакуацией на Большую землю.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mypresentation.ru/documents/5abb51d78bd9d28f7352c307b913558e/img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547664" y="751344"/>
            <a:ext cx="662473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30238"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События, о которых пойдет речь, произошли зимой 1943–44 годов, когда нацисты приняли зверское решение: использовать воспитанников Полоцкого детского дома № 1 как доноров. Немецким раненным солдатам срочно нужна была донорская кровь. Ничего лучше не придумав, её решили брать у детей, которые попали в детдом после того, как немцы расстреляли их родителей за участие в сопротивлении.</a:t>
            </a:r>
          </a:p>
          <a:p>
            <a:pPr indent="630238"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Первым встал на защиту мальчишек и девчонок директор детского дома Михаил Степанович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Форинко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умоляя этого не делать. Но для оккупантов не имели никакого значения ни жалость, ни сострадание, да и вообще сам факт такого зверства, поэтому сразу было ясно: это не аргументы.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mypresentation.ru/documents/5abb51d78bd9d28f7352c307b913558e/img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665516" y="980728"/>
            <a:ext cx="46427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Дети-сироты Полоцкого детдома №1</a:t>
            </a:r>
            <a:endParaRPr lang="ru-RU" sz="2000" b="1" dirty="0"/>
          </a:p>
        </p:txBody>
      </p:sp>
      <p:pic>
        <p:nvPicPr>
          <p:cNvPr id="6" name="Содержимое 3" descr="https://avatars.dzeninfra.ru/get-zen_doc/105853/pub_61fd06d80c8c9f09befc620e_61fd14e30c8c9f09be0aec71/scale_2400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5" y="1600201"/>
            <a:ext cx="6052326" cy="36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mypresentation.ru/documents/5abb51d78bd9d28f7352c307b913558e/img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86000" y="692696"/>
            <a:ext cx="4572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Первый этап операции «Звёздочка»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691680" y="1340768"/>
            <a:ext cx="633670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719138"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Партизанскому отряду было поручено вплотную подойти к деревне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Бельчицы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чтобы встретить детей и на руках унести в лес. С наступлением темноты  советские бойцы заняли опушку недалеко от деревни, превратив её в укрепленный рубеж: в снегу были вырыты окопы, расставлены пулеметы.</a:t>
            </a:r>
          </a:p>
          <a:p>
            <a:pPr lvl="0" indent="719138"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назначенное время, как шмели, загудели над головами фашистов советские самолеты, наводя смертельный страх. Гитлеровцы залезали в щели и окопы. в этот момент и направились к лесу мелкими группами дети.</a:t>
            </a:r>
          </a:p>
          <a:p>
            <a:pPr lvl="0" indent="719138"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Партизаны в белых маскировочных халатах пошли вперед, навстречу детям, покидавшим фашистский гарнизон.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s://mypresentation.ru/documents/5abb51d78bd9d28f7352c307b913558e/img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907704" y="980728"/>
            <a:ext cx="55446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719138" algn="ctr"/>
            <a:r>
              <a:rPr lang="ru-RU" b="1" i="1" cap="all" dirty="0" err="1" smtClean="0">
                <a:latin typeface="Times New Roman" pitchFamily="18" charset="0"/>
                <a:cs typeface="Times New Roman" pitchFamily="18" charset="0"/>
              </a:rPr>
              <a:t>бОЛЬНЫХ</a:t>
            </a:r>
            <a:r>
              <a:rPr lang="ru-RU" b="1" i="1" cap="all" dirty="0" smtClean="0">
                <a:latin typeface="Times New Roman" pitchFamily="18" charset="0"/>
                <a:cs typeface="Times New Roman" pitchFamily="18" charset="0"/>
              </a:rPr>
              <a:t> И МАЛОЛЕТНИХ РЕБЯТ НЕСЛИ НА РУКАХ ВОСПИТАТЕЛИ И СТАРШИЕ ВОСПИТАННИКИ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35696" y="2132856"/>
            <a:ext cx="619268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719138"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Многие малыши шли сами, на каждом шагу проваливаясь в снег. Несмотря на это, в ту зимнюю ночь не было слышно ни стона, ни плача детей. Вскоре детей усадили на подводы, укрыли потеплее, и санный поезд ночью доставил их в партизанскую зону, в расположение отряда. Партизаны выполнили ответственную боевую задачу, спасли от гибели советских детей! Всему личному составу была объявлена благодарность. Группу партизан представили к правительственным наградам.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mypresentation.ru/documents/5abb51d78bd9d28f7352c307b913558e/img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86000" y="908721"/>
            <a:ext cx="4572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Второй этап операции «Звёздочка»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75656" y="1412776"/>
            <a:ext cx="662473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19138"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Теперь предстояло эвакуировать детей за линию фронта. Сделать это требовалось как можно быстрее, ведь немцы сразу обнаружили «пропажу». Находиться у партизан с каждым днём становилось всё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опаснее.Но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на помощь пришла 3-я воздушная армия, лётчики начали вывозить детей и раненых, одновременно доставляя партизанам боеприпасы. Было выделено два самолёта, под крыльями у них приделали специальные капсулы-люльки, куда могли поместиться дополнительно нескольких человек. Плюс лётчики вылетали без штурманов – это место тоже берегли для пассажиров. Вообще, в ходе операции вывезли более пятисот человек. Но сейчас речь пойдёт только об одном полёте, самом последнем.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s://mypresentation.ru/documents/5abb51d78bd9d28f7352c307b913558e/img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699792" y="980728"/>
            <a:ext cx="45365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Вывоз детей на Большую землю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2060848"/>
            <a:ext cx="523832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19138"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Он состоялся в ночь с 10 на 11 апреля 1944 года. Вёз детей гвардии лейтенант Александр Мамкин. Ему было 28 лет. Уроженец села Крестьянское Воронежской области, выпускник Орловского финансово-экономического техникума и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Балашовской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школы. К моменту событий, о которых идёт речь, Мамкин был уже опытным лётчиком. За плечами – не менее семидесяти ночных вылетов в немецкий тыл. Тот рейс был для него в этой операции не первым, а девятым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</TotalTime>
  <Words>1159</Words>
  <Application>Microsoft Office PowerPoint</Application>
  <PresentationFormat>Экран (4:3)</PresentationFormat>
  <Paragraphs>52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Операция «Звёздочка» по спасению детей  Полоцкого детдома №1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ОПЕРАЦИЯ «Звёздочка»</dc:title>
  <dc:creator>Александр Лесников</dc:creator>
  <cp:lastModifiedBy>Александр Лесников</cp:lastModifiedBy>
  <cp:revision>42</cp:revision>
  <dcterms:created xsi:type="dcterms:W3CDTF">2023-07-10T16:25:24Z</dcterms:created>
  <dcterms:modified xsi:type="dcterms:W3CDTF">2023-07-11T08:26:11Z</dcterms:modified>
</cp:coreProperties>
</file>