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7" r:id="rId2"/>
    <p:sldId id="298" r:id="rId3"/>
    <p:sldId id="261" r:id="rId4"/>
    <p:sldId id="256" r:id="rId5"/>
    <p:sldId id="258" r:id="rId6"/>
    <p:sldId id="259" r:id="rId7"/>
    <p:sldId id="260" r:id="rId8"/>
    <p:sldId id="281" r:id="rId9"/>
    <p:sldId id="282" r:id="rId10"/>
    <p:sldId id="283" r:id="rId11"/>
    <p:sldId id="284" r:id="rId12"/>
    <p:sldId id="285" r:id="rId13"/>
    <p:sldId id="286" r:id="rId14"/>
    <p:sldId id="287" r:id="rId15"/>
    <p:sldId id="288" r:id="rId16"/>
    <p:sldId id="289" r:id="rId17"/>
    <p:sldId id="290" r:id="rId18"/>
    <p:sldId id="291" r:id="rId19"/>
    <p:sldId id="292" r:id="rId20"/>
    <p:sldId id="293" r:id="rId21"/>
    <p:sldId id="294" r:id="rId22"/>
    <p:sldId id="295" r:id="rId23"/>
    <p:sldId id="296" r:id="rId24"/>
    <p:sldId id="262" r:id="rId25"/>
    <p:sldId id="257" r:id="rId26"/>
    <p:sldId id="263" r:id="rId27"/>
    <p:sldId id="299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1A0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264" y="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C606E-B986-4362-8FA0-4E59C541D0D4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84637-0A16-452B-B402-36A5B74711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C606E-B986-4362-8FA0-4E59C541D0D4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84637-0A16-452B-B402-36A5B74711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C606E-B986-4362-8FA0-4E59C541D0D4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84637-0A16-452B-B402-36A5B74711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C606E-B986-4362-8FA0-4E59C541D0D4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84637-0A16-452B-B402-36A5B74711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C606E-B986-4362-8FA0-4E59C541D0D4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84637-0A16-452B-B402-36A5B74711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C606E-B986-4362-8FA0-4E59C541D0D4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84637-0A16-452B-B402-36A5B74711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C606E-B986-4362-8FA0-4E59C541D0D4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84637-0A16-452B-B402-36A5B74711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C606E-B986-4362-8FA0-4E59C541D0D4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84637-0A16-452B-B402-36A5B74711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C606E-B986-4362-8FA0-4E59C541D0D4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84637-0A16-452B-B402-36A5B74711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C606E-B986-4362-8FA0-4E59C541D0D4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84637-0A16-452B-B402-36A5B74711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C606E-B986-4362-8FA0-4E59C541D0D4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84637-0A16-452B-B402-36A5B74711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1A0D2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0C606E-B986-4362-8FA0-4E59C541D0D4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C84637-0A16-452B-B402-36A5B7471121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995363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Функциональная грамотность на уроках физики при подготовке к ЕГЭ</a:t>
            </a:r>
            <a:endParaRPr lang="ru-RU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2939839"/>
            <a:ext cx="3528392" cy="241883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2601" y="3515586"/>
            <a:ext cx="2476500" cy="368617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57268" y="2636912"/>
            <a:ext cx="2301054" cy="3240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5805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980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Температура кипения жидкости есть характеристика только жидкости, не изменяемая никаким способом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09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7820" y="2920170"/>
            <a:ext cx="8836668" cy="2932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52536" y="0"/>
            <a:ext cx="8496944" cy="4492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2968" y="260648"/>
            <a:ext cx="7060079" cy="6721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260648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Сила Лоренца не действует на заряженные частицы, влетающие параллельно линиям индукции однородного магнитного поля</a:t>
            </a:r>
          </a:p>
        </p:txBody>
      </p:sp>
      <p:pic>
        <p:nvPicPr>
          <p:cNvPr id="4198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48950" y="2636912"/>
            <a:ext cx="6873408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83671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 ростом температуры давление насыщенных паров воды возрастает прямо пропорционально их абсолютной температуре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2332037"/>
            <a:ext cx="8229600" cy="4525963"/>
          </a:xfrm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 ростом температуры давление насыщенных паров воды возрастает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прямо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пропорционально их абсолютной температуре</a:t>
            </a:r>
            <a:endParaRPr lang="ru-RU" dirty="0"/>
          </a:p>
        </p:txBody>
      </p:sp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4077072"/>
            <a:ext cx="3203848" cy="24695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48478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 коротком замыкании внешней цепи идеальный амперметр, включенный в цепь, показывает силу тока, равную нулю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40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0497" y="3429000"/>
            <a:ext cx="8201943" cy="3178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12474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Хаотическое тепловое движение частиц тела прекращается при достижении термодинамического равновесия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50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2636912"/>
            <a:ext cx="4968552" cy="395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26876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Тело соскальзывает с наклонной плоскости и останавливается у её основания, при этом полная механическая энергия сохраняется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3356992"/>
            <a:ext cx="8229600" cy="4525963"/>
          </a:xfrm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Тело соскальзывает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гладкой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с наклонной плоскости и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останавливается у её основания, при этом полная механическая энергия сохраняется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9675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инерциальной системе отсчёта период колебаний нитяного маятника увеличивается по мере увеличения высоты, на которой находится маятник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60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284984"/>
            <a:ext cx="3286125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2708920"/>
            <a:ext cx="5579495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6206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жидкостях   действия  плавание     силы</a:t>
            </a:r>
            <a:br>
              <a:rPr lang="ru-RU" sz="3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возможно    вследствие   </a:t>
            </a:r>
            <a:br>
              <a:rPr lang="ru-RU" sz="3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тел Архимеда только в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47664" y="2276872"/>
            <a:ext cx="6264696" cy="294178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Плавание тел вследствие действия силы Архимеда возможно только в жидкостях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4725144"/>
            <a:ext cx="7200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Плавание тел вследствие действия силы Архимеда возможно  в жидкостях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газах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573016"/>
            <a:ext cx="5760640" cy="2664296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Условия образования росы:</a:t>
            </a:r>
            <a:br>
              <a:rPr lang="ru-RU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1. понижение температуры</a:t>
            </a:r>
            <a:br>
              <a:rPr lang="ru-RU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2. сжатие пара</a:t>
            </a:r>
            <a:endParaRPr lang="ru-RU" sz="4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332657"/>
            <a:ext cx="8229600" cy="2952328"/>
          </a:xfrm>
        </p:spPr>
        <p:txBody>
          <a:bodyPr/>
          <a:lstStyle/>
          <a:p>
            <a:pPr algn="ctr">
              <a:buNone/>
            </a:pPr>
            <a:r>
              <a:rPr lang="ru-RU" sz="4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 понижении температуры влажного воздуха может образовываться иней, туман или выпасть роса</a:t>
            </a:r>
          </a:p>
          <a:p>
            <a:endParaRPr lang="ru-RU" dirty="0"/>
          </a:p>
        </p:txBody>
      </p:sp>
      <p:pic>
        <p:nvPicPr>
          <p:cNvPr id="4710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3573016"/>
            <a:ext cx="2800350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90872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1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Период гармонических электромагнитных колебаний в идеальном контуре, состоящем из катушки индуктивности и воздушного конденсатора, уменьшается при сближении пластин конденс</a:t>
            </a:r>
            <a:r>
              <a:rPr lang="ru-RU" sz="3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атора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813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76872"/>
            <a:ext cx="4644008" cy="228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2420888"/>
            <a:ext cx="2943225" cy="203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683568" y="4437112"/>
            <a:ext cx="784887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Период гармонических электромагнитных колебаний в идеальном контуре, состоящем из катушки индуктивности и воздушного конденсатора,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увеличивается</a:t>
            </a: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при сближении пластин конденсатора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1519" y="308960"/>
            <a:ext cx="7966239" cy="297602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3346" y="3789040"/>
            <a:ext cx="8066182" cy="259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163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052736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 сложении гармонических волн от двух источников,  интерференционные максимумы наблюдаются там, где разность хода волн от указанных источников равна целому числу длин волн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3573016"/>
            <a:ext cx="8229600" cy="4525963"/>
          </a:xfrm>
        </p:spPr>
        <p:txBody>
          <a:bodyPr/>
          <a:lstStyle/>
          <a:p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 сложении гармонических волн от двух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когерентных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источников</a:t>
            </a:r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 интерференционные максимумы наблюдаются там, где разность хода волн от указанных источников равна целому числу длин волн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90872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Давление столба жидкости прямо пропорционально её плотности</a:t>
            </a:r>
            <a:b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915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2204864"/>
            <a:ext cx="5760640" cy="4421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Явление радуги обусловлено исключительно особыми свойствами солнечного света, поэтому её можно наблюдать не только на Земле, но и на Луне, и на Марсе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556792"/>
            <a:ext cx="8229600" cy="1800200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Явление радуги обусловлено исключительно особыми свойствами солнечного света, поэтому её можно наблюдать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только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на Земле</a:t>
            </a:r>
          </a:p>
          <a:p>
            <a:endParaRPr lang="ru-RU" dirty="0"/>
          </a:p>
        </p:txBody>
      </p:sp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3407693"/>
            <a:ext cx="4170550" cy="3450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меньше  </a:t>
            </a:r>
            <a:b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только  явление предельного </a:t>
            </a:r>
            <a:b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внутреннего падения отражения</a:t>
            </a:r>
            <a:b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может при углах   полного наблюдаться</a:t>
            </a:r>
            <a:endParaRPr lang="ru-RU" sz="3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2132856"/>
            <a:ext cx="8075240" cy="1684784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Явление полного внутреннего отражения может наблюдаться только при углах падения меньше   предельного</a:t>
            </a:r>
          </a:p>
          <a:p>
            <a:endParaRPr lang="ru-RU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467544" y="4581128"/>
            <a:ext cx="8075240" cy="1684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Явление полного внутреннего отражения может наблюдаться только при углах падения </a:t>
            </a:r>
            <a:r>
              <a:rPr kumimoji="0" lang="ru-RU" sz="32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sz="3200" b="1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больших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предельного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12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0"/>
            <a:ext cx="714375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988840"/>
            <a:ext cx="6581775" cy="460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881063"/>
            <a:ext cx="7058025" cy="509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5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62138" y="1852613"/>
            <a:ext cx="6423386" cy="3736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60648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>
                <a:solidFill>
                  <a:schemeClr val="bg1"/>
                </a:solidFill>
              </a:rPr>
              <a:t>При равномерном движении материальной точки по окружности сила, действующая на неё, всегда направлена по радиусу к центру дуги окружности и </a:t>
            </a:r>
            <a:r>
              <a:rPr lang="ru-RU" b="1" dirty="0" err="1">
                <a:solidFill>
                  <a:schemeClr val="bg1"/>
                </a:solidFill>
              </a:rPr>
              <a:t>сонаправлена</a:t>
            </a:r>
            <a:r>
              <a:rPr lang="ru-RU" b="1" dirty="0">
                <a:solidFill>
                  <a:schemeClr val="bg1"/>
                </a:solidFill>
              </a:rPr>
              <a:t> ускорению, ею сообщаемому</a:t>
            </a:r>
          </a:p>
        </p:txBody>
      </p:sp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3212976"/>
            <a:ext cx="2867025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12474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любой  системе отсчета изменение импульса тела равно импульсу равнодействующей силы, действующей на тело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2924944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инерциальной</a:t>
            </a:r>
            <a:r>
              <a:rPr lang="ru-RU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системе отсчета изменение импульса тела равно импульсу равнодействующей силы, действующей на тело</a:t>
            </a:r>
            <a:endParaRPr lang="ru-RU" sz="4000" dirty="0"/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5414680"/>
            <a:ext cx="2664296" cy="1065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0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ru-RU" sz="4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 торможении шайбы при ее движении по горизонтальной поверхности работа силы тяжести, действующей на шайбу, равна нулю</a:t>
            </a:r>
          </a:p>
          <a:p>
            <a:endParaRPr lang="ru-RU" dirty="0"/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005064"/>
            <a:ext cx="3530596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4293096"/>
            <a:ext cx="3609943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3528" y="39449"/>
            <a:ext cx="8784631" cy="6629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57101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052736"/>
            <a:ext cx="8517632" cy="2799184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 протекании электрического тока по проводнику количество теплоты, выделяющееся в нём за одно и то же время, возрастает обратно пропорционально квадрату силы </a:t>
            </a:r>
            <a:r>
              <a:rPr lang="ru-RU" b="1" dirty="0" smtClean="0">
                <a:solidFill>
                  <a:schemeClr val="bg1"/>
                </a:solidFill>
              </a:rPr>
              <a:t>тока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4365104"/>
            <a:ext cx="2362200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96888"/>
            <a:ext cx="8208912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 любом равномерном движении тело за каждую секунду совершает одинаковые перемещения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2967334"/>
            <a:ext cx="792088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   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прямолинейном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равномерном движении тело за каждую секунду совершает одинаковые перемещения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5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48478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 преломлении электромагнитных волн на границе двух сред частота колебаний в волне увеличивается при переходе в среду с </a:t>
            </a:r>
            <a:r>
              <a:rPr lang="ru-RU" sz="36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бóльшим</a:t>
            </a:r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показателем преломления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3573016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 преломлении электромагнитных волн на границе двух сред частота колебаний в 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волне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изменяется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60648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ru-RU" sz="4000" b="1" dirty="0">
                <a:solidFill>
                  <a:schemeClr val="bg1"/>
                </a:solidFill>
              </a:rPr>
              <a:t>При размыкании цепи, содержавшей катушку с железным сердечником, по которой шёл постоянный ток, наблюдается явление самоиндукции</a:t>
            </a:r>
          </a:p>
          <a:p>
            <a:endParaRPr lang="ru-RU" dirty="0"/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4186609"/>
            <a:ext cx="5400600" cy="2410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132856"/>
            <a:ext cx="7869560" cy="2799184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schemeClr val="bg1"/>
                </a:solidFill>
              </a:rPr>
              <a:t>В  тепловой машине КПД определяется температурой нагревателя и температурой холодильника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60648"/>
            <a:ext cx="8229600" cy="2160240"/>
          </a:xfrm>
        </p:spPr>
        <p:txBody>
          <a:bodyPr/>
          <a:lstStyle/>
          <a:p>
            <a:pPr>
              <a:buNone/>
            </a:pPr>
            <a:r>
              <a:rPr lang="ru-RU" b="1" dirty="0">
                <a:solidFill>
                  <a:schemeClr val="bg1"/>
                </a:solidFill>
              </a:rPr>
              <a:t>в   холодильника   температурой  тепловой</a:t>
            </a: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машине </a:t>
            </a:r>
            <a:r>
              <a:rPr lang="ru-RU" b="1" dirty="0">
                <a:solidFill>
                  <a:schemeClr val="bg1"/>
                </a:solidFill>
              </a:rPr>
              <a:t>температурой и </a:t>
            </a:r>
            <a:r>
              <a:rPr lang="ru-RU" b="1" dirty="0" smtClean="0">
                <a:solidFill>
                  <a:schemeClr val="bg1"/>
                </a:solidFill>
              </a:rPr>
              <a:t>КПД</a:t>
            </a: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определяется   нагревателя</a:t>
            </a:r>
          </a:p>
          <a:p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67544" y="4058816"/>
            <a:ext cx="7869560" cy="2799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  </a:t>
            </a:r>
            <a:r>
              <a:rPr kumimoji="0" lang="ru-RU" sz="33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идеальной</a:t>
            </a:r>
            <a:r>
              <a:rPr kumimoji="0" lang="ru-RU" sz="3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тепловой машине КПД определяется температурой нагревателя и температурой холодильника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332656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sz="4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Внутренняя энергия неизменного количества идеального газа зависит от его температуры и объёма</a:t>
            </a:r>
          </a:p>
          <a:p>
            <a:endParaRPr lang="ru-RU" dirty="0"/>
          </a:p>
        </p:txBody>
      </p:sp>
      <p:pic>
        <p:nvPicPr>
          <p:cNvPr id="3891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3356992"/>
            <a:ext cx="5891011" cy="2099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484784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ходе процесса плавления кристаллического тела его температура и внутренняя энергия не меняются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3573016"/>
            <a:ext cx="8229600" cy="4525963"/>
          </a:xfrm>
        </p:spPr>
        <p:txBody>
          <a:bodyPr/>
          <a:lstStyle/>
          <a:p>
            <a:pPr algn="ctr"/>
            <a:r>
              <a:rPr lang="ru-RU" sz="3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ходе процесса плавления кристаллического тела его температура </a:t>
            </a:r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 изменяется и </a:t>
            </a:r>
            <a:r>
              <a:rPr lang="ru-RU" sz="3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внутренняя энергия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увеличивается</a:t>
            </a:r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</TotalTime>
  <Words>600</Words>
  <Application>Microsoft Office PowerPoint</Application>
  <PresentationFormat>Экран (4:3)</PresentationFormat>
  <Paragraphs>44</Paragraphs>
  <Slides>27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2" baseType="lpstr">
      <vt:lpstr>Arial</vt:lpstr>
      <vt:lpstr>Arial Black</vt:lpstr>
      <vt:lpstr>Calibri</vt:lpstr>
      <vt:lpstr>Times New Roman</vt:lpstr>
      <vt:lpstr>Тема Office</vt:lpstr>
      <vt:lpstr>Функциональная грамотность на уроках физики при подготовке к ЕГЭ</vt:lpstr>
      <vt:lpstr>Презентация PowerPoint</vt:lpstr>
      <vt:lpstr>При протекании электрического тока по проводнику количество теплоты, выделяющееся в нём за одно и то же время, возрастает обратно пропорционально квадрату силы тока </vt:lpstr>
      <vt:lpstr>При любом равномерном движении тело за каждую секунду совершает одинаковые перемещения</vt:lpstr>
      <vt:lpstr>При преломлении электромагнитных волн на границе двух сред частота колебаний в волне увеличивается при переходе в среду с бóльшим показателем преломления </vt:lpstr>
      <vt:lpstr>Презентация PowerPoint</vt:lpstr>
      <vt:lpstr>В  тепловой машине КПД определяется температурой нагревателя и температурой холодильника </vt:lpstr>
      <vt:lpstr>Презентация PowerPoint</vt:lpstr>
      <vt:lpstr>В ходе процесса плавления кристаллического тела его температура и внутренняя энергия не меняются </vt:lpstr>
      <vt:lpstr>Температура кипения жидкости есть характеристика только жидкости, не изменяемая никаким способом </vt:lpstr>
      <vt:lpstr>Презентация PowerPoint</vt:lpstr>
      <vt:lpstr>С ростом температуры давление насыщенных паров воды возрастает прямо пропорционально их абсолютной температуре </vt:lpstr>
      <vt:lpstr>При коротком замыкании внешней цепи идеальный амперметр, включенный в цепь, показывает силу тока, равную нулю </vt:lpstr>
      <vt:lpstr>Хаотическое тепловое движение частиц тела прекращается при достижении термодинамического равновесия </vt:lpstr>
      <vt:lpstr>Тело соскальзывает с наклонной плоскости и останавливается у её основания, при этом полная механическая энергия сохраняется </vt:lpstr>
      <vt:lpstr>В инерциальной системе отсчёта период колебаний нитяного маятника увеличивается по мере увеличения высоты, на которой находится маятник </vt:lpstr>
      <vt:lpstr>жидкостях   действия  плавание     силы возможно    вследствие    тел Архимеда только в  </vt:lpstr>
      <vt:lpstr>Условия образования росы: 1. понижение температуры 2. сжатие пара</vt:lpstr>
      <vt:lpstr>Период гармонических электромагнитных колебаний в идеальном контуре, состоящем из катушки индуктивности и воздушного конденсатора, уменьшается при сближении пластин конденсатора </vt:lpstr>
      <vt:lpstr>При сложении гармонических волн от двух источников,  интерференционные максимумы наблюдаются там, где разность хода волн от указанных источников равна целому числу длин волн</vt:lpstr>
      <vt:lpstr>Давление столба жидкости прямо пропорционально её плотности </vt:lpstr>
      <vt:lpstr>Явление радуги обусловлено исключительно особыми свойствами солнечного света, поэтому её можно наблюдать не только на Земле, но и на Луне, и на Марсе </vt:lpstr>
      <vt:lpstr>меньше   только  явление предельного    внутреннего падения отражения  может при углах   полного наблюдаться</vt:lpstr>
      <vt:lpstr>Презентация PowerPoint</vt:lpstr>
      <vt:lpstr>В любой  системе отсчета изменение импульса тела равно импульсу равнодействующей силы, действующей на тело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 протекании электрического тока по проводнику количество теплоты, выделяющееся в нём за одно и то же время, возрастает обратно пропорционально квадрату силы тока </dc:title>
  <dc:creator>Оксана</dc:creator>
  <cp:lastModifiedBy>Пользователь</cp:lastModifiedBy>
  <cp:revision>44</cp:revision>
  <dcterms:created xsi:type="dcterms:W3CDTF">2022-02-17T17:19:13Z</dcterms:created>
  <dcterms:modified xsi:type="dcterms:W3CDTF">2022-02-18T04:38:33Z</dcterms:modified>
</cp:coreProperties>
</file>