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7" r:id="rId3"/>
    <p:sldId id="261" r:id="rId4"/>
    <p:sldId id="262" r:id="rId5"/>
    <p:sldId id="265" r:id="rId6"/>
    <p:sldId id="260" r:id="rId7"/>
    <p:sldId id="266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44" y="5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F67CD0-AB3E-7084-41F1-775C054888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A124C9B-DD74-1447-D0F5-D54382AF82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E824B8-C66B-AE8D-B311-D523BD36F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646CA-6265-487C-B9A5-924EE1C08604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D188A3-ECAE-E52C-2432-86BA47897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5E3E21-865A-C186-C74F-3124CDAD1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1DF3-4632-4C1F-8181-BCAB7A6F4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246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286B3E-B371-A89A-6625-65910DC90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497C6A4-2BFF-8BA6-4A32-CD592F7E49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722C42-8A98-F108-67E3-D8F326242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646CA-6265-487C-B9A5-924EE1C08604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B6CE2E-11C9-03F9-8A04-4FFC13365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6180DC-618A-D1DD-79E2-157050E4E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1DF3-4632-4C1F-8181-BCAB7A6F4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933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C70CED6-3D94-D778-E62C-5E1D7DD0BA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CAC6408-1AC9-0020-1862-43C81A6843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BA31A4-79DF-BBA7-BE6E-B08E848F8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646CA-6265-487C-B9A5-924EE1C08604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147EEF-3B6E-654C-9910-AB0335D2B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353604-2569-535E-C4ED-8D6C15FB4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1DF3-4632-4C1F-8181-BCAB7A6F4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192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1FEE22-66FE-0A1D-492A-B78FE0A3D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DC7E07-E558-B9AE-DDF1-EF50A26885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28A582-7C3A-D460-063E-D840E14B2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646CA-6265-487C-B9A5-924EE1C08604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001489-6B2E-40FB-9464-F123970DD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6D5EC2-AF51-786E-0D54-5091E7C49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1DF3-4632-4C1F-8181-BCAB7A6F4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534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B09183-4C36-A817-5F77-BB003EC06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F44F19C-2785-1AB0-A4C8-28A1013EEA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74970E-4D89-5698-3359-B08F4D2DD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646CA-6265-487C-B9A5-924EE1C08604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355118-6B91-FC63-BDA0-570259856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72A94F6-5DC1-62C3-F2A3-38A04FC60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1DF3-4632-4C1F-8181-BCAB7A6F4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364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9238F6-7D24-89C5-3844-1B183FB55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94C46A-B6ED-0E7A-429A-2CA2A70BA5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C0CD51F-62E6-D1B7-7E65-043DCB278A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8CA53ED-6C78-783C-359E-86BAF33E1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646CA-6265-487C-B9A5-924EE1C08604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E5190B1-1884-B1AF-97A4-3B5816413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D45E30-617A-BEFE-FF57-B06B5172A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1DF3-4632-4C1F-8181-BCAB7A6F4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009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984007-129E-0A77-F21A-A9B72C0D6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F700C5F-C08C-6CCF-B658-C06710CA52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29962B7-B2FC-FF3D-B8E7-1A3F95B5AB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2B7B048-E7C1-DDC4-2619-1E73B46C6D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7DDD5DB-D9DF-F191-F8AB-3AF51FBACF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51AFE91-551A-64D7-F93B-6D2BFA2B9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646CA-6265-487C-B9A5-924EE1C08604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D2AD436-3A5C-912C-7518-ADCB1CDF2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DD444BB-F953-97D6-DF7E-C0BCD56C8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1DF3-4632-4C1F-8181-BCAB7A6F4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51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FBC567-D88E-1EC8-33E6-FA22D0873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E79896F-3303-13C9-DFD4-F8D4A4CFC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646CA-6265-487C-B9A5-924EE1C08604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23B72F3-CE8F-BD39-84C3-F18DFF078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7DC2732-4662-50B4-0754-5D55D1994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1DF3-4632-4C1F-8181-BCAB7A6F4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239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5DA5A98-69D1-E009-FBD1-036787943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646CA-6265-487C-B9A5-924EE1C08604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7F06416-DF56-C4C0-8D5B-5DC3FB7C0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4962C34-88BA-AF5A-989A-11B8E57F7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1DF3-4632-4C1F-8181-BCAB7A6F4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88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0A09A-61E6-0258-D1E2-490162343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E73E8D-D5D7-FB36-676C-5C1A1D81F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5832F95-8A10-24CA-FC67-0D2ACFD9A3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6C2DE8-875C-6F0A-6788-C9A632FE0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646CA-6265-487C-B9A5-924EE1C08604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399325B-4DE1-7AD5-FB13-B4E14D9C9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AD31EA4-0D34-8A77-9FFB-79D86BBB0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1DF3-4632-4C1F-8181-BCAB7A6F4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278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424D9F-5F81-0EEB-F6A6-3FE7B8BC9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267386B-C888-81F5-D75A-039665788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D417C77-7AB1-0702-0974-E34FF170E0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B82A6A-9EF8-3FE2-B13A-35B5BC1F2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646CA-6265-487C-B9A5-924EE1C08604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F0F30C6-5448-47AF-F796-75B5E628F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BC6E58A-AB92-A7C6-CDB5-56ED6339C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1DF3-4632-4C1F-8181-BCAB7A6F4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44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A62F91-156E-D958-ED2D-DFAA8DC09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DF9803-62C4-68DD-E881-2E518BCCA9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C03EE96-C9E4-021A-479F-A75FED1C26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46CA-6265-487C-B9A5-924EE1C08604}" type="datetimeFigureOut">
              <a:rPr lang="ru-RU" smtClean="0"/>
              <a:t>11.07.2023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352586-BC66-DD72-F2A2-C49F4CCD88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8B5789-D1A7-6559-E553-F70D7A0405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41DF3-4632-4C1F-8181-BCAB7A6F4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235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microsoft.com/office/2007/relationships/hdphoto" Target="../media/hdphoto5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microsoft.com/office/2007/relationships/hdphoto" Target="../media/hdphoto10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openxmlformats.org/officeDocument/2006/relationships/image" Target="../media/image14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microsoft.com/office/2007/relationships/hdphoto" Target="../media/hdphoto9.wdp"/><Relationship Id="rId5" Type="http://schemas.openxmlformats.org/officeDocument/2006/relationships/image" Target="../media/image10.png"/><Relationship Id="rId15" Type="http://schemas.microsoft.com/office/2007/relationships/hdphoto" Target="../media/hdphoto11.wdp"/><Relationship Id="rId10" Type="http://schemas.openxmlformats.org/officeDocument/2006/relationships/image" Target="../media/image13.png"/><Relationship Id="rId4" Type="http://schemas.microsoft.com/office/2007/relationships/hdphoto" Target="../media/hdphoto6.wdp"/><Relationship Id="rId9" Type="http://schemas.openxmlformats.org/officeDocument/2006/relationships/image" Target="../media/image12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microsoft.com/office/2007/relationships/hdphoto" Target="../media/hdphoto16.wdp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11" Type="http://schemas.openxmlformats.org/officeDocument/2006/relationships/image" Target="../media/image21.png"/><Relationship Id="rId5" Type="http://schemas.openxmlformats.org/officeDocument/2006/relationships/image" Target="../media/image18.png"/><Relationship Id="rId10" Type="http://schemas.microsoft.com/office/2007/relationships/hdphoto" Target="../media/hdphoto15.wdp"/><Relationship Id="rId4" Type="http://schemas.microsoft.com/office/2007/relationships/hdphoto" Target="../media/hdphoto12.wdp"/><Relationship Id="rId9" Type="http://schemas.openxmlformats.org/officeDocument/2006/relationships/image" Target="../media/image20.png"/><Relationship Id="rId14" Type="http://schemas.microsoft.com/office/2007/relationships/hdphoto" Target="../media/hdphoto17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microsoft.com/office/2007/relationships/hdphoto" Target="../media/hdphoto21.wdp"/><Relationship Id="rId3" Type="http://schemas.openxmlformats.org/officeDocument/2006/relationships/image" Target="../media/image24.png"/><Relationship Id="rId7" Type="http://schemas.microsoft.com/office/2007/relationships/hdphoto" Target="../media/hdphoto3.wdp"/><Relationship Id="rId12" Type="http://schemas.openxmlformats.org/officeDocument/2006/relationships/image" Target="../media/image28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microsoft.com/office/2007/relationships/hdphoto" Target="../media/hdphoto20.wdp"/><Relationship Id="rId5" Type="http://schemas.microsoft.com/office/2007/relationships/hdphoto" Target="../media/hdphoto18.wdp"/><Relationship Id="rId10" Type="http://schemas.openxmlformats.org/officeDocument/2006/relationships/image" Target="../media/image27.png"/><Relationship Id="rId4" Type="http://schemas.openxmlformats.org/officeDocument/2006/relationships/image" Target="../media/image25.png"/><Relationship Id="rId9" Type="http://schemas.microsoft.com/office/2007/relationships/hdphoto" Target="../media/hdphoto19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4.wdp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3.wdp"/><Relationship Id="rId11" Type="http://schemas.openxmlformats.org/officeDocument/2006/relationships/image" Target="../media/image34.png"/><Relationship Id="rId5" Type="http://schemas.openxmlformats.org/officeDocument/2006/relationships/image" Target="../media/image31.png"/><Relationship Id="rId10" Type="http://schemas.microsoft.com/office/2007/relationships/hdphoto" Target="../media/hdphoto25.wdp"/><Relationship Id="rId4" Type="http://schemas.microsoft.com/office/2007/relationships/hdphoto" Target="../media/hdphoto22.wdp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5711D1F1-886C-42C6-ABE0-37E93669F555}"/>
              </a:ext>
            </a:extLst>
          </p:cNvPr>
          <p:cNvGrpSpPr/>
          <p:nvPr/>
        </p:nvGrpSpPr>
        <p:grpSpPr>
          <a:xfrm>
            <a:off x="2414587" y="1349882"/>
            <a:ext cx="7667625" cy="4577674"/>
            <a:chOff x="2414587" y="1349882"/>
            <a:chExt cx="7667625" cy="457767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9F2C977-6D81-3EB1-395F-406A3DB5C308}"/>
                </a:ext>
              </a:extLst>
            </p:cNvPr>
            <p:cNvSpPr txBox="1"/>
            <p:nvPr/>
          </p:nvSpPr>
          <p:spPr>
            <a:xfrm>
              <a:off x="4991100" y="2449850"/>
              <a:ext cx="38957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000" dirty="0">
                  <a:solidFill>
                    <a:srgbClr val="003300"/>
                  </a:solidFill>
                  <a:latin typeface="Comic Sans MS" panose="030F0702030302020204" pitchFamily="66" charset="0"/>
                </a:rPr>
                <a:t>ИГРА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D1EA61E-1176-1835-229C-296984284317}"/>
                </a:ext>
              </a:extLst>
            </p:cNvPr>
            <p:cNvSpPr txBox="1"/>
            <p:nvPr/>
          </p:nvSpPr>
          <p:spPr>
            <a:xfrm>
              <a:off x="2552700" y="3549818"/>
              <a:ext cx="7391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000" dirty="0">
                  <a:solidFill>
                    <a:srgbClr val="003300"/>
                  </a:solidFill>
                  <a:latin typeface="Comic Sans MS" panose="030F0702030302020204" pitchFamily="66" charset="0"/>
                </a:rPr>
                <a:t>«ОДИН – МНОГО»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866861E-1F0C-B9C9-4704-B1AC18A8DBC6}"/>
                </a:ext>
              </a:extLst>
            </p:cNvPr>
            <p:cNvSpPr txBox="1"/>
            <p:nvPr/>
          </p:nvSpPr>
          <p:spPr>
            <a:xfrm>
              <a:off x="2414587" y="1349882"/>
              <a:ext cx="76676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000" dirty="0">
                  <a:solidFill>
                    <a:srgbClr val="003300"/>
                  </a:solidFill>
                  <a:latin typeface="Comic Sans MS" panose="030F0702030302020204" pitchFamily="66" charset="0"/>
                </a:rPr>
                <a:t>ИНИМИРОВАННАЯ 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C96D848-B382-B024-C066-F98C52DBE429}"/>
                </a:ext>
              </a:extLst>
            </p:cNvPr>
            <p:cNvSpPr txBox="1"/>
            <p:nvPr/>
          </p:nvSpPr>
          <p:spPr>
            <a:xfrm>
              <a:off x="2552700" y="4911893"/>
              <a:ext cx="7391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>
                  <a:solidFill>
                    <a:srgbClr val="003300"/>
                  </a:solidFill>
                  <a:latin typeface="Comic Sans MS" panose="030F0702030302020204" pitchFamily="66" charset="0"/>
                </a:rPr>
                <a:t>Голубева Людмила Ильинична</a:t>
              </a:r>
              <a:r>
                <a:rPr lang="ru-RU" sz="6000" dirty="0">
                  <a:solidFill>
                    <a:srgbClr val="003300"/>
                  </a:solidFill>
                  <a:latin typeface="Comic Sans MS" panose="030F0702030302020204" pitchFamily="66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22312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F51BE7-CBCD-F82E-7477-CBAF20429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58" b="97250" l="10000" r="90000">
                        <a14:foregroundMark x1="36667" y1="5108" x2="37222" y2="10609"/>
                        <a14:foregroundMark x1="57222" y1="2554" x2="57222" y2="2554"/>
                        <a14:foregroundMark x1="58056" y1="57367" x2="63333" y2="67976"/>
                        <a14:foregroundMark x1="66667" y1="54617" x2="71111" y2="69352"/>
                        <a14:foregroundMark x1="65139" y1="97250" x2="70278" y2="94892"/>
                        <a14:foregroundMark x1="36250" y1="29273" x2="40417" y2="33399"/>
                        <a14:foregroundMark x1="51389" y1="30059" x2="56944" y2="33202"/>
                        <a14:foregroundMark x1="62639" y1="71316" x2="62361" y2="77996"/>
                        <a14:backgroundMark x1="57361" y1="70727" x2="57361" y2="707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451" y="3661161"/>
            <a:ext cx="2669885" cy="188746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2D47F18-C7A7-F0FE-071E-22A65F2AFF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35000" y1="31875" x2="34688" y2="3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310" y="2362564"/>
            <a:ext cx="1647715" cy="164771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BD1C2E5-A422-F942-7E9F-07CBC0FF9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58" b="97250" l="10000" r="90000">
                        <a14:foregroundMark x1="36667" y1="5108" x2="37222" y2="10609"/>
                        <a14:foregroundMark x1="57222" y1="2554" x2="57222" y2="2554"/>
                        <a14:foregroundMark x1="58056" y1="57367" x2="63333" y2="67976"/>
                        <a14:foregroundMark x1="66667" y1="54617" x2="71111" y2="69352"/>
                        <a14:foregroundMark x1="65139" y1="97250" x2="70278" y2="94892"/>
                        <a14:foregroundMark x1="36250" y1="29273" x2="40417" y2="33399"/>
                        <a14:foregroundMark x1="51389" y1="30059" x2="56944" y2="33202"/>
                        <a14:foregroundMark x1="62639" y1="71316" x2="62361" y2="77996"/>
                        <a14:backgroundMark x1="57361" y1="70727" x2="57361" y2="707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299" y="3066549"/>
            <a:ext cx="2669885" cy="188746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5B7C5E4-881F-3B1F-CBF2-CBBB67D667C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19" b="90000" l="9402" r="99003">
                        <a14:foregroundMark x1="9402" y1="37778" x2="9402" y2="37778"/>
                        <a14:foregroundMark x1="66097" y1="34907" x2="79345" y2="40000"/>
                        <a14:foregroundMark x1="68803" y1="6019" x2="83618" y2="21667"/>
                        <a14:foregroundMark x1="96011" y1="19630" x2="96011" y2="19630"/>
                        <a14:foregroundMark x1="99003" y1="20278" x2="99003" y2="20278"/>
                        <a14:foregroundMark x1="48718" y1="16111" x2="48718" y2="16111"/>
                        <a14:foregroundMark x1="46866" y1="16296" x2="46866" y2="162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248" b="72478"/>
          <a:stretch/>
        </p:blipFill>
        <p:spPr>
          <a:xfrm>
            <a:off x="1832622" y="5019756"/>
            <a:ext cx="2281237" cy="156417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60297FE-7C36-7238-1192-477513FABD7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19" b="90000" l="9402" r="99003">
                        <a14:foregroundMark x1="9402" y1="37778" x2="9402" y2="37778"/>
                        <a14:foregroundMark x1="66097" y1="34907" x2="79345" y2="40000"/>
                        <a14:foregroundMark x1="68803" y1="6019" x2="83618" y2="21667"/>
                        <a14:foregroundMark x1="96011" y1="19630" x2="96011" y2="19630"/>
                        <a14:foregroundMark x1="99003" y1="20278" x2="99003" y2="20278"/>
                        <a14:foregroundMark x1="48718" y1="16111" x2="48718" y2="16111"/>
                        <a14:foregroundMark x1="46866" y1="16296" x2="46866" y2="162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028" b="46615"/>
          <a:stretch/>
        </p:blipFill>
        <p:spPr>
          <a:xfrm>
            <a:off x="9096375" y="5548621"/>
            <a:ext cx="2990850" cy="112076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0693F4F-ABE8-849B-1FF3-D2D98E7264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35000" y1="31875" x2="34688" y2="3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721" y="3885526"/>
            <a:ext cx="1999147" cy="199914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9CF43C9-1D3A-7347-BB91-61DA7F1671A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19" b="90000" l="9402" r="99003">
                        <a14:foregroundMark x1="9402" y1="37778" x2="9402" y2="37778"/>
                        <a14:foregroundMark x1="66097" y1="34907" x2="79345" y2="40000"/>
                        <a14:foregroundMark x1="68803" y1="6019" x2="83618" y2="21667"/>
                        <a14:foregroundMark x1="96011" y1="19630" x2="96011" y2="19630"/>
                        <a14:foregroundMark x1="99003" y1="20278" x2="99003" y2="20278"/>
                        <a14:foregroundMark x1="48718" y1="16111" x2="48718" y2="16111"/>
                        <a14:foregroundMark x1="46866" y1="16296" x2="46866" y2="162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248" b="72478"/>
          <a:stretch/>
        </p:blipFill>
        <p:spPr>
          <a:xfrm>
            <a:off x="6815138" y="5114342"/>
            <a:ext cx="2281237" cy="156417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8F57386-865D-AB74-734C-AB4CAF16A8C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714" b="99582" l="7483" r="92381">
                        <a14:foregroundMark x1="10884" y1="2714" x2="26259" y2="11169"/>
                        <a14:foregroundMark x1="92517" y1="3236" x2="89388" y2="7411"/>
                        <a14:foregroundMark x1="35102" y1="32255" x2="41088" y2="44572"/>
                        <a14:foregroundMark x1="57823" y1="31837" x2="59728" y2="43737"/>
                        <a14:foregroundMark x1="7891" y1="53967" x2="9388" y2="56472"/>
                        <a14:foregroundMark x1="16054" y1="87787" x2="33333" y2="91545"/>
                        <a14:foregroundMark x1="33333" y1="96033" x2="35238" y2="96138"/>
                        <a14:foregroundMark x1="50476" y1="96242" x2="52109" y2="96660"/>
                        <a14:foregroundMark x1="58095" y1="94990" x2="60408" y2="95303"/>
                        <a14:foregroundMark x1="65170" y1="99582" x2="65170" y2="99582"/>
                        <a14:foregroundMark x1="43537" y1="50000" x2="48980" y2="502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990" y="3429000"/>
            <a:ext cx="1512316" cy="197115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149A220-5307-2756-A9C4-1836D0D954F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199" b="98002" l="7000" r="92286">
                        <a14:foregroundMark x1="7000" y1="24975" x2="17857" y2="19780"/>
                        <a14:foregroundMark x1="17857" y1="19780" x2="30429" y2="23377"/>
                        <a14:foregroundMark x1="30429" y1="23377" x2="44000" y2="40759"/>
                        <a14:foregroundMark x1="62286" y1="1199" x2="66429" y2="23177"/>
                        <a14:foregroundMark x1="22143" y1="26873" x2="26714" y2="33666"/>
                        <a14:foregroundMark x1="46429" y1="38861" x2="57857" y2="63437"/>
                        <a14:foregroundMark x1="68429" y1="36364" x2="76000" y2="48052"/>
                        <a14:foregroundMark x1="78143" y1="38162" x2="76571" y2="34865"/>
                        <a14:foregroundMark x1="39000" y1="42458" x2="46429" y2="49650"/>
                        <a14:foregroundMark x1="46429" y1="49650" x2="49143" y2="49550"/>
                        <a14:foregroundMark x1="57857" y1="42857" x2="63000" y2="48052"/>
                        <a14:foregroundMark x1="92286" y1="64935" x2="92000" y2="63037"/>
                        <a14:foregroundMark x1="78143" y1="59041" x2="73857" y2="53047"/>
                        <a14:foregroundMark x1="75429" y1="48751" x2="82143" y2="43956"/>
                        <a14:foregroundMark x1="64857" y1="38062" x2="69429" y2="42857"/>
                        <a14:foregroundMark x1="59429" y1="48851" x2="65286" y2="51948"/>
                        <a14:foregroundMark x1="40429" y1="45255" x2="42429" y2="48851"/>
                        <a14:foregroundMark x1="27857" y1="81818" x2="28857" y2="97602"/>
                        <a14:foregroundMark x1="71857" y1="98002" x2="87143" y2="97303"/>
                        <a14:foregroundMark x1="87286" y1="95504" x2="83857" y2="92208"/>
                        <a14:foregroundMark x1="83286" y1="57443" x2="81000" y2="54645"/>
                        <a14:foregroundMark x1="74429" y1="35065" x2="77714" y2="413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54" y="4244315"/>
            <a:ext cx="992578" cy="141938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126B9D7-D018-0CCB-90A8-415F5E21975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714" b="99582" l="7483" r="92381">
                        <a14:foregroundMark x1="10884" y1="2714" x2="26259" y2="11169"/>
                        <a14:foregroundMark x1="92517" y1="3236" x2="89388" y2="7411"/>
                        <a14:foregroundMark x1="35102" y1="32255" x2="41088" y2="44572"/>
                        <a14:foregroundMark x1="57823" y1="31837" x2="59728" y2="43737"/>
                        <a14:foregroundMark x1="7891" y1="53967" x2="9388" y2="56472"/>
                        <a14:foregroundMark x1="16054" y1="87787" x2="33333" y2="91545"/>
                        <a14:foregroundMark x1="33333" y1="96033" x2="35238" y2="96138"/>
                        <a14:foregroundMark x1="50476" y1="96242" x2="52109" y2="96660"/>
                        <a14:foregroundMark x1="58095" y1="94990" x2="60408" y2="95303"/>
                        <a14:foregroundMark x1="65170" y1="99582" x2="65170" y2="99582"/>
                        <a14:foregroundMark x1="43537" y1="50000" x2="48980" y2="502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239" y="3925274"/>
            <a:ext cx="1512316" cy="197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0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t="-45000" r="-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1B9AC71-359F-079A-98E1-81AD09192A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57" b="97426" l="4455" r="96455">
                        <a14:foregroundMark x1="4455" y1="10990" x2="5364" y2="12772"/>
                        <a14:foregroundMark x1="11273" y1="10891" x2="11273" y2="10891"/>
                        <a14:foregroundMark x1="17636" y1="10396" x2="17636" y2="10396"/>
                        <a14:foregroundMark x1="34909" y1="5842" x2="34909" y2="5842"/>
                        <a14:foregroundMark x1="40909" y1="5347" x2="40909" y2="5347"/>
                        <a14:foregroundMark x1="45273" y1="5545" x2="45273" y2="5545"/>
                        <a14:foregroundMark x1="34091" y1="4851" x2="34091" y2="4851"/>
                        <a14:foregroundMark x1="40727" y1="4653" x2="40727" y2="4653"/>
                        <a14:foregroundMark x1="58545" y1="45347" x2="57182" y2="53168"/>
                        <a14:foregroundMark x1="57182" y1="53168" x2="61182" y2="49604"/>
                        <a14:foregroundMark x1="77818" y1="48614" x2="81273" y2="47822"/>
                        <a14:foregroundMark x1="78091" y1="45050" x2="81273" y2="51485"/>
                        <a14:foregroundMark x1="81273" y1="51485" x2="81455" y2="49307"/>
                        <a14:foregroundMark x1="79455" y1="48812" x2="79818" y2="56238"/>
                        <a14:foregroundMark x1="62909" y1="93762" x2="62636" y2="93762"/>
                        <a14:foregroundMark x1="56636" y1="97426" x2="55727" y2="96040"/>
                        <a14:foregroundMark x1="94000" y1="85842" x2="94000" y2="85842"/>
                        <a14:foregroundMark x1="96455" y1="82277" x2="96455" y2="822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7496" y="5356592"/>
            <a:ext cx="1419980" cy="13038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704697-2715-E522-279E-13DDEFDC12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50" b="96719" l="4735" r="95592">
                        <a14:foregroundMark x1="32327" y1="9766" x2="36408" y2="10469"/>
                        <a14:foregroundMark x1="34041" y1="13906" x2="41061" y2="31406"/>
                        <a14:foregroundMark x1="32653" y1="16953" x2="38612" y2="25625"/>
                        <a14:foregroundMark x1="36245" y1="16016" x2="45224" y2="24219"/>
                        <a14:foregroundMark x1="32490" y1="13906" x2="33224" y2="21250"/>
                        <a14:foregroundMark x1="33224" y1="21250" x2="31347" y2="16953"/>
                        <a14:foregroundMark x1="31347" y1="17422" x2="32163" y2="24453"/>
                        <a14:foregroundMark x1="32163" y1="24453" x2="32082" y2="17422"/>
                        <a14:foregroundMark x1="31184" y1="17656" x2="33959" y2="21172"/>
                        <a14:foregroundMark x1="30286" y1="19453" x2="31755" y2="28750"/>
                        <a14:foregroundMark x1="56980" y1="8516" x2="67347" y2="6250"/>
                        <a14:foregroundMark x1="67347" y1="6250" x2="70367" y2="10000"/>
                        <a14:foregroundMark x1="61061" y1="7500" x2="65714" y2="13203"/>
                        <a14:foregroundMark x1="59918" y1="9063" x2="58776" y2="14766"/>
                        <a14:foregroundMark x1="74694" y1="96172" x2="72816" y2="91719"/>
                        <a14:foregroundMark x1="65306" y1="96719" x2="65306" y2="96719"/>
                        <a14:foregroundMark x1="95592" y1="82969" x2="89796" y2="80313"/>
                        <a14:foregroundMark x1="4735" y1="84219" x2="9388" y2="82656"/>
                        <a14:foregroundMark x1="63837" y1="7813" x2="68327" y2="14609"/>
                        <a14:foregroundMark x1="68327" y1="14609" x2="68327" y2="14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209" y="4762822"/>
            <a:ext cx="900016" cy="9404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34F172A-86C9-099D-2672-CD98CFD68F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19" b="98441" l="799" r="97444">
                        <a14:foregroundMark x1="28275" y1="3119" x2="32748" y2="13255"/>
                        <a14:foregroundMark x1="44569" y1="8577" x2="49042" y2="19688"/>
                        <a14:foregroundMark x1="47444" y1="6433" x2="49361" y2="14230"/>
                        <a14:foregroundMark x1="44888" y1="10136" x2="44888" y2="16959"/>
                        <a14:foregroundMark x1="27636" y1="6043" x2="25240" y2="15595"/>
                        <a14:foregroundMark x1="25240" y1="15595" x2="25240" y2="15595"/>
                        <a14:foregroundMark x1="2236" y1="66472" x2="19169" y2="60429"/>
                        <a14:foregroundMark x1="1118" y1="73099" x2="14058" y2="75049"/>
                        <a14:foregroundMark x1="14058" y1="75049" x2="44089" y2="70370"/>
                        <a14:foregroundMark x1="14377" y1="61209" x2="25080" y2="76803"/>
                        <a14:foregroundMark x1="8147" y1="63353" x2="17572" y2="56920"/>
                        <a14:foregroundMark x1="17572" y1="56920" x2="23482" y2="56335"/>
                        <a14:foregroundMark x1="23482" y1="55750" x2="29233" y2="57700"/>
                        <a14:foregroundMark x1="36901" y1="58480" x2="45208" y2="58480"/>
                        <a14:foregroundMark x1="5112" y1="76998" x2="15974" y2="87914"/>
                        <a14:foregroundMark x1="15974" y1="87914" x2="30511" y2="95906"/>
                        <a14:foregroundMark x1="40891" y1="84405" x2="44409" y2="80507"/>
                        <a14:foregroundMark x1="40187" y1="85185" x2="40891" y2="84405"/>
                        <a14:foregroundMark x1="39483" y1="85965" x2="40187" y2="85185"/>
                        <a14:foregroundMark x1="39188" y1="86292" x2="39483" y2="85965"/>
                        <a14:foregroundMark x1="34216" y1="91801" x2="34445" y2="91547"/>
                        <a14:foregroundMark x1="30511" y1="95906" x2="32755" y2="93419"/>
                        <a14:foregroundMark x1="44409" y1="80507" x2="44888" y2="80117"/>
                        <a14:foregroundMark x1="38795" y1="84405" x2="49201" y2="74854"/>
                        <a14:foregroundMark x1="37945" y1="85185" x2="38795" y2="84405"/>
                        <a14:foregroundMark x1="37688" y1="85421" x2="37945" y2="85185"/>
                        <a14:foregroundMark x1="32192" y1="90466" x2="33477" y2="89287"/>
                        <a14:foregroundMark x1="9904" y1="77778" x2="24920" y2="79142"/>
                        <a14:foregroundMark x1="24920" y1="79142" x2="63259" y2="74659"/>
                        <a14:foregroundMark x1="22204" y1="83431" x2="43770" y2="78168"/>
                        <a14:foregroundMark x1="43770" y1="78168" x2="43770" y2="77973"/>
                        <a14:foregroundMark x1="12141" y1="82261" x2="32588" y2="87524"/>
                        <a14:foregroundMark x1="38658" y1="98051" x2="52236" y2="98830"/>
                        <a14:foregroundMark x1="52236" y1="98830" x2="71406" y2="94737"/>
                        <a14:foregroundMark x1="71406" y1="94737" x2="71565" y2="94737"/>
                        <a14:foregroundMark x1="91693" y1="84016" x2="91693" y2="84016"/>
                        <a14:foregroundMark x1="95367" y1="76023" x2="97444" y2="62963"/>
                        <a14:backgroundMark x1="39297" y1="86355" x2="36581" y2="92788"/>
                        <a14:backgroundMark x1="38978" y1="85965" x2="38978" y2="85965"/>
                        <a14:backgroundMark x1="39617" y1="85185" x2="39617" y2="85185"/>
                        <a14:backgroundMark x1="40096" y1="84405" x2="40096" y2="84405"/>
                        <a14:backgroundMark x1="39936" y1="85965" x2="39936" y2="85965"/>
                        <a14:backgroundMark x1="34824" y1="92203" x2="33866" y2="94152"/>
                        <a14:backgroundMark x1="34505" y1="91618" x2="34505" y2="91618"/>
                        <a14:backgroundMark x1="39297" y1="86355" x2="39297" y2="863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431" y="4647725"/>
            <a:ext cx="1209867" cy="99147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02AC686-5649-B822-5C35-EA4107571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19" b="98441" l="799" r="97444">
                        <a14:foregroundMark x1="28275" y1="3119" x2="32748" y2="13255"/>
                        <a14:foregroundMark x1="44569" y1="8577" x2="49042" y2="19688"/>
                        <a14:foregroundMark x1="47444" y1="6433" x2="49361" y2="14230"/>
                        <a14:foregroundMark x1="44888" y1="10136" x2="44888" y2="16959"/>
                        <a14:foregroundMark x1="27636" y1="6043" x2="25240" y2="15595"/>
                        <a14:foregroundMark x1="25240" y1="15595" x2="25240" y2="15595"/>
                        <a14:foregroundMark x1="2236" y1="66472" x2="19169" y2="60429"/>
                        <a14:foregroundMark x1="1118" y1="73099" x2="14058" y2="75049"/>
                        <a14:foregroundMark x1="14058" y1="75049" x2="44089" y2="70370"/>
                        <a14:foregroundMark x1="14377" y1="61209" x2="25080" y2="76803"/>
                        <a14:foregroundMark x1="8147" y1="63353" x2="17572" y2="56920"/>
                        <a14:foregroundMark x1="17572" y1="56920" x2="23482" y2="56335"/>
                        <a14:foregroundMark x1="23482" y1="55750" x2="29233" y2="57700"/>
                        <a14:foregroundMark x1="36901" y1="58480" x2="45208" y2="58480"/>
                        <a14:foregroundMark x1="5112" y1="76998" x2="15974" y2="87914"/>
                        <a14:foregroundMark x1="15974" y1="87914" x2="30511" y2="95906"/>
                        <a14:foregroundMark x1="40891" y1="84405" x2="44409" y2="80507"/>
                        <a14:foregroundMark x1="40187" y1="85185" x2="40891" y2="84405"/>
                        <a14:foregroundMark x1="39483" y1="85965" x2="40187" y2="85185"/>
                        <a14:foregroundMark x1="39188" y1="86292" x2="39483" y2="85965"/>
                        <a14:foregroundMark x1="34216" y1="91801" x2="34445" y2="91547"/>
                        <a14:foregroundMark x1="30511" y1="95906" x2="32755" y2="93419"/>
                        <a14:foregroundMark x1="44409" y1="80507" x2="44888" y2="80117"/>
                        <a14:foregroundMark x1="38795" y1="84405" x2="49201" y2="74854"/>
                        <a14:foregroundMark x1="37945" y1="85185" x2="38795" y2="84405"/>
                        <a14:foregroundMark x1="37688" y1="85421" x2="37945" y2="85185"/>
                        <a14:foregroundMark x1="32192" y1="90466" x2="33477" y2="89287"/>
                        <a14:foregroundMark x1="9904" y1="77778" x2="24920" y2="79142"/>
                        <a14:foregroundMark x1="24920" y1="79142" x2="63259" y2="74659"/>
                        <a14:foregroundMark x1="22204" y1="83431" x2="43770" y2="78168"/>
                        <a14:foregroundMark x1="43770" y1="78168" x2="43770" y2="77973"/>
                        <a14:foregroundMark x1="12141" y1="82261" x2="32588" y2="87524"/>
                        <a14:foregroundMark x1="38658" y1="98051" x2="52236" y2="98830"/>
                        <a14:foregroundMark x1="52236" y1="98830" x2="71406" y2="94737"/>
                        <a14:foregroundMark x1="71406" y1="94737" x2="71565" y2="94737"/>
                        <a14:foregroundMark x1="91693" y1="84016" x2="91693" y2="84016"/>
                        <a14:foregroundMark x1="95367" y1="76023" x2="97444" y2="62963"/>
                        <a14:backgroundMark x1="39297" y1="86355" x2="36581" y2="92788"/>
                        <a14:backgroundMark x1="38978" y1="85965" x2="38978" y2="85965"/>
                        <a14:backgroundMark x1="39617" y1="85185" x2="39617" y2="85185"/>
                        <a14:backgroundMark x1="40096" y1="84405" x2="40096" y2="84405"/>
                        <a14:backgroundMark x1="39936" y1="85965" x2="39936" y2="85965"/>
                        <a14:backgroundMark x1="34824" y1="92203" x2="33866" y2="94152"/>
                        <a14:backgroundMark x1="34505" y1="91618" x2="34505" y2="91618"/>
                        <a14:backgroundMark x1="39297" y1="86355" x2="39297" y2="863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50608" y="5407759"/>
            <a:ext cx="1209867" cy="99147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A877F59-CE12-7849-1FAF-A96F757FF4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50" b="96719" l="4735" r="95592">
                        <a14:foregroundMark x1="32327" y1="9766" x2="36408" y2="10469"/>
                        <a14:foregroundMark x1="34041" y1="13906" x2="41061" y2="31406"/>
                        <a14:foregroundMark x1="32653" y1="16953" x2="38612" y2="25625"/>
                        <a14:foregroundMark x1="36245" y1="16016" x2="45224" y2="24219"/>
                        <a14:foregroundMark x1="32490" y1="13906" x2="33224" y2="21250"/>
                        <a14:foregroundMark x1="33224" y1="21250" x2="31347" y2="16953"/>
                        <a14:foregroundMark x1="31347" y1="17422" x2="32163" y2="24453"/>
                        <a14:foregroundMark x1="32163" y1="24453" x2="32082" y2="17422"/>
                        <a14:foregroundMark x1="31184" y1="17656" x2="33959" y2="21172"/>
                        <a14:foregroundMark x1="30286" y1="19453" x2="31755" y2="28750"/>
                        <a14:foregroundMark x1="56980" y1="8516" x2="67347" y2="6250"/>
                        <a14:foregroundMark x1="67347" y1="6250" x2="70367" y2="10000"/>
                        <a14:foregroundMark x1="61061" y1="7500" x2="65714" y2="13203"/>
                        <a14:foregroundMark x1="59918" y1="9063" x2="58776" y2="14766"/>
                        <a14:foregroundMark x1="74694" y1="96172" x2="72816" y2="91719"/>
                        <a14:foregroundMark x1="65306" y1="96719" x2="65306" y2="96719"/>
                        <a14:foregroundMark x1="95592" y1="82969" x2="89796" y2="80313"/>
                        <a14:foregroundMark x1="4735" y1="84219" x2="9388" y2="82656"/>
                        <a14:foregroundMark x1="63837" y1="7813" x2="68327" y2="14609"/>
                        <a14:foregroundMark x1="68327" y1="14609" x2="68327" y2="14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62" y="4828450"/>
            <a:ext cx="775910" cy="81074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702764E-F9C8-2EC1-A4EC-D525601B33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50" b="96719" l="4735" r="95592">
                        <a14:foregroundMark x1="32327" y1="9766" x2="36408" y2="10469"/>
                        <a14:foregroundMark x1="34041" y1="13906" x2="41061" y2="31406"/>
                        <a14:foregroundMark x1="32653" y1="16953" x2="38612" y2="25625"/>
                        <a14:foregroundMark x1="36245" y1="16016" x2="45224" y2="24219"/>
                        <a14:foregroundMark x1="32490" y1="13906" x2="33224" y2="21250"/>
                        <a14:foregroundMark x1="33224" y1="21250" x2="31347" y2="16953"/>
                        <a14:foregroundMark x1="31347" y1="17422" x2="32163" y2="24453"/>
                        <a14:foregroundMark x1="32163" y1="24453" x2="32082" y2="17422"/>
                        <a14:foregroundMark x1="31184" y1="17656" x2="33959" y2="21172"/>
                        <a14:foregroundMark x1="30286" y1="19453" x2="31755" y2="28750"/>
                        <a14:foregroundMark x1="56980" y1="8516" x2="67347" y2="6250"/>
                        <a14:foregroundMark x1="67347" y1="6250" x2="70367" y2="10000"/>
                        <a14:foregroundMark x1="61061" y1="7500" x2="65714" y2="13203"/>
                        <a14:foregroundMark x1="59918" y1="9063" x2="58776" y2="14766"/>
                        <a14:foregroundMark x1="74694" y1="96172" x2="72816" y2="91719"/>
                        <a14:foregroundMark x1="65306" y1="96719" x2="65306" y2="96719"/>
                        <a14:foregroundMark x1="95592" y1="82969" x2="89796" y2="80313"/>
                        <a14:foregroundMark x1="4735" y1="84219" x2="9388" y2="82656"/>
                        <a14:foregroundMark x1="63837" y1="7813" x2="68327" y2="14609"/>
                        <a14:foregroundMark x1="68327" y1="14609" x2="68327" y2="14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20184" y="4491955"/>
            <a:ext cx="623510" cy="65150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6C1CE32-F43E-05B6-CFA5-15D1B88B53F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598145"/>
            <a:ext cx="1721702" cy="138566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2218325-C6DB-137D-5E55-38ED30FF09D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077" b="96486" l="3970" r="98488">
                        <a14:foregroundMark x1="31380" y1="3035" x2="44234" y2="10543"/>
                        <a14:foregroundMark x1="46125" y1="2556" x2="46125" y2="2556"/>
                        <a14:foregroundMark x1="54253" y1="8307" x2="59357" y2="18530"/>
                        <a14:foregroundMark x1="52552" y1="9744" x2="55955" y2="17891"/>
                        <a14:foregroundMark x1="76181" y1="2236" x2="76181" y2="2236"/>
                        <a14:foregroundMark x1="57467" y1="2396" x2="57467" y2="2396"/>
                        <a14:foregroundMark x1="31380" y1="2077" x2="31380" y2="2077"/>
                        <a14:foregroundMark x1="37051" y1="11022" x2="42722" y2="15495"/>
                        <a14:foregroundMark x1="6805" y1="72045" x2="14556" y2="86262"/>
                        <a14:foregroundMark x1="83932" y1="98403" x2="92439" y2="88818"/>
                        <a14:foregroundMark x1="92439" y1="88818" x2="92628" y2="87700"/>
                        <a14:foregroundMark x1="96408" y1="85144" x2="96408" y2="85144"/>
                        <a14:foregroundMark x1="85444" y1="96805" x2="85444" y2="96805"/>
                        <a14:foregroundMark x1="93573" y1="80671" x2="93573" y2="80671"/>
                        <a14:foregroundMark x1="96219" y1="81949" x2="96219" y2="81949"/>
                        <a14:foregroundMark x1="98488" y1="82907" x2="98488" y2="82907"/>
                        <a14:foregroundMark x1="3970" y1="73163" x2="6616" y2="798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909" y="1236127"/>
            <a:ext cx="1721702" cy="203740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7376FA7-784D-1078-997E-71031C9ABCE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904" b="94745" l="9913" r="89942">
                        <a14:foregroundMark x1="41837" y1="7808" x2="43003" y2="10661"/>
                        <a14:foregroundMark x1="43586" y1="3904" x2="43586" y2="3904"/>
                        <a14:foregroundMark x1="66472" y1="94745" x2="58746" y2="927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134" y="1200398"/>
            <a:ext cx="2080406" cy="20197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7B90DB1-A8C7-D6C8-F273-DBCCC771E8A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3970" y="1834483"/>
            <a:ext cx="1721702" cy="138566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518FB42-E2D4-CFBB-B1BD-B7AFCC02EBE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167" b="97667" l="887" r="95122">
                        <a14:foregroundMark x1="14191" y1="9833" x2="15078" y2="6000"/>
                        <a14:foregroundMark x1="56541" y1="4333" x2="56541" y2="4333"/>
                        <a14:foregroundMark x1="8869" y1="38000" x2="5987" y2="55333"/>
                        <a14:foregroundMark x1="1996" y1="56833" x2="1996" y2="56833"/>
                        <a14:foregroundMark x1="887" y1="44333" x2="887" y2="44333"/>
                        <a14:foregroundMark x1="33703" y1="91500" x2="47228" y2="95333"/>
                        <a14:foregroundMark x1="47228" y1="95333" x2="50776" y2="97833"/>
                        <a14:foregroundMark x1="43016" y1="97833" x2="43016" y2="97833"/>
                        <a14:foregroundMark x1="90687" y1="64333" x2="95122" y2="52500"/>
                        <a14:foregroundMark x1="95122" y1="52500" x2="95122" y2="5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557" y="1293752"/>
            <a:ext cx="314560" cy="41848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7B7E197-737F-9C6F-6120-3243055A1AB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167" b="97667" l="887" r="95122">
                        <a14:foregroundMark x1="14191" y1="9833" x2="15078" y2="6000"/>
                        <a14:foregroundMark x1="56541" y1="4333" x2="56541" y2="4333"/>
                        <a14:foregroundMark x1="8869" y1="38000" x2="5987" y2="55333"/>
                        <a14:foregroundMark x1="1996" y1="56833" x2="1996" y2="56833"/>
                        <a14:foregroundMark x1="887" y1="44333" x2="887" y2="44333"/>
                        <a14:foregroundMark x1="33703" y1="91500" x2="47228" y2="95333"/>
                        <a14:foregroundMark x1="47228" y1="95333" x2="50776" y2="97833"/>
                        <a14:foregroundMark x1="43016" y1="97833" x2="43016" y2="97833"/>
                        <a14:foregroundMark x1="90687" y1="64333" x2="95122" y2="52500"/>
                        <a14:foregroundMark x1="95122" y1="52500" x2="95122" y2="5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397" y="1836344"/>
            <a:ext cx="314560" cy="41848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F8D5A61-7202-80F0-FB25-97E346AF4D6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167" b="97667" l="887" r="95122">
                        <a14:foregroundMark x1="14191" y1="9833" x2="15078" y2="6000"/>
                        <a14:foregroundMark x1="56541" y1="4333" x2="56541" y2="4333"/>
                        <a14:foregroundMark x1="8869" y1="38000" x2="5987" y2="55333"/>
                        <a14:foregroundMark x1="1996" y1="56833" x2="1996" y2="56833"/>
                        <a14:foregroundMark x1="887" y1="44333" x2="887" y2="44333"/>
                        <a14:foregroundMark x1="33703" y1="91500" x2="47228" y2="95333"/>
                        <a14:foregroundMark x1="47228" y1="95333" x2="50776" y2="97833"/>
                        <a14:foregroundMark x1="43016" y1="97833" x2="43016" y2="97833"/>
                        <a14:foregroundMark x1="90687" y1="64333" x2="95122" y2="52500"/>
                        <a14:foregroundMark x1="95122" y1="52500" x2="95122" y2="5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583" y="1236910"/>
            <a:ext cx="314560" cy="41848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CAE5801C-9E7B-6CE3-7F20-633F46EE99E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167" b="97667" l="887" r="95122">
                        <a14:foregroundMark x1="14191" y1="9833" x2="15078" y2="6000"/>
                        <a14:foregroundMark x1="56541" y1="4333" x2="56541" y2="4333"/>
                        <a14:foregroundMark x1="8869" y1="38000" x2="5987" y2="55333"/>
                        <a14:foregroundMark x1="1996" y1="56833" x2="1996" y2="56833"/>
                        <a14:foregroundMark x1="887" y1="44333" x2="887" y2="44333"/>
                        <a14:foregroundMark x1="33703" y1="91500" x2="47228" y2="95333"/>
                        <a14:foregroundMark x1="47228" y1="95333" x2="50776" y2="97833"/>
                        <a14:foregroundMark x1="43016" y1="97833" x2="43016" y2="97833"/>
                        <a14:foregroundMark x1="90687" y1="64333" x2="95122" y2="52500"/>
                        <a14:foregroundMark x1="95122" y1="52500" x2="95122" y2="5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2" y="1331418"/>
            <a:ext cx="314560" cy="41848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7E38713F-6A24-48A6-11CD-5D709B900EA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167" b="97667" l="887" r="95122">
                        <a14:foregroundMark x1="14191" y1="9833" x2="15078" y2="6000"/>
                        <a14:foregroundMark x1="56541" y1="4333" x2="56541" y2="4333"/>
                        <a14:foregroundMark x1="8869" y1="38000" x2="5987" y2="55333"/>
                        <a14:foregroundMark x1="1996" y1="56833" x2="1996" y2="56833"/>
                        <a14:foregroundMark x1="887" y1="44333" x2="887" y2="44333"/>
                        <a14:foregroundMark x1="33703" y1="91500" x2="47228" y2="95333"/>
                        <a14:foregroundMark x1="47228" y1="95333" x2="50776" y2="97833"/>
                        <a14:foregroundMark x1="43016" y1="97833" x2="43016" y2="97833"/>
                        <a14:foregroundMark x1="90687" y1="64333" x2="95122" y2="52500"/>
                        <a14:foregroundMark x1="95122" y1="52500" x2="95122" y2="5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29" y="828353"/>
            <a:ext cx="314560" cy="41848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F46593EF-605A-54B6-F1ED-D63BDD361FB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167" b="97667" l="887" r="95122">
                        <a14:foregroundMark x1="14191" y1="9833" x2="15078" y2="6000"/>
                        <a14:foregroundMark x1="56541" y1="4333" x2="56541" y2="4333"/>
                        <a14:foregroundMark x1="8869" y1="38000" x2="5987" y2="55333"/>
                        <a14:foregroundMark x1="1996" y1="56833" x2="1996" y2="56833"/>
                        <a14:foregroundMark x1="887" y1="44333" x2="887" y2="44333"/>
                        <a14:foregroundMark x1="33703" y1="91500" x2="47228" y2="95333"/>
                        <a14:foregroundMark x1="47228" y1="95333" x2="50776" y2="97833"/>
                        <a14:foregroundMark x1="43016" y1="97833" x2="43016" y2="97833"/>
                        <a14:foregroundMark x1="90687" y1="64333" x2="95122" y2="52500"/>
                        <a14:foregroundMark x1="95122" y1="52500" x2="95122" y2="5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200" y="1179661"/>
            <a:ext cx="314560" cy="41848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1557FF2-FFBF-0277-0A66-BEFC440BC9C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167" b="97667" l="887" r="95122">
                        <a14:foregroundMark x1="14191" y1="9833" x2="15078" y2="6000"/>
                        <a14:foregroundMark x1="56541" y1="4333" x2="56541" y2="4333"/>
                        <a14:foregroundMark x1="8869" y1="38000" x2="5987" y2="55333"/>
                        <a14:foregroundMark x1="1996" y1="56833" x2="1996" y2="56833"/>
                        <a14:foregroundMark x1="887" y1="44333" x2="887" y2="44333"/>
                        <a14:foregroundMark x1="33703" y1="91500" x2="47228" y2="95333"/>
                        <a14:foregroundMark x1="47228" y1="95333" x2="50776" y2="97833"/>
                        <a14:foregroundMark x1="43016" y1="97833" x2="43016" y2="97833"/>
                        <a14:foregroundMark x1="90687" y1="64333" x2="95122" y2="52500"/>
                        <a14:foregroundMark x1="95122" y1="52500" x2="95122" y2="5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832" y="611850"/>
            <a:ext cx="314560" cy="418484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298251C-6727-03B5-4EC0-7FBEB23F215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167" b="97667" l="887" r="95122">
                        <a14:foregroundMark x1="14191" y1="9833" x2="15078" y2="6000"/>
                        <a14:foregroundMark x1="56541" y1="4333" x2="56541" y2="4333"/>
                        <a14:foregroundMark x1="8869" y1="38000" x2="5987" y2="55333"/>
                        <a14:foregroundMark x1="1996" y1="56833" x2="1996" y2="56833"/>
                        <a14:foregroundMark x1="887" y1="44333" x2="887" y2="44333"/>
                        <a14:foregroundMark x1="33703" y1="91500" x2="47228" y2="95333"/>
                        <a14:foregroundMark x1="47228" y1="95333" x2="50776" y2="97833"/>
                        <a14:foregroundMark x1="43016" y1="97833" x2="43016" y2="97833"/>
                        <a14:foregroundMark x1="90687" y1="64333" x2="95122" y2="52500"/>
                        <a14:foregroundMark x1="95122" y1="52500" x2="95122" y2="5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759" y="781914"/>
            <a:ext cx="314560" cy="418484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F539EC19-8E1D-D67F-AA19-A4871AA2A7E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167" b="97667" l="887" r="95122">
                        <a14:foregroundMark x1="14191" y1="9833" x2="15078" y2="6000"/>
                        <a14:foregroundMark x1="56541" y1="4333" x2="56541" y2="4333"/>
                        <a14:foregroundMark x1="8869" y1="38000" x2="5987" y2="55333"/>
                        <a14:foregroundMark x1="1996" y1="56833" x2="1996" y2="56833"/>
                        <a14:foregroundMark x1="887" y1="44333" x2="887" y2="44333"/>
                        <a14:foregroundMark x1="33703" y1="91500" x2="47228" y2="95333"/>
                        <a14:foregroundMark x1="47228" y1="95333" x2="50776" y2="97833"/>
                        <a14:foregroundMark x1="43016" y1="97833" x2="43016" y2="97833"/>
                        <a14:foregroundMark x1="90687" y1="64333" x2="95122" y2="52500"/>
                        <a14:foregroundMark x1="95122" y1="52500" x2="95122" y2="5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1614" y="1100963"/>
            <a:ext cx="314560" cy="418484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8CF3C18-BF40-5AC6-1FF6-004FE03F100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167" b="97667" l="887" r="95122">
                        <a14:foregroundMark x1="14191" y1="9833" x2="15078" y2="6000"/>
                        <a14:foregroundMark x1="56541" y1="4333" x2="56541" y2="4333"/>
                        <a14:foregroundMark x1="8869" y1="38000" x2="5987" y2="55333"/>
                        <a14:foregroundMark x1="1996" y1="56833" x2="1996" y2="56833"/>
                        <a14:foregroundMark x1="887" y1="44333" x2="887" y2="44333"/>
                        <a14:foregroundMark x1="33703" y1="91500" x2="47228" y2="95333"/>
                        <a14:foregroundMark x1="47228" y1="95333" x2="50776" y2="97833"/>
                        <a14:foregroundMark x1="43016" y1="97833" x2="43016" y2="97833"/>
                        <a14:foregroundMark x1="90687" y1="64333" x2="95122" y2="52500"/>
                        <a14:foregroundMark x1="95122" y1="52500" x2="95122" y2="5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603" y="1331418"/>
            <a:ext cx="314560" cy="418484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415602E-4C6B-A301-7AC5-746F72B0826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167" b="97667" l="887" r="95122">
                        <a14:foregroundMark x1="14191" y1="9833" x2="15078" y2="6000"/>
                        <a14:foregroundMark x1="56541" y1="4333" x2="56541" y2="4333"/>
                        <a14:foregroundMark x1="8869" y1="38000" x2="5987" y2="55333"/>
                        <a14:foregroundMark x1="1996" y1="56833" x2="1996" y2="56833"/>
                        <a14:foregroundMark x1="887" y1="44333" x2="887" y2="44333"/>
                        <a14:foregroundMark x1="33703" y1="91500" x2="47228" y2="95333"/>
                        <a14:foregroundMark x1="47228" y1="95333" x2="50776" y2="97833"/>
                        <a14:foregroundMark x1="43016" y1="97833" x2="43016" y2="97833"/>
                        <a14:foregroundMark x1="90687" y1="64333" x2="95122" y2="52500"/>
                        <a14:foregroundMark x1="95122" y1="52500" x2="95122" y2="5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440" y="912934"/>
            <a:ext cx="314560" cy="41848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4739A8AE-9810-F9A9-A51E-C08959276A6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167" b="97667" l="887" r="95122">
                        <a14:foregroundMark x1="14191" y1="9833" x2="15078" y2="6000"/>
                        <a14:foregroundMark x1="56541" y1="4333" x2="56541" y2="4333"/>
                        <a14:foregroundMark x1="8869" y1="38000" x2="5987" y2="55333"/>
                        <a14:foregroundMark x1="1996" y1="56833" x2="1996" y2="56833"/>
                        <a14:foregroundMark x1="887" y1="44333" x2="887" y2="44333"/>
                        <a14:foregroundMark x1="33703" y1="91500" x2="47228" y2="95333"/>
                        <a14:foregroundMark x1="47228" y1="95333" x2="50776" y2="97833"/>
                        <a14:foregroundMark x1="43016" y1="97833" x2="43016" y2="97833"/>
                        <a14:foregroundMark x1="90687" y1="64333" x2="95122" y2="52500"/>
                        <a14:foregroundMark x1="95122" y1="52500" x2="95122" y2="5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766" y="1634237"/>
            <a:ext cx="314560" cy="418484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B9B39863-066D-50AF-2C1B-40316BDA692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167" b="97667" l="887" r="95122">
                        <a14:foregroundMark x1="14191" y1="9833" x2="15078" y2="6000"/>
                        <a14:foregroundMark x1="56541" y1="4333" x2="56541" y2="4333"/>
                        <a14:foregroundMark x1="8869" y1="38000" x2="5987" y2="55333"/>
                        <a14:foregroundMark x1="1996" y1="56833" x2="1996" y2="56833"/>
                        <a14:foregroundMark x1="887" y1="44333" x2="887" y2="44333"/>
                        <a14:foregroundMark x1="33703" y1="91500" x2="47228" y2="95333"/>
                        <a14:foregroundMark x1="47228" y1="95333" x2="50776" y2="97833"/>
                        <a14:foregroundMark x1="43016" y1="97833" x2="43016" y2="97833"/>
                        <a14:foregroundMark x1="90687" y1="64333" x2="95122" y2="52500"/>
                        <a14:foregroundMark x1="95122" y1="52500" x2="95122" y2="5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3511" y="815687"/>
            <a:ext cx="314560" cy="418484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E6877BFA-C31A-7874-387A-22C524F0938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167" b="97667" l="887" r="95122">
                        <a14:foregroundMark x1="14191" y1="9833" x2="15078" y2="6000"/>
                        <a14:foregroundMark x1="56541" y1="4333" x2="56541" y2="4333"/>
                        <a14:foregroundMark x1="8869" y1="38000" x2="5987" y2="55333"/>
                        <a14:foregroundMark x1="1996" y1="56833" x2="1996" y2="56833"/>
                        <a14:foregroundMark x1="887" y1="44333" x2="887" y2="44333"/>
                        <a14:foregroundMark x1="33703" y1="91500" x2="47228" y2="95333"/>
                        <a14:foregroundMark x1="47228" y1="95333" x2="50776" y2="97833"/>
                        <a14:foregroundMark x1="43016" y1="97833" x2="43016" y2="97833"/>
                        <a14:foregroundMark x1="90687" y1="64333" x2="95122" y2="52500"/>
                        <a14:foregroundMark x1="95122" y1="52500" x2="95122" y2="5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029" y="1467577"/>
            <a:ext cx="314560" cy="41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67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6F8160-FDA2-DA11-D5D6-D72DABCA7A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1" b="90443" l="2041" r="95646">
                        <a14:foregroundMark x1="2857" y1="7618" x2="9388" y2="17590"/>
                        <a14:foregroundMark x1="9388" y1="17590" x2="10068" y2="18144"/>
                        <a14:foregroundMark x1="12925" y1="1801" x2="12109" y2="14543"/>
                        <a14:foregroundMark x1="3673" y1="5125" x2="5986" y2="14958"/>
                        <a14:foregroundMark x1="5986" y1="14958" x2="6395" y2="15512"/>
                        <a14:foregroundMark x1="2313" y1="8172" x2="2313" y2="8172"/>
                        <a14:foregroundMark x1="2041" y1="36427" x2="2041" y2="36427"/>
                        <a14:foregroundMark x1="84762" y1="89197" x2="90476" y2="82133"/>
                        <a14:foregroundMark x1="90884" y1="40166" x2="95782" y2="39612"/>
                        <a14:foregroundMark x1="86395" y1="90443" x2="86395" y2="904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5999" y="3653838"/>
            <a:ext cx="2857500" cy="280696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2DB036-25A2-BE7E-0AC9-99A2CF8119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82" b="97237" l="2077" r="98243">
                        <a14:foregroundMark x1="2077" y1="15199" x2="8147" y2="18998"/>
                        <a14:foregroundMark x1="7188" y1="9499" x2="7188" y2="9499"/>
                        <a14:foregroundMark x1="19649" y1="5699" x2="19649" y2="5699"/>
                        <a14:foregroundMark x1="40895" y1="2936" x2="40895" y2="2936"/>
                        <a14:foregroundMark x1="46965" y1="2418" x2="46965" y2="2418"/>
                        <a14:foregroundMark x1="39936" y1="1554" x2="39936" y2="1554"/>
                        <a14:foregroundMark x1="58466" y1="95682" x2="54313" y2="91364"/>
                        <a14:foregroundMark x1="48243" y1="96200" x2="48243" y2="96200"/>
                        <a14:foregroundMark x1="59744" y1="97409" x2="59744" y2="97409"/>
                        <a14:foregroundMark x1="90096" y1="97064" x2="95847" y2="93955"/>
                        <a14:foregroundMark x1="98243" y1="56304" x2="95367" y2="54577"/>
                        <a14:foregroundMark x1="37540" y1="29879" x2="39457" y2="347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3481" y="2284965"/>
            <a:ext cx="3421268" cy="31644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093B2B-0272-7D1C-3A1E-A06B2EAA95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1" b="90443" l="2041" r="95646">
                        <a14:foregroundMark x1="2857" y1="7618" x2="9388" y2="17590"/>
                        <a14:foregroundMark x1="9388" y1="17590" x2="10068" y2="18144"/>
                        <a14:foregroundMark x1="12925" y1="1801" x2="12109" y2="14543"/>
                        <a14:foregroundMark x1="3673" y1="5125" x2="5986" y2="14958"/>
                        <a14:foregroundMark x1="5986" y1="14958" x2="6395" y2="15512"/>
                        <a14:foregroundMark x1="2313" y1="8172" x2="2313" y2="8172"/>
                        <a14:foregroundMark x1="2041" y1="36427" x2="2041" y2="36427"/>
                        <a14:foregroundMark x1="84762" y1="89197" x2="90476" y2="82133"/>
                        <a14:foregroundMark x1="90884" y1="40166" x2="95782" y2="39612"/>
                        <a14:foregroundMark x1="86395" y1="90443" x2="86395" y2="904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669" y="3012544"/>
            <a:ext cx="3817731" cy="3750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50971F-00E5-CD3A-5760-101E2915849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82" b="97237" l="2077" r="98243">
                        <a14:foregroundMark x1="2077" y1="15199" x2="8147" y2="18998"/>
                        <a14:foregroundMark x1="7188" y1="9499" x2="7188" y2="9499"/>
                        <a14:foregroundMark x1="19649" y1="5699" x2="19649" y2="5699"/>
                        <a14:foregroundMark x1="40895" y1="2936" x2="40895" y2="2936"/>
                        <a14:foregroundMark x1="46965" y1="2418" x2="46965" y2="2418"/>
                        <a14:foregroundMark x1="39936" y1="1554" x2="39936" y2="1554"/>
                        <a14:foregroundMark x1="58466" y1="95682" x2="54313" y2="91364"/>
                        <a14:foregroundMark x1="48243" y1="96200" x2="48243" y2="96200"/>
                        <a14:foregroundMark x1="59744" y1="97409" x2="59744" y2="97409"/>
                        <a14:foregroundMark x1="90096" y1="97064" x2="95847" y2="93955"/>
                        <a14:foregroundMark x1="98243" y1="56304" x2="95367" y2="54577"/>
                        <a14:foregroundMark x1="37540" y1="29879" x2="39457" y2="347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8276"/>
          <a:stretch/>
        </p:blipFill>
        <p:spPr>
          <a:xfrm>
            <a:off x="9473837" y="2114550"/>
            <a:ext cx="2718163" cy="350523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1A1081A-C374-AD9E-90F7-55BDF922AB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38" b="97990" l="1642" r="99254">
                        <a14:foregroundMark x1="12836" y1="1005" x2="16866" y2="14070"/>
                        <a14:foregroundMark x1="8955" y1="11558" x2="9851" y2="18425"/>
                        <a14:foregroundMark x1="1642" y1="59129" x2="9552" y2="72027"/>
                        <a14:foregroundMark x1="50597" y1="89280" x2="58955" y2="97990"/>
                        <a14:foregroundMark x1="87164" y1="48241" x2="99254" y2="44724"/>
                        <a14:foregroundMark x1="45672" y1="48576" x2="45672" y2="48576"/>
                        <a14:foregroundMark x1="45672" y1="48074" x2="45672" y2="48074"/>
                        <a14:foregroundMark x1="45522" y1="47906" x2="45522" y2="47906"/>
                        <a14:foregroundMark x1="47015" y1="49079" x2="47015" y2="490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9192">
            <a:off x="5459618" y="5355037"/>
            <a:ext cx="1104899" cy="98451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61BFB39-9F57-29E6-7D1D-80639D1913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38" b="98660" l="2239" r="99403">
                        <a14:foregroundMark x1="13731" y1="1005" x2="17612" y2="12395"/>
                        <a14:foregroundMark x1="8657" y1="13065" x2="10149" y2="17588"/>
                        <a14:foregroundMark x1="5224" y1="50586" x2="2537" y2="70352"/>
                        <a14:foregroundMark x1="53881" y1="87772" x2="58657" y2="98660"/>
                        <a14:foregroundMark x1="88657" y1="49916" x2="99403" y2="425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3711" flipH="1">
            <a:off x="9525000" y="5000510"/>
            <a:ext cx="1007481" cy="89771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DE4418F-7981-A75D-FE53-17CB3DC0739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18" b="99327" l="2600" r="98200">
                        <a14:foregroundMark x1="13200" y1="2242" x2="17000" y2="15022"/>
                        <a14:foregroundMark x1="6600" y1="30942" x2="6600" y2="30942"/>
                        <a14:foregroundMark x1="2800" y1="60314" x2="4600" y2="69058"/>
                        <a14:foregroundMark x1="51400" y1="92152" x2="64200" y2="94619"/>
                        <a14:foregroundMark x1="64200" y1="94619" x2="65200" y2="95291"/>
                        <a14:foregroundMark x1="92400" y1="48655" x2="98200" y2="42377"/>
                        <a14:foregroundMark x1="57800" y1="99327" x2="57800" y2="993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5948">
            <a:off x="3400134" y="984276"/>
            <a:ext cx="1094160" cy="97599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E7A9CFB-19DA-2CDA-D01A-DAE05E53A1C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838" b="97655" l="2836" r="99104">
                        <a14:foregroundMark x1="12537" y1="1508" x2="9104" y2="15410"/>
                        <a14:foregroundMark x1="9104" y1="15410" x2="9254" y2="15745"/>
                        <a14:foregroundMark x1="13134" y1="1005" x2="18657" y2="5695"/>
                        <a14:foregroundMark x1="5672" y1="56784" x2="2836" y2="68342"/>
                        <a14:foregroundMark x1="47463" y1="92295" x2="59104" y2="95980"/>
                        <a14:foregroundMark x1="59104" y1="95980" x2="61194" y2="97655"/>
                        <a14:foregroundMark x1="99104" y1="42714" x2="86716" y2="515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" y="2109269"/>
            <a:ext cx="681231" cy="60700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0B7206F-5563-A396-21A0-4DB0370C81B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18" b="99327" l="2600" r="98200">
                        <a14:foregroundMark x1="13200" y1="2242" x2="17000" y2="15022"/>
                        <a14:foregroundMark x1="6600" y1="30942" x2="6600" y2="30942"/>
                        <a14:foregroundMark x1="2800" y1="60314" x2="4600" y2="69058"/>
                        <a14:foregroundMark x1="51400" y1="92152" x2="64200" y2="94619"/>
                        <a14:foregroundMark x1="64200" y1="94619" x2="65200" y2="95291"/>
                        <a14:foregroundMark x1="92400" y1="48655" x2="98200" y2="42377"/>
                        <a14:foregroundMark x1="57800" y1="99327" x2="57800" y2="993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39503">
            <a:off x="9481660" y="276449"/>
            <a:ext cx="1094160" cy="97599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769223F-B0FB-AAEF-AE00-7DBBCB11DD6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38" b="98660" l="2239" r="99403">
                        <a14:foregroundMark x1="13731" y1="1005" x2="17612" y2="12395"/>
                        <a14:foregroundMark x1="8657" y1="13065" x2="10149" y2="17588"/>
                        <a14:foregroundMark x1="5224" y1="50586" x2="2537" y2="70352"/>
                        <a14:foregroundMark x1="53881" y1="87772" x2="58657" y2="98660"/>
                        <a14:foregroundMark x1="88657" y1="49916" x2="99403" y2="425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67651" flipH="1">
            <a:off x="6151295" y="1093361"/>
            <a:ext cx="1007481" cy="897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50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CC5C40C-AAF2-EE93-9027-D390ED093A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536" y="4440899"/>
            <a:ext cx="2285378" cy="241210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EC3745-A5B8-DA7E-62BA-2D416FD943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69" b="90521" l="3265" r="97415">
                        <a14:foregroundMark x1="77415" y1="1469" x2="80136" y2="11348"/>
                        <a14:foregroundMark x1="97551" y1="4005" x2="89252" y2="31375"/>
                        <a14:foregroundMark x1="19592" y1="88919" x2="14422" y2="90254"/>
                        <a14:foregroundMark x1="74966" y1="89987" x2="70476" y2="90654"/>
                        <a14:foregroundMark x1="3265" y1="79573" x2="11429" y2="56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86" y="3816663"/>
            <a:ext cx="1895336" cy="193143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A04BD8-5789-F3A3-D2F8-6216C9993E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69" b="90521" l="3265" r="97415">
                        <a14:foregroundMark x1="77415" y1="1469" x2="80136" y2="11348"/>
                        <a14:foregroundMark x1="97551" y1="4005" x2="89252" y2="31375"/>
                        <a14:foregroundMark x1="19592" y1="88919" x2="14422" y2="90254"/>
                        <a14:foregroundMark x1="74966" y1="89987" x2="70476" y2="90654"/>
                        <a14:foregroundMark x1="3265" y1="79573" x2="11429" y2="56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83456" y="2684840"/>
            <a:ext cx="1226519" cy="124988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B01E88D-C28D-1189-F5A9-496CCAC821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562" y="4540833"/>
            <a:ext cx="1848027" cy="195049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D795CD7-D96C-0C19-A100-E9B2AEBA438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19" b="90000" l="9402" r="99003">
                        <a14:foregroundMark x1="9402" y1="37778" x2="9402" y2="37778"/>
                        <a14:foregroundMark x1="66097" y1="34907" x2="79345" y2="40000"/>
                        <a14:foregroundMark x1="68803" y1="6019" x2="83618" y2="21667"/>
                        <a14:foregroundMark x1="96011" y1="19630" x2="96011" y2="19630"/>
                        <a14:foregroundMark x1="99003" y1="20278" x2="99003" y2="20278"/>
                        <a14:foregroundMark x1="48718" y1="16111" x2="48718" y2="16111"/>
                        <a14:foregroundMark x1="46866" y1="16296" x2="46866" y2="162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028" b="46615"/>
          <a:stretch/>
        </p:blipFill>
        <p:spPr>
          <a:xfrm>
            <a:off x="8147495" y="6116558"/>
            <a:ext cx="2638425" cy="98869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07E0FA1-E98D-AEF3-0909-DF10633641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556" b="90278" l="10000" r="90556">
                        <a14:foregroundMark x1="43333" y1="8056" x2="50278" y2="10278"/>
                        <a14:foregroundMark x1="44444" y1="5833" x2="44444" y2="5833"/>
                        <a14:foregroundMark x1="89444" y1="56111" x2="90556" y2="19167"/>
                        <a14:foregroundMark x1="90556" y1="19167" x2="90833" y2="18889"/>
                        <a14:foregroundMark x1="51944" y1="90278" x2="51944" y2="90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8175" y="4310242"/>
            <a:ext cx="648647" cy="64864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8CD32CA-8519-6E8B-6F39-8338E6BE6D8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406" b="89987" l="9783" r="94837">
                        <a14:foregroundMark x1="92120" y1="68758" x2="92663" y2="60347"/>
                        <a14:foregroundMark x1="92663" y1="60347" x2="92663" y2="60347"/>
                        <a14:foregroundMark x1="92527" y1="39519" x2="93886" y2="45127"/>
                        <a14:foregroundMark x1="78533" y1="7610" x2="78533" y2="7610"/>
                        <a14:foregroundMark x1="80707" y1="4406" x2="80707" y2="4406"/>
                        <a14:foregroundMark x1="93614" y1="78905" x2="93614" y2="78905"/>
                        <a14:foregroundMark x1="94158" y1="63685" x2="94158" y2="63685"/>
                        <a14:foregroundMark x1="94837" y1="78104" x2="94837" y2="781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5994">
            <a:off x="10206054" y="5863925"/>
            <a:ext cx="987643" cy="100508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44EEDC3-E960-71A2-F915-A77BE20E69F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9722" r="90000">
                        <a14:foregroundMark x1="9722" y1="45833" x2="9722" y2="45833"/>
                        <a14:foregroundMark x1="46944" y1="52500" x2="53333" y2="53333"/>
                        <a14:foregroundMark x1="61389" y1="50833" x2="65278" y2="5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0181"/>
          <a:stretch/>
        </p:blipFill>
        <p:spPr>
          <a:xfrm flipH="1">
            <a:off x="11064709" y="6104175"/>
            <a:ext cx="1079682" cy="75382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80B98F3-4F4B-2716-394A-07B17FEA60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556" b="90278" l="10000" r="90556">
                        <a14:foregroundMark x1="43333" y1="8056" x2="50278" y2="10278"/>
                        <a14:foregroundMark x1="44444" y1="5833" x2="44444" y2="5833"/>
                        <a14:foregroundMark x1="89444" y1="56111" x2="90556" y2="19167"/>
                        <a14:foregroundMark x1="90556" y1="19167" x2="90833" y2="18889"/>
                        <a14:foregroundMark x1="51944" y1="90278" x2="51944" y2="90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080" y="5717822"/>
            <a:ext cx="648647" cy="64864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26C4ADD-18EB-4357-7516-37C2D8D3F62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406" b="89987" l="9783" r="94837">
                        <a14:foregroundMark x1="92120" y1="68758" x2="92663" y2="60347"/>
                        <a14:foregroundMark x1="92663" y1="60347" x2="92663" y2="60347"/>
                        <a14:foregroundMark x1="92527" y1="39519" x2="93886" y2="45127"/>
                        <a14:foregroundMark x1="78533" y1="7610" x2="78533" y2="7610"/>
                        <a14:foregroundMark x1="80707" y1="4406" x2="80707" y2="4406"/>
                        <a14:foregroundMark x1="93614" y1="78905" x2="93614" y2="78905"/>
                        <a14:foregroundMark x1="94158" y1="63685" x2="94158" y2="63685"/>
                        <a14:foregroundMark x1="94837" y1="78104" x2="94837" y2="781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4006" flipH="1">
            <a:off x="194296" y="5831972"/>
            <a:ext cx="987643" cy="100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40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FDDC342-AF51-4CB7-9950-1194AAEB1A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266" b="89619" l="4218" r="97551">
                        <a14:foregroundMark x1="4218" y1="62111" x2="10340" y2="60554"/>
                        <a14:foregroundMark x1="64354" y1="9862" x2="69660" y2="7439"/>
                        <a14:foregroundMark x1="94150" y1="34948" x2="97551" y2="527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02046" y="3098373"/>
            <a:ext cx="1256530" cy="98812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D14F166-92E2-5DA4-9C04-FF8B256337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00" b="96889" l="2486" r="98619">
                        <a14:foregroundMark x1="36464" y1="2222" x2="43094" y2="16222"/>
                        <a14:foregroundMark x1="65470" y1="10667" x2="69061" y2="8222"/>
                        <a14:foregroundMark x1="8564" y1="74000" x2="21271" y2="85333"/>
                        <a14:foregroundMark x1="21271" y1="85333" x2="41160" y2="93111"/>
                        <a14:foregroundMark x1="45580" y1="97111" x2="54696" y2="77111"/>
                        <a14:foregroundMark x1="94751" y1="94667" x2="94751" y2="79778"/>
                        <a14:foregroundMark x1="94751" y1="79778" x2="94751" y2="79778"/>
                        <a14:foregroundMark x1="2762" y1="82222" x2="16022" y2="88889"/>
                        <a14:foregroundMark x1="98619" y1="91556" x2="98619" y2="91556"/>
                        <a14:foregroundMark x1="45856" y1="30444" x2="49724" y2="34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844" y="3819448"/>
            <a:ext cx="1277346" cy="158786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5D0CD2-A84D-C257-1871-D0E6E852C7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059" b="89547" l="1630" r="97011">
                        <a14:foregroundMark x1="1902" y1="61498" x2="8424" y2="65854"/>
                        <a14:foregroundMark x1="90761" y1="75610" x2="97011" y2="62892"/>
                        <a14:foregroundMark x1="59103" y1="9059" x2="59103" y2="90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0792" y="4086501"/>
            <a:ext cx="2124075" cy="165654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398DAA-E8AB-2927-BCED-F898F927F8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00" b="96889" l="2486" r="98619">
                        <a14:foregroundMark x1="36464" y1="2222" x2="43094" y2="16222"/>
                        <a14:foregroundMark x1="65470" y1="10667" x2="69061" y2="8222"/>
                        <a14:foregroundMark x1="8564" y1="74000" x2="21271" y2="85333"/>
                        <a14:foregroundMark x1="21271" y1="85333" x2="41160" y2="93111"/>
                        <a14:foregroundMark x1="45580" y1="97111" x2="54696" y2="77111"/>
                        <a14:foregroundMark x1="94751" y1="94667" x2="94751" y2="79778"/>
                        <a14:foregroundMark x1="94751" y1="79778" x2="94751" y2="79778"/>
                        <a14:foregroundMark x1="2762" y1="82222" x2="16022" y2="88889"/>
                        <a14:foregroundMark x1="98619" y1="91556" x2="98619" y2="91556"/>
                        <a14:foregroundMark x1="45856" y1="30444" x2="49724" y2="34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58458" y="3429000"/>
            <a:ext cx="1277346" cy="158786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C3F0C09-53B8-605C-13EF-FEFCEA31CE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439" b="89373" l="1495" r="98777">
                        <a14:foregroundMark x1="10462" y1="16376" x2="17663" y2="21429"/>
                        <a14:foregroundMark x1="17663" y1="21429" x2="30027" y2="38328"/>
                        <a14:foregroundMark x1="21467" y1="9756" x2="24185" y2="39895"/>
                        <a14:foregroundMark x1="1495" y1="30488" x2="16033" y2="45122"/>
                        <a14:foregroundMark x1="8832" y1="21080" x2="22283" y2="37456"/>
                        <a14:foregroundMark x1="22283" y1="37456" x2="22283" y2="37456"/>
                        <a14:foregroundMark x1="5842" y1="25087" x2="18342" y2="38850"/>
                        <a14:foregroundMark x1="14946" y1="11150" x2="21875" y2="30662"/>
                        <a14:foregroundMark x1="21875" y1="30662" x2="21875" y2="30662"/>
                        <a14:foregroundMark x1="9783" y1="16202" x2="9783" y2="16202"/>
                        <a14:foregroundMark x1="20652" y1="8885" x2="20652" y2="8885"/>
                        <a14:foregroundMark x1="30027" y1="10105" x2="24049" y2="41115"/>
                        <a14:foregroundMark x1="34647" y1="13763" x2="21196" y2="38676"/>
                        <a14:foregroundMark x1="36549" y1="8711" x2="32065" y2="29443"/>
                        <a14:foregroundMark x1="40082" y1="6969" x2="36957" y2="31010"/>
                        <a14:foregroundMark x1="44973" y1="5749" x2="37364" y2="43206"/>
                        <a14:foregroundMark x1="49321" y1="4355" x2="49321" y2="4355"/>
                        <a14:foregroundMark x1="55163" y1="2613" x2="55163" y2="2613"/>
                        <a14:foregroundMark x1="88315" y1="34321" x2="98777" y2="53659"/>
                        <a14:foregroundMark x1="26630" y1="37805" x2="28804" y2="458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290" y="4613378"/>
            <a:ext cx="1519775" cy="118525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69FC572-4EA1-C780-95A4-3421D26D567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439" b="89373" l="1495" r="98777">
                        <a14:foregroundMark x1="10462" y1="16376" x2="17663" y2="21429"/>
                        <a14:foregroundMark x1="17663" y1="21429" x2="30027" y2="38328"/>
                        <a14:foregroundMark x1="21467" y1="9756" x2="24185" y2="39895"/>
                        <a14:foregroundMark x1="1495" y1="30488" x2="16033" y2="45122"/>
                        <a14:foregroundMark x1="8832" y1="21080" x2="22283" y2="37456"/>
                        <a14:foregroundMark x1="22283" y1="37456" x2="22283" y2="37456"/>
                        <a14:foregroundMark x1="5842" y1="25087" x2="18342" y2="38850"/>
                        <a14:foregroundMark x1="14946" y1="11150" x2="21875" y2="30662"/>
                        <a14:foregroundMark x1="21875" y1="30662" x2="21875" y2="30662"/>
                        <a14:foregroundMark x1="9783" y1="16202" x2="9783" y2="16202"/>
                        <a14:foregroundMark x1="20652" y1="8885" x2="20652" y2="8885"/>
                        <a14:foregroundMark x1="30027" y1="10105" x2="24049" y2="41115"/>
                        <a14:foregroundMark x1="34647" y1="13763" x2="21196" y2="38676"/>
                        <a14:foregroundMark x1="36549" y1="8711" x2="32065" y2="29443"/>
                        <a14:foregroundMark x1="40082" y1="6969" x2="36957" y2="31010"/>
                        <a14:foregroundMark x1="44973" y1="5749" x2="37364" y2="43206"/>
                        <a14:foregroundMark x1="49321" y1="4355" x2="49321" y2="4355"/>
                        <a14:foregroundMark x1="55163" y1="2613" x2="55163" y2="2613"/>
                        <a14:foregroundMark x1="88315" y1="34321" x2="98777" y2="53659"/>
                        <a14:foregroundMark x1="26630" y1="37805" x2="28804" y2="458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5199" y="5452690"/>
            <a:ext cx="1519775" cy="118525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235208B-11C2-0FDF-1E5A-41D9064555B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897" y="5202785"/>
            <a:ext cx="1008448" cy="135994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3F27749-C3EB-F664-A29B-21DDA8A3BE1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96521" y="4084313"/>
            <a:ext cx="765478" cy="103228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F973C19-C552-2860-51A6-365E533566C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439" b="89373" l="1495" r="98777">
                        <a14:foregroundMark x1="10462" y1="16376" x2="17663" y2="21429"/>
                        <a14:foregroundMark x1="17663" y1="21429" x2="30027" y2="38328"/>
                        <a14:foregroundMark x1="21467" y1="9756" x2="24185" y2="39895"/>
                        <a14:foregroundMark x1="1495" y1="30488" x2="16033" y2="45122"/>
                        <a14:foregroundMark x1="8832" y1="21080" x2="22283" y2="37456"/>
                        <a14:foregroundMark x1="22283" y1="37456" x2="22283" y2="37456"/>
                        <a14:foregroundMark x1="5842" y1="25087" x2="18342" y2="38850"/>
                        <a14:foregroundMark x1="14946" y1="11150" x2="21875" y2="30662"/>
                        <a14:foregroundMark x1="21875" y1="30662" x2="21875" y2="30662"/>
                        <a14:foregroundMark x1="9783" y1="16202" x2="9783" y2="16202"/>
                        <a14:foregroundMark x1="20652" y1="8885" x2="20652" y2="8885"/>
                        <a14:foregroundMark x1="30027" y1="10105" x2="24049" y2="41115"/>
                        <a14:foregroundMark x1="34647" y1="13763" x2="21196" y2="38676"/>
                        <a14:foregroundMark x1="36549" y1="8711" x2="32065" y2="29443"/>
                        <a14:foregroundMark x1="40082" y1="6969" x2="36957" y2="31010"/>
                        <a14:foregroundMark x1="44973" y1="5749" x2="37364" y2="43206"/>
                        <a14:foregroundMark x1="49321" y1="4355" x2="49321" y2="4355"/>
                        <a14:foregroundMark x1="55163" y1="2613" x2="55163" y2="2613"/>
                        <a14:foregroundMark x1="88315" y1="34321" x2="98777" y2="53659"/>
                        <a14:foregroundMark x1="26630" y1="37805" x2="28804" y2="458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241" y="3592437"/>
            <a:ext cx="852250" cy="66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9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E6DD7DFD-B31D-2886-9DB5-287CBE1C1895}"/>
              </a:ext>
            </a:extLst>
          </p:cNvPr>
          <p:cNvGrpSpPr/>
          <p:nvPr/>
        </p:nvGrpSpPr>
        <p:grpSpPr>
          <a:xfrm>
            <a:off x="1893571" y="1484313"/>
            <a:ext cx="8679180" cy="3700561"/>
            <a:chOff x="1893571" y="1484313"/>
            <a:chExt cx="8679180" cy="3700561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88FDB9B-0E58-1061-6B73-CCF6D4B4FC6B}"/>
                </a:ext>
              </a:extLst>
            </p:cNvPr>
            <p:cNvSpPr txBox="1"/>
            <p:nvPr/>
          </p:nvSpPr>
          <p:spPr>
            <a:xfrm>
              <a:off x="1893571" y="1484313"/>
              <a:ext cx="8679180" cy="25853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ru-RU" dirty="0">
                  <a:solidFill>
                    <a:srgbClr val="C00000"/>
                  </a:solidFill>
                </a:rPr>
                <a:t>   (Слайд 1) </a:t>
              </a:r>
              <a:r>
                <a:rPr lang="ru-RU" dirty="0"/>
                <a:t>Одна белка – много </a:t>
              </a:r>
              <a:r>
                <a:rPr lang="ru-RU" dirty="0" err="1"/>
                <a:t>бѐлок</a:t>
              </a:r>
              <a:r>
                <a:rPr lang="ru-RU" dirty="0"/>
                <a:t>. Один заяц – много </a:t>
              </a:r>
              <a:r>
                <a:rPr lang="ru-RU" dirty="0" err="1"/>
                <a:t>за̀йцев</a:t>
              </a:r>
              <a:r>
                <a:rPr lang="ru-RU" dirty="0"/>
                <a:t>.  </a:t>
              </a:r>
            </a:p>
            <a:p>
              <a:pPr algn="just"/>
              <a:r>
                <a:rPr lang="ru-RU" dirty="0"/>
                <a:t>   </a:t>
              </a:r>
              <a:r>
                <a:rPr lang="ru-RU" dirty="0">
                  <a:solidFill>
                    <a:srgbClr val="C00000"/>
                  </a:solidFill>
                </a:rPr>
                <a:t>(Слайд 2) </a:t>
              </a:r>
              <a:r>
                <a:rPr lang="ru-RU" dirty="0"/>
                <a:t>Один медведь – много </a:t>
              </a:r>
              <a:r>
                <a:rPr lang="ru-RU" dirty="0" err="1"/>
                <a:t>медвѐдей</a:t>
              </a:r>
              <a:r>
                <a:rPr lang="ru-RU" dirty="0"/>
                <a:t>. Одна лягушка – много </a:t>
              </a:r>
              <a:r>
                <a:rPr lang="ru-RU" dirty="0" err="1"/>
                <a:t>лягу̀шек</a:t>
              </a:r>
              <a:r>
                <a:rPr lang="ru-RU" dirty="0"/>
                <a:t>. </a:t>
              </a:r>
            </a:p>
            <a:p>
              <a:pPr algn="just"/>
              <a:r>
                <a:rPr lang="ru-RU" dirty="0">
                  <a:solidFill>
                    <a:srgbClr val="C00000"/>
                  </a:solidFill>
                </a:rPr>
                <a:t>   (Слайд 3) </a:t>
              </a:r>
              <a:r>
                <a:rPr lang="ru-RU" dirty="0"/>
                <a:t>Один лось – много </a:t>
              </a:r>
              <a:r>
                <a:rPr lang="ru-RU" dirty="0" err="1"/>
                <a:t>лосѐй</a:t>
              </a:r>
              <a:r>
                <a:rPr lang="ru-RU" dirty="0"/>
                <a:t>. Одна бабочка – много </a:t>
              </a:r>
              <a:r>
                <a:rPr lang="ru-RU" dirty="0" err="1"/>
                <a:t>ба̀бочек</a:t>
              </a:r>
              <a:r>
                <a:rPr lang="ru-RU" dirty="0"/>
                <a:t>. </a:t>
              </a:r>
            </a:p>
            <a:p>
              <a:pPr algn="just"/>
              <a:r>
                <a:rPr lang="ru-RU" dirty="0"/>
                <a:t>   </a:t>
              </a:r>
              <a:r>
                <a:rPr lang="ru-RU" dirty="0">
                  <a:solidFill>
                    <a:srgbClr val="C00000"/>
                  </a:solidFill>
                </a:rPr>
                <a:t>(Слайд 4) </a:t>
              </a:r>
              <a:r>
                <a:rPr lang="ru-RU" dirty="0"/>
                <a:t> Одна мышь – много </a:t>
              </a:r>
              <a:r>
                <a:rPr lang="ru-RU" dirty="0" err="1"/>
                <a:t>мышѐй</a:t>
              </a:r>
              <a:r>
                <a:rPr lang="ru-RU" dirty="0"/>
                <a:t>. Один волк – много </a:t>
              </a:r>
              <a:r>
                <a:rPr lang="ru-RU" dirty="0" err="1"/>
                <a:t>волко̀в</a:t>
              </a:r>
              <a:r>
                <a:rPr lang="ru-RU" dirty="0"/>
                <a:t>. </a:t>
              </a:r>
            </a:p>
            <a:p>
              <a:pPr algn="just"/>
              <a:r>
                <a:rPr lang="ru-RU" dirty="0">
                  <a:solidFill>
                    <a:srgbClr val="C00000"/>
                  </a:solidFill>
                </a:rPr>
                <a:t>   (Слайд 5) </a:t>
              </a:r>
              <a:r>
                <a:rPr lang="ru-RU" dirty="0"/>
                <a:t>Одна лиса – много </a:t>
              </a:r>
              <a:r>
                <a:rPr lang="ru-RU" dirty="0" err="1"/>
                <a:t>лѝс</a:t>
              </a:r>
              <a:r>
                <a:rPr lang="ru-RU" dirty="0"/>
                <a:t>. Один ёж – много </a:t>
              </a:r>
              <a:r>
                <a:rPr lang="ru-RU" dirty="0" err="1"/>
                <a:t>ежѐй</a:t>
              </a:r>
              <a:r>
                <a:rPr lang="ru-RU" dirty="0"/>
                <a:t>.</a:t>
              </a:r>
            </a:p>
            <a:p>
              <a:pPr algn="just"/>
              <a:endParaRPr lang="ru-RU" dirty="0"/>
            </a:p>
            <a:p>
              <a:pPr algn="just"/>
              <a:endParaRPr lang="ru-RU" dirty="0"/>
            </a:p>
            <a:p>
              <a:pPr algn="just"/>
              <a:r>
                <a:rPr lang="ru-RU" dirty="0">
                  <a:solidFill>
                    <a:srgbClr val="C00000"/>
                  </a:solidFill>
                </a:rPr>
                <a:t>   Анимация: кликаете на «объект один» и появляются «объекты много» в любой последовательности. 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7576C48-7BB1-7C29-9864-2BE29E40499D}"/>
                </a:ext>
              </a:extLst>
            </p:cNvPr>
            <p:cNvSpPr txBox="1"/>
            <p:nvPr/>
          </p:nvSpPr>
          <p:spPr>
            <a:xfrm>
              <a:off x="1965960" y="4261544"/>
              <a:ext cx="8534401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8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Презентация сохранена в режиме «только для чтения», показ «слайд-шоу», или «воспроизведение», т. к. редактирование может не сохранить анимацию и переходы.)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177658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</TotalTime>
  <Words>144</Words>
  <Application>Microsoft Office PowerPoint</Application>
  <PresentationFormat>Широкоэкранный</PresentationFormat>
  <Paragraphs>13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Люси Голубева</dc:creator>
  <cp:lastModifiedBy>Люси Голубева</cp:lastModifiedBy>
  <cp:revision>7</cp:revision>
  <dcterms:created xsi:type="dcterms:W3CDTF">2023-02-22T12:32:56Z</dcterms:created>
  <dcterms:modified xsi:type="dcterms:W3CDTF">2023-07-11T09:00:04Z</dcterms:modified>
</cp:coreProperties>
</file>