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21"/>
  </p:notesMasterIdLst>
  <p:handoutMasterIdLst>
    <p:handoutMasterId r:id="rId22"/>
  </p:handoutMasterIdLst>
  <p:sldIdLst>
    <p:sldId id="396" r:id="rId2"/>
    <p:sldId id="629" r:id="rId3"/>
    <p:sldId id="630" r:id="rId4"/>
    <p:sldId id="631" r:id="rId5"/>
    <p:sldId id="632" r:id="rId6"/>
    <p:sldId id="633" r:id="rId7"/>
    <p:sldId id="723" r:id="rId8"/>
    <p:sldId id="724" r:id="rId9"/>
    <p:sldId id="725" r:id="rId10"/>
    <p:sldId id="727" r:id="rId11"/>
    <p:sldId id="728" r:id="rId12"/>
    <p:sldId id="729" r:id="rId13"/>
    <p:sldId id="730" r:id="rId14"/>
    <p:sldId id="731" r:id="rId15"/>
    <p:sldId id="732" r:id="rId16"/>
    <p:sldId id="733" r:id="rId17"/>
    <p:sldId id="734" r:id="rId18"/>
    <p:sldId id="735" r:id="rId19"/>
    <p:sldId id="737" r:id="rId20"/>
  </p:sldIdLst>
  <p:sldSz cx="9144000" cy="6858000" type="screen4x3"/>
  <p:notesSz cx="6888163" cy="100171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365D1"/>
    <a:srgbClr val="E57301"/>
    <a:srgbClr val="FE8002"/>
    <a:srgbClr val="FFE285"/>
    <a:srgbClr val="FFFF00"/>
    <a:srgbClr val="FFE101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B71620-8609-4E98-B72C-F9B78DF5DDDC}" type="doc">
      <dgm:prSet loTypeId="urn:microsoft.com/office/officeart/2005/8/layout/vList2" loCatId="list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681308D-7248-44CE-BF92-13F381332D5B}">
      <dgm:prSet custT="1"/>
      <dgm:spPr/>
      <dgm:t>
        <a:bodyPr/>
        <a:lstStyle/>
        <a:p>
          <a:pPr algn="just" rtl="0"/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Общее положение</a:t>
          </a:r>
          <a:endParaRPr lang="en-US" sz="1800" b="0" cap="none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789D85-31FD-4FAE-BD62-95B785101250}" type="parTrans" cxnId="{55A1352A-6DE2-4646-96B9-DADA4BA45C6F}">
      <dgm:prSet/>
      <dgm:spPr/>
      <dgm:t>
        <a:bodyPr/>
        <a:lstStyle/>
        <a:p>
          <a:endParaRPr lang="ru-RU"/>
        </a:p>
      </dgm:t>
    </dgm:pt>
    <dgm:pt modelId="{93964E39-956E-48A2-AC4B-3BC7F65F058B}" type="sibTrans" cxnId="{55A1352A-6DE2-4646-96B9-DADA4BA45C6F}">
      <dgm:prSet/>
      <dgm:spPr/>
      <dgm:t>
        <a:bodyPr/>
        <a:lstStyle/>
        <a:p>
          <a:endParaRPr lang="ru-RU"/>
        </a:p>
      </dgm:t>
    </dgm:pt>
    <dgm:pt modelId="{5B80C8FA-0C8D-4098-9157-C33EF0A3095E}">
      <dgm:prSet custT="1"/>
      <dgm:spPr/>
      <dgm:t>
        <a:bodyPr/>
        <a:lstStyle/>
        <a:p>
          <a:pPr algn="just" rtl="0"/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Порядок рассмотрения материалов, поступивших в учреждение образования </a:t>
          </a:r>
          <a:r>
            <a:rPr lang="ru-RU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родителей</a:t>
          </a:r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 также из органов, учреждений и организаций, </a:t>
          </a:r>
          <a:r>
            <a:rPr lang="ru-RU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осуществляющих профилактику безнадзорности и правонарушений несовершеннолетних</a:t>
          </a:r>
          <a:endParaRPr lang="en-US" sz="1800" b="1" cap="none" baseline="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9BDCDA-3F78-4011-AA2E-16CBEFE96F1E}" type="parTrans" cxnId="{78743DD7-B4C6-42EE-889E-A3D1283702B4}">
      <dgm:prSet/>
      <dgm:spPr/>
      <dgm:t>
        <a:bodyPr/>
        <a:lstStyle/>
        <a:p>
          <a:endParaRPr lang="ru-RU"/>
        </a:p>
      </dgm:t>
    </dgm:pt>
    <dgm:pt modelId="{C02CC4F0-F500-4AAF-84D4-2ED22221B83F}" type="sibTrans" cxnId="{78743DD7-B4C6-42EE-889E-A3D1283702B4}">
      <dgm:prSet/>
      <dgm:spPr/>
      <dgm:t>
        <a:bodyPr/>
        <a:lstStyle/>
        <a:p>
          <a:endParaRPr lang="ru-RU"/>
        </a:p>
      </dgm:t>
    </dgm:pt>
    <dgm:pt modelId="{86154623-5E47-4F5C-8379-08B5A4BE2282}">
      <dgm:prSet custT="1"/>
      <dgm:spPr/>
      <dgm:t>
        <a:bodyPr/>
        <a:lstStyle/>
        <a:p>
          <a:pPr algn="just" rtl="0"/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Требования к содержанию программы индивидуальной профилактической работы и реализации ее мероприятий</a:t>
          </a:r>
          <a:endParaRPr lang="en-US" sz="1800" b="0" cap="none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BC25F6-6152-4F23-B947-FB7AF892186C}" type="parTrans" cxnId="{057B4DB6-DAF4-4BF2-84CE-7EBAC46DB076}">
      <dgm:prSet/>
      <dgm:spPr/>
      <dgm:t>
        <a:bodyPr/>
        <a:lstStyle/>
        <a:p>
          <a:endParaRPr lang="ru-RU"/>
        </a:p>
      </dgm:t>
    </dgm:pt>
    <dgm:pt modelId="{73D1D931-E4A8-46BD-9744-A56AC9B75F5E}" type="sibTrans" cxnId="{057B4DB6-DAF4-4BF2-84CE-7EBAC46DB076}">
      <dgm:prSet/>
      <dgm:spPr/>
      <dgm:t>
        <a:bodyPr/>
        <a:lstStyle/>
        <a:p>
          <a:endParaRPr lang="ru-RU"/>
        </a:p>
      </dgm:t>
    </dgm:pt>
    <dgm:pt modelId="{0515E577-B954-4A9D-9376-C541841C0009}">
      <dgm:prSet custT="1"/>
      <dgm:spPr/>
      <dgm:t>
        <a:bodyPr/>
        <a:lstStyle/>
        <a:p>
          <a:pPr algn="just"/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индивидуальной профилактической работы</a:t>
          </a:r>
          <a:endParaRPr lang="en-US" sz="1800" b="0" cap="none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8DF3BB-B4A4-4217-B759-323C9922597F}" type="parTrans" cxnId="{686ABA28-B25D-4DF7-840C-C6FFC0DE79A5}">
      <dgm:prSet/>
      <dgm:spPr/>
      <dgm:t>
        <a:bodyPr/>
        <a:lstStyle/>
        <a:p>
          <a:endParaRPr lang="ru-RU"/>
        </a:p>
      </dgm:t>
    </dgm:pt>
    <dgm:pt modelId="{579E9C12-0D1C-4302-9A6A-F637B8C7F867}" type="sibTrans" cxnId="{686ABA28-B25D-4DF7-840C-C6FFC0DE79A5}">
      <dgm:prSet/>
      <dgm:spPr/>
      <dgm:t>
        <a:bodyPr/>
        <a:lstStyle/>
        <a:p>
          <a:endParaRPr lang="ru-RU"/>
        </a:p>
      </dgm:t>
    </dgm:pt>
    <dgm:pt modelId="{56485E27-C7D1-40C3-BC0D-682E236A28C4}">
      <dgm:prSet custT="1"/>
      <dgm:spPr/>
      <dgm:t>
        <a:bodyPr/>
        <a:lstStyle/>
        <a:p>
          <a:pPr algn="just"/>
          <a:r>
            <a:rPr lang="ru-RU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 хода реализации программы индивидуальной профилактической работы и контроль ее результативности</a:t>
          </a:r>
          <a:endParaRPr lang="en-US" sz="1800" b="1" cap="none" baseline="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4AC6C8-969C-408F-9CCA-25DA441915A1}" type="parTrans" cxnId="{A207129A-FF50-4099-BDCF-22037D5980DD}">
      <dgm:prSet/>
      <dgm:spPr/>
      <dgm:t>
        <a:bodyPr/>
        <a:lstStyle/>
        <a:p>
          <a:endParaRPr lang="ru-RU"/>
        </a:p>
      </dgm:t>
    </dgm:pt>
    <dgm:pt modelId="{7C078D06-7382-4236-A57F-9C75C5013592}" type="sibTrans" cxnId="{A207129A-FF50-4099-BDCF-22037D5980DD}">
      <dgm:prSet/>
      <dgm:spPr/>
      <dgm:t>
        <a:bodyPr/>
        <a:lstStyle/>
        <a:p>
          <a:endParaRPr lang="ru-RU"/>
        </a:p>
      </dgm:t>
    </dgm:pt>
    <dgm:pt modelId="{88DE06E8-9CB7-43D5-A213-B4492D78636A}" type="pres">
      <dgm:prSet presAssocID="{FCB71620-8609-4E98-B72C-F9B78DF5DD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17B4BC-ACE6-4D2D-A1AF-A5565A1A8D15}" type="pres">
      <dgm:prSet presAssocID="{0681308D-7248-44CE-BF92-13F381332D5B}" presName="parentText" presStyleLbl="node1" presStyleIdx="0" presStyleCnt="5" custLinFactNeighborX="-5170" custLinFactNeighborY="-108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009485-9D6E-45D2-A15B-5CCC831641C3}" type="pres">
      <dgm:prSet presAssocID="{93964E39-956E-48A2-AC4B-3BC7F65F058B}" presName="spacer" presStyleCnt="0"/>
      <dgm:spPr/>
      <dgm:t>
        <a:bodyPr/>
        <a:lstStyle/>
        <a:p>
          <a:endParaRPr lang="ru-RU"/>
        </a:p>
      </dgm:t>
    </dgm:pt>
    <dgm:pt modelId="{56F679A1-5B0E-43D1-9414-1AE1861E9FC4}" type="pres">
      <dgm:prSet presAssocID="{5B80C8FA-0C8D-4098-9157-C33EF0A3095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37058-CBD6-487E-9CD3-1B168617315E}" type="pres">
      <dgm:prSet presAssocID="{C02CC4F0-F500-4AAF-84D4-2ED22221B83F}" presName="spacer" presStyleCnt="0"/>
      <dgm:spPr/>
      <dgm:t>
        <a:bodyPr/>
        <a:lstStyle/>
        <a:p>
          <a:endParaRPr lang="ru-RU"/>
        </a:p>
      </dgm:t>
    </dgm:pt>
    <dgm:pt modelId="{D4975FEF-68ED-49B8-8408-C47F195B42F6}" type="pres">
      <dgm:prSet presAssocID="{86154623-5E47-4F5C-8379-08B5A4BE228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5CFA49-B074-427A-BA36-0A857FD896E3}" type="pres">
      <dgm:prSet presAssocID="{73D1D931-E4A8-46BD-9744-A56AC9B75F5E}" presName="spacer" presStyleCnt="0"/>
      <dgm:spPr/>
      <dgm:t>
        <a:bodyPr/>
        <a:lstStyle/>
        <a:p>
          <a:endParaRPr lang="ru-RU"/>
        </a:p>
      </dgm:t>
    </dgm:pt>
    <dgm:pt modelId="{AB834F6A-37A9-4177-92A0-0B92113DC529}" type="pres">
      <dgm:prSet presAssocID="{0515E577-B954-4A9D-9376-C541841C000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0545D-1DDB-4CDF-8F81-AB3C66CEAFD0}" type="pres">
      <dgm:prSet presAssocID="{579E9C12-0D1C-4302-9A6A-F637B8C7F867}" presName="spacer" presStyleCnt="0"/>
      <dgm:spPr/>
    </dgm:pt>
    <dgm:pt modelId="{62FD791B-CA6D-4F75-92D0-381A578B3A45}" type="pres">
      <dgm:prSet presAssocID="{56485E27-C7D1-40C3-BC0D-682E236A28C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46B73B-A980-4072-A033-41CC28F7D003}" type="presOf" srcId="{0681308D-7248-44CE-BF92-13F381332D5B}" destId="{4517B4BC-ACE6-4D2D-A1AF-A5565A1A8D15}" srcOrd="0" destOrd="0" presId="urn:microsoft.com/office/officeart/2005/8/layout/vList2"/>
    <dgm:cxn modelId="{057B4DB6-DAF4-4BF2-84CE-7EBAC46DB076}" srcId="{FCB71620-8609-4E98-B72C-F9B78DF5DDDC}" destId="{86154623-5E47-4F5C-8379-08B5A4BE2282}" srcOrd="2" destOrd="0" parTransId="{1ABC25F6-6152-4F23-B947-FB7AF892186C}" sibTransId="{73D1D931-E4A8-46BD-9744-A56AC9B75F5E}"/>
    <dgm:cxn modelId="{95BF7443-8F14-4F42-9396-815C7C547495}" type="presOf" srcId="{86154623-5E47-4F5C-8379-08B5A4BE2282}" destId="{D4975FEF-68ED-49B8-8408-C47F195B42F6}" srcOrd="0" destOrd="0" presId="urn:microsoft.com/office/officeart/2005/8/layout/vList2"/>
    <dgm:cxn modelId="{A207129A-FF50-4099-BDCF-22037D5980DD}" srcId="{FCB71620-8609-4E98-B72C-F9B78DF5DDDC}" destId="{56485E27-C7D1-40C3-BC0D-682E236A28C4}" srcOrd="4" destOrd="0" parTransId="{224AC6C8-969C-408F-9CCA-25DA441915A1}" sibTransId="{7C078D06-7382-4236-A57F-9C75C5013592}"/>
    <dgm:cxn modelId="{8D406E76-9E4A-4336-A8A4-83D4528BBB84}" type="presOf" srcId="{FCB71620-8609-4E98-B72C-F9B78DF5DDDC}" destId="{88DE06E8-9CB7-43D5-A213-B4492D78636A}" srcOrd="0" destOrd="0" presId="urn:microsoft.com/office/officeart/2005/8/layout/vList2"/>
    <dgm:cxn modelId="{73000658-AC94-40F0-AC15-4E482C90CC7D}" type="presOf" srcId="{5B80C8FA-0C8D-4098-9157-C33EF0A3095E}" destId="{56F679A1-5B0E-43D1-9414-1AE1861E9FC4}" srcOrd="0" destOrd="0" presId="urn:microsoft.com/office/officeart/2005/8/layout/vList2"/>
    <dgm:cxn modelId="{A2ADBAB8-A9B9-4524-8536-1777AD01A9EB}" type="presOf" srcId="{0515E577-B954-4A9D-9376-C541841C0009}" destId="{AB834F6A-37A9-4177-92A0-0B92113DC529}" srcOrd="0" destOrd="0" presId="urn:microsoft.com/office/officeart/2005/8/layout/vList2"/>
    <dgm:cxn modelId="{0BF1D735-44C3-4399-8A29-116E3E651E6A}" type="presOf" srcId="{56485E27-C7D1-40C3-BC0D-682E236A28C4}" destId="{62FD791B-CA6D-4F75-92D0-381A578B3A45}" srcOrd="0" destOrd="0" presId="urn:microsoft.com/office/officeart/2005/8/layout/vList2"/>
    <dgm:cxn modelId="{78743DD7-B4C6-42EE-889E-A3D1283702B4}" srcId="{FCB71620-8609-4E98-B72C-F9B78DF5DDDC}" destId="{5B80C8FA-0C8D-4098-9157-C33EF0A3095E}" srcOrd="1" destOrd="0" parTransId="{AC9BDCDA-3F78-4011-AA2E-16CBEFE96F1E}" sibTransId="{C02CC4F0-F500-4AAF-84D4-2ED22221B83F}"/>
    <dgm:cxn modelId="{55A1352A-6DE2-4646-96B9-DADA4BA45C6F}" srcId="{FCB71620-8609-4E98-B72C-F9B78DF5DDDC}" destId="{0681308D-7248-44CE-BF92-13F381332D5B}" srcOrd="0" destOrd="0" parTransId="{23789D85-31FD-4FAE-BD62-95B785101250}" sibTransId="{93964E39-956E-48A2-AC4B-3BC7F65F058B}"/>
    <dgm:cxn modelId="{686ABA28-B25D-4DF7-840C-C6FFC0DE79A5}" srcId="{FCB71620-8609-4E98-B72C-F9B78DF5DDDC}" destId="{0515E577-B954-4A9D-9376-C541841C0009}" srcOrd="3" destOrd="0" parTransId="{908DF3BB-B4A4-4217-B759-323C9922597F}" sibTransId="{579E9C12-0D1C-4302-9A6A-F637B8C7F867}"/>
    <dgm:cxn modelId="{12770BB6-246C-4AD7-9DD1-5650A7069D3F}" type="presParOf" srcId="{88DE06E8-9CB7-43D5-A213-B4492D78636A}" destId="{4517B4BC-ACE6-4D2D-A1AF-A5565A1A8D15}" srcOrd="0" destOrd="0" presId="urn:microsoft.com/office/officeart/2005/8/layout/vList2"/>
    <dgm:cxn modelId="{D18DCB81-8FAF-44B4-BA13-8A1999D705B8}" type="presParOf" srcId="{88DE06E8-9CB7-43D5-A213-B4492D78636A}" destId="{F6009485-9D6E-45D2-A15B-5CCC831641C3}" srcOrd="1" destOrd="0" presId="urn:microsoft.com/office/officeart/2005/8/layout/vList2"/>
    <dgm:cxn modelId="{872BCE3C-1B40-421A-A481-3CA4C2E84E18}" type="presParOf" srcId="{88DE06E8-9CB7-43D5-A213-B4492D78636A}" destId="{56F679A1-5B0E-43D1-9414-1AE1861E9FC4}" srcOrd="2" destOrd="0" presId="urn:microsoft.com/office/officeart/2005/8/layout/vList2"/>
    <dgm:cxn modelId="{8D3900F6-F95E-4E73-8FD2-E59BA03CE7CB}" type="presParOf" srcId="{88DE06E8-9CB7-43D5-A213-B4492D78636A}" destId="{F6637058-CBD6-487E-9CD3-1B168617315E}" srcOrd="3" destOrd="0" presId="urn:microsoft.com/office/officeart/2005/8/layout/vList2"/>
    <dgm:cxn modelId="{FA314908-F96E-4A85-89D6-28CEFCB55D52}" type="presParOf" srcId="{88DE06E8-9CB7-43D5-A213-B4492D78636A}" destId="{D4975FEF-68ED-49B8-8408-C47F195B42F6}" srcOrd="4" destOrd="0" presId="urn:microsoft.com/office/officeart/2005/8/layout/vList2"/>
    <dgm:cxn modelId="{3DCE97E2-5183-45DB-B91F-2358FE2728B1}" type="presParOf" srcId="{88DE06E8-9CB7-43D5-A213-B4492D78636A}" destId="{055CFA49-B074-427A-BA36-0A857FD896E3}" srcOrd="5" destOrd="0" presId="urn:microsoft.com/office/officeart/2005/8/layout/vList2"/>
    <dgm:cxn modelId="{4783042F-F1D8-49EA-A62E-6DA101F7E173}" type="presParOf" srcId="{88DE06E8-9CB7-43D5-A213-B4492D78636A}" destId="{AB834F6A-37A9-4177-92A0-0B92113DC529}" srcOrd="6" destOrd="0" presId="urn:microsoft.com/office/officeart/2005/8/layout/vList2"/>
    <dgm:cxn modelId="{5E9B8AD9-68A5-4AD1-86C2-5BD0E1E6554C}" type="presParOf" srcId="{88DE06E8-9CB7-43D5-A213-B4492D78636A}" destId="{DE40545D-1DDB-4CDF-8F81-AB3C66CEAFD0}" srcOrd="7" destOrd="0" presId="urn:microsoft.com/office/officeart/2005/8/layout/vList2"/>
    <dgm:cxn modelId="{4A836AF6-704F-44CC-9E73-C02B29343963}" type="presParOf" srcId="{88DE06E8-9CB7-43D5-A213-B4492D78636A}" destId="{62FD791B-CA6D-4F75-92D0-381A578B3A4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CABB71-5212-4628-8842-62CEAB729BF1}" type="doc">
      <dgm:prSet loTypeId="urn:microsoft.com/office/officeart/2005/8/layout/vList5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F54CEEE-3586-4E2E-ADA1-91532D292893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20.07.2018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440939-26AB-4912-B419-5CF602D7F6F7}" type="parTrans" cxnId="{122270B7-7757-43FD-9502-424A07423F50}">
      <dgm:prSet/>
      <dgm:spPr/>
      <dgm:t>
        <a:bodyPr/>
        <a:lstStyle/>
        <a:p>
          <a:endParaRPr lang="ru-RU"/>
        </a:p>
      </dgm:t>
    </dgm:pt>
    <dgm:pt modelId="{403E0FA0-0662-48ED-A84D-5A18A4CBA79B}" type="sibTrans" cxnId="{122270B7-7757-43FD-9502-424A07423F50}">
      <dgm:prSet/>
      <dgm:spPr/>
      <dgm:t>
        <a:bodyPr/>
        <a:lstStyle/>
        <a:p>
          <a:endParaRPr lang="ru-RU"/>
        </a:p>
      </dgm:t>
    </dgm:pt>
    <dgm:pt modelId="{13A41030-B745-4CFD-8771-DCDD081FE281}">
      <dgm:prSet phldrT="[Текст]" custT="1"/>
      <dgm:spPr/>
      <dgm:t>
        <a:bodyPr/>
        <a:lstStyle/>
        <a:p>
          <a:pPr algn="just"/>
          <a:r>
            <a:rPr lang="ru-RU" sz="16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ИПР осуществляется со дня получения УО документа являющегося основанием для ее проведения, а именно:</a:t>
          </a:r>
          <a:endParaRPr lang="ru-RU" sz="1600" b="1" dirty="0">
            <a:solidFill>
              <a:srgbClr val="00B0F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9987A7-38BF-4B20-87B5-B90237349553}" type="parTrans" cxnId="{72852F52-3658-4C06-942C-17E124C5DFC6}">
      <dgm:prSet/>
      <dgm:spPr/>
      <dgm:t>
        <a:bodyPr/>
        <a:lstStyle/>
        <a:p>
          <a:endParaRPr lang="ru-RU"/>
        </a:p>
      </dgm:t>
    </dgm:pt>
    <dgm:pt modelId="{0647C31B-0884-452C-B682-177564AE3E9C}" type="sibTrans" cxnId="{72852F52-3658-4C06-942C-17E124C5DFC6}">
      <dgm:prSet/>
      <dgm:spPr/>
      <dgm:t>
        <a:bodyPr/>
        <a:lstStyle/>
        <a:p>
          <a:endParaRPr lang="ru-RU"/>
        </a:p>
      </dgm:t>
    </dgm:pt>
    <dgm:pt modelId="{3FD6F0A2-CB27-4673-AA85-A54B23703A0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01.02.2023</a:t>
          </a:r>
          <a:endParaRPr lang="ru-RU" sz="16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1355A1-A66A-4BFD-BFDA-31F2F48151B2}" type="parTrans" cxnId="{CB706687-1F6A-49EC-A7BC-A6DA4860245D}">
      <dgm:prSet/>
      <dgm:spPr/>
      <dgm:t>
        <a:bodyPr/>
        <a:lstStyle/>
        <a:p>
          <a:endParaRPr lang="ru-RU"/>
        </a:p>
      </dgm:t>
    </dgm:pt>
    <dgm:pt modelId="{A7F8D9C4-3C71-4713-B659-688AB84ED799}" type="sibTrans" cxnId="{CB706687-1F6A-49EC-A7BC-A6DA4860245D}">
      <dgm:prSet/>
      <dgm:spPr/>
      <dgm:t>
        <a:bodyPr/>
        <a:lstStyle/>
        <a:p>
          <a:endParaRPr lang="ru-RU"/>
        </a:p>
      </dgm:t>
    </dgm:pt>
    <dgm:pt modelId="{B227E13E-AA5E-4E03-A7EE-93227C40A31F}">
      <dgm:prSet phldrT="[Текст]" custT="1"/>
      <dgm:spPr/>
      <dgm:t>
        <a:bodyPr/>
        <a:lstStyle/>
        <a:p>
          <a:r>
            <a:rPr lang="ru-RU" sz="13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ИПР осуществляется со дня получения УО документа являющегося основанием для ее проведения, а именно:</a:t>
          </a:r>
          <a:endParaRPr lang="ru-RU" sz="1600" b="1" u="sng" dirty="0">
            <a:solidFill>
              <a:srgbClr val="00B05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965120-FD1C-4208-96E1-ACD5E3C9181B}" type="parTrans" cxnId="{54EC3888-4EF3-44F5-8EB5-1310461ED4E1}">
      <dgm:prSet/>
      <dgm:spPr/>
      <dgm:t>
        <a:bodyPr/>
        <a:lstStyle/>
        <a:p>
          <a:endParaRPr lang="ru-RU"/>
        </a:p>
      </dgm:t>
    </dgm:pt>
    <dgm:pt modelId="{DDB160E8-9192-41D9-A6B1-154BFD4B0D38}" type="sibTrans" cxnId="{54EC3888-4EF3-44F5-8EB5-1310461ED4E1}">
      <dgm:prSet/>
      <dgm:spPr/>
      <dgm:t>
        <a:bodyPr/>
        <a:lstStyle/>
        <a:p>
          <a:endParaRPr lang="ru-RU"/>
        </a:p>
      </dgm:t>
    </dgm:pt>
    <dgm:pt modelId="{3D8B1BCA-025A-4442-A55F-A1A113A5FB7C}">
      <dgm:prSet phldrT="[Текст]" custT="1"/>
      <dgm:spPr/>
      <dgm:t>
        <a:bodyPr/>
        <a:lstStyle/>
        <a:p>
          <a:pPr algn="just"/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Заявления несовершеннолетнего либо его родителей, опекунов или попечителей;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216B85-D046-42E2-BA45-F97ADF2C4D5D}" type="parTrans" cxnId="{F1617726-AE20-4989-82E1-9A64E48B6725}">
      <dgm:prSet/>
      <dgm:spPr/>
      <dgm:t>
        <a:bodyPr/>
        <a:lstStyle/>
        <a:p>
          <a:endParaRPr lang="ru-RU"/>
        </a:p>
      </dgm:t>
    </dgm:pt>
    <dgm:pt modelId="{37C82F51-17B0-4DC5-914C-EB3396109487}" type="sibTrans" cxnId="{F1617726-AE20-4989-82E1-9A64E48B6725}">
      <dgm:prSet/>
      <dgm:spPr/>
      <dgm:t>
        <a:bodyPr/>
        <a:lstStyle/>
        <a:p>
          <a:endParaRPr lang="ru-RU"/>
        </a:p>
      </dgm:t>
    </dgm:pt>
    <dgm:pt modelId="{3E49EE58-F713-4320-A5C3-6F38CE320DFD}">
      <dgm:prSet phldrT="[Текст]" custT="1"/>
      <dgm:spPr/>
      <dgm:t>
        <a:bodyPr/>
        <a:lstStyle/>
        <a:p>
          <a:pPr algn="just"/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Приговор, решение, постановление или определение суда;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4B5A3A-91E8-498B-9F9B-D91FB66E75E6}" type="parTrans" cxnId="{1B591049-2148-4180-85DB-67BFE506D19D}">
      <dgm:prSet/>
      <dgm:spPr/>
      <dgm:t>
        <a:bodyPr/>
        <a:lstStyle/>
        <a:p>
          <a:endParaRPr lang="ru-RU"/>
        </a:p>
      </dgm:t>
    </dgm:pt>
    <dgm:pt modelId="{E2A0FE91-CB8B-4BA3-B35C-8F6251AD0DE7}" type="sibTrans" cxnId="{1B591049-2148-4180-85DB-67BFE506D19D}">
      <dgm:prSet/>
      <dgm:spPr/>
      <dgm:t>
        <a:bodyPr/>
        <a:lstStyle/>
        <a:p>
          <a:endParaRPr lang="ru-RU"/>
        </a:p>
      </dgm:t>
    </dgm:pt>
    <dgm:pt modelId="{A3F5FCA0-91AF-4F73-B1E0-68C873F98998}">
      <dgm:prSet phldrT="[Текст]" custT="1"/>
      <dgm:spPr/>
      <dgm:t>
        <a:bodyPr/>
        <a:lstStyle/>
        <a:p>
          <a:pPr algn="just"/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КДН, прокурора, следователя, органа дознания или начальника органа внутренних дел.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C50EDA-A078-45E8-9D39-7B88A303F83E}" type="parTrans" cxnId="{9F497F17-BBCF-430E-8F9E-9359C82725AA}">
      <dgm:prSet/>
      <dgm:spPr/>
      <dgm:t>
        <a:bodyPr/>
        <a:lstStyle/>
        <a:p>
          <a:endParaRPr lang="ru-RU"/>
        </a:p>
      </dgm:t>
    </dgm:pt>
    <dgm:pt modelId="{9493A81A-5DD5-4D4B-8C1B-8D6E2EE505F5}" type="sibTrans" cxnId="{9F497F17-BBCF-430E-8F9E-9359C82725AA}">
      <dgm:prSet/>
      <dgm:spPr/>
      <dgm:t>
        <a:bodyPr/>
        <a:lstStyle/>
        <a:p>
          <a:endParaRPr lang="ru-RU"/>
        </a:p>
      </dgm:t>
    </dgm:pt>
    <dgm:pt modelId="{811DD0A9-C9BE-4184-8159-A9CBFA9289A4}">
      <dgm:prSet phldrT="[Текст]" custT="1"/>
      <dgm:spPr/>
      <dgm:t>
        <a:bodyPr/>
        <a:lstStyle/>
        <a:p>
          <a:r>
            <a:rPr lang="ru-RU" sz="1600" b="0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Заявление несовершеннолетнего либо его родителей, </a:t>
          </a:r>
          <a:r>
            <a:rPr lang="ru-RU" sz="1600" b="0" u="none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усыновителей (удочерителей), </a:t>
          </a:r>
          <a:r>
            <a:rPr lang="ru-RU" sz="1600" b="0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опекунов, попечителей;</a:t>
          </a:r>
          <a:endParaRPr lang="ru-RU" sz="1600" b="0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C8E43E-80E5-4E90-A203-32C699596F0E}" type="parTrans" cxnId="{790A0BEA-4B37-483C-B209-2DB52BB7FB94}">
      <dgm:prSet/>
      <dgm:spPr/>
      <dgm:t>
        <a:bodyPr/>
        <a:lstStyle/>
        <a:p>
          <a:endParaRPr lang="ru-RU"/>
        </a:p>
      </dgm:t>
    </dgm:pt>
    <dgm:pt modelId="{B13A793F-8CF2-40F9-9E3A-AA3241326829}" type="sibTrans" cxnId="{790A0BEA-4B37-483C-B209-2DB52BB7FB94}">
      <dgm:prSet/>
      <dgm:spPr/>
      <dgm:t>
        <a:bodyPr/>
        <a:lstStyle/>
        <a:p>
          <a:endParaRPr lang="ru-RU"/>
        </a:p>
      </dgm:t>
    </dgm:pt>
    <dgm:pt modelId="{328B5E5F-AE1C-4614-B51C-528EAE23C630}">
      <dgm:prSet phldrT="[Текст]" custT="1"/>
      <dgm:spPr/>
      <dgm:t>
        <a:bodyPr/>
        <a:lstStyle/>
        <a:p>
          <a:endParaRPr lang="ru-RU" sz="1600" b="0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BC8356-B81A-4CFB-A517-D0177E56110C}" type="parTrans" cxnId="{358EDB99-F0F3-4E99-823C-4A0ACA853C6A}">
      <dgm:prSet/>
      <dgm:spPr/>
      <dgm:t>
        <a:bodyPr/>
        <a:lstStyle/>
        <a:p>
          <a:endParaRPr lang="ru-RU"/>
        </a:p>
      </dgm:t>
    </dgm:pt>
    <dgm:pt modelId="{81097BEA-C649-40D6-ADD5-0721F15EE71B}" type="sibTrans" cxnId="{358EDB99-F0F3-4E99-823C-4A0ACA853C6A}">
      <dgm:prSet/>
      <dgm:spPr/>
      <dgm:t>
        <a:bodyPr/>
        <a:lstStyle/>
        <a:p>
          <a:endParaRPr lang="ru-RU"/>
        </a:p>
      </dgm:t>
    </dgm:pt>
    <dgm:pt modelId="{A74A12F0-2F74-43A4-A07A-BE7F1C067866}">
      <dgm:prSet phldrT="[Текст]" custT="1"/>
      <dgm:spPr/>
      <dgm:t>
        <a:bodyPr/>
        <a:lstStyle/>
        <a:p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Приговор, решение, постановление или определение суда;</a:t>
          </a:r>
          <a:endParaRPr lang="ru-RU" sz="1600" b="0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6F1B94-BE97-4E93-8B0A-3B2B1BD5C62D}" type="parTrans" cxnId="{E0C61A00-0862-43C1-A053-11030E82459E}">
      <dgm:prSet/>
      <dgm:spPr/>
      <dgm:t>
        <a:bodyPr/>
        <a:lstStyle/>
        <a:p>
          <a:endParaRPr lang="ru-RU"/>
        </a:p>
      </dgm:t>
    </dgm:pt>
    <dgm:pt modelId="{87642BDB-9D88-4A9E-980A-C9F42D64B5D2}" type="sibTrans" cxnId="{E0C61A00-0862-43C1-A053-11030E82459E}">
      <dgm:prSet/>
      <dgm:spPr/>
      <dgm:t>
        <a:bodyPr/>
        <a:lstStyle/>
        <a:p>
          <a:endParaRPr lang="ru-RU"/>
        </a:p>
      </dgm:t>
    </dgm:pt>
    <dgm:pt modelId="{99F23064-1E1D-47B5-A161-5031F4A20D29}">
      <dgm:prSet phldrT="[Текст]" custT="1"/>
      <dgm:spPr/>
      <dgm:t>
        <a:bodyPr/>
        <a:lstStyle/>
        <a:p>
          <a:endParaRPr lang="ru-RU" sz="1600" b="0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B250C5-3033-4A93-95AE-66244FEB1516}" type="parTrans" cxnId="{FBE2B70A-37A6-4B3D-8AB0-60BBBD3394B3}">
      <dgm:prSet/>
      <dgm:spPr/>
      <dgm:t>
        <a:bodyPr/>
        <a:lstStyle/>
        <a:p>
          <a:endParaRPr lang="ru-RU"/>
        </a:p>
      </dgm:t>
    </dgm:pt>
    <dgm:pt modelId="{C8305ACA-BBF5-432E-8B23-4B3B5DC8BE52}" type="sibTrans" cxnId="{FBE2B70A-37A6-4B3D-8AB0-60BBBD3394B3}">
      <dgm:prSet/>
      <dgm:spPr/>
      <dgm:t>
        <a:bodyPr/>
        <a:lstStyle/>
        <a:p>
          <a:endParaRPr lang="ru-RU"/>
        </a:p>
      </dgm:t>
    </dgm:pt>
    <dgm:pt modelId="{7029C527-BB1D-4CEB-9374-604DF0537B9B}">
      <dgm:prSet phldrT="[Текст]" custT="1"/>
      <dgm:spPr/>
      <dgm:t>
        <a:bodyPr/>
        <a:lstStyle/>
        <a:p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КДН, прокурора, следователя, органа дознания или начальника органа внутренних дел.</a:t>
          </a:r>
          <a:endParaRPr lang="ru-RU" sz="1600" b="0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404F01-DA0D-49E8-BC87-223102CC5533}" type="parTrans" cxnId="{1E46E7A4-4C56-4346-9F5B-AC59FA90EE4D}">
      <dgm:prSet/>
      <dgm:spPr/>
      <dgm:t>
        <a:bodyPr/>
        <a:lstStyle/>
        <a:p>
          <a:endParaRPr lang="ru-RU"/>
        </a:p>
      </dgm:t>
    </dgm:pt>
    <dgm:pt modelId="{899B519E-FE73-4B87-9AC1-AF3E0F289B96}" type="sibTrans" cxnId="{1E46E7A4-4C56-4346-9F5B-AC59FA90EE4D}">
      <dgm:prSet/>
      <dgm:spPr/>
      <dgm:t>
        <a:bodyPr/>
        <a:lstStyle/>
        <a:p>
          <a:endParaRPr lang="ru-RU"/>
        </a:p>
      </dgm:t>
    </dgm:pt>
    <dgm:pt modelId="{EA39C759-C0AA-4BCA-BF37-CE6A614A7DD0}" type="pres">
      <dgm:prSet presAssocID="{7ACABB71-5212-4628-8842-62CEAB729B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C1CD10-568E-4F7F-B2C3-6244ABBDAA2F}" type="pres">
      <dgm:prSet presAssocID="{9F54CEEE-3586-4E2E-ADA1-91532D292893}" presName="linNode" presStyleCnt="0"/>
      <dgm:spPr/>
    </dgm:pt>
    <dgm:pt modelId="{E8330343-8400-4F18-B2F4-FF5DFECB0FFE}" type="pres">
      <dgm:prSet presAssocID="{9F54CEEE-3586-4E2E-ADA1-91532D292893}" presName="parentText" presStyleLbl="node1" presStyleIdx="0" presStyleCnt="2" custScaleY="487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F1723-6FDE-4E49-ACC0-B63B08E0BEFE}" type="pres">
      <dgm:prSet presAssocID="{9F54CEEE-3586-4E2E-ADA1-91532D29289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74663-0F6D-45B3-B697-078B550B72C1}" type="pres">
      <dgm:prSet presAssocID="{403E0FA0-0662-48ED-A84D-5A18A4CBA79B}" presName="sp" presStyleCnt="0"/>
      <dgm:spPr/>
    </dgm:pt>
    <dgm:pt modelId="{E187FBC1-E087-4926-BEB0-CE6BF26033BD}" type="pres">
      <dgm:prSet presAssocID="{3FD6F0A2-CB27-4673-AA85-A54B23703A04}" presName="linNode" presStyleCnt="0"/>
      <dgm:spPr/>
    </dgm:pt>
    <dgm:pt modelId="{25155538-A5FE-4ACC-AE78-FBF704E69A63}" type="pres">
      <dgm:prSet presAssocID="{3FD6F0A2-CB27-4673-AA85-A54B23703A04}" presName="parentText" presStyleLbl="node1" presStyleIdx="1" presStyleCnt="2" custScaleY="49064" custLinFactNeighborX="-68" custLinFactNeighborY="1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C14AD1-5D7B-43EA-9385-606E26F7A37D}" type="pres">
      <dgm:prSet presAssocID="{3FD6F0A2-CB27-4673-AA85-A54B23703A04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E2B70A-37A6-4B3D-8AB0-60BBBD3394B3}" srcId="{3FD6F0A2-CB27-4673-AA85-A54B23703A04}" destId="{99F23064-1E1D-47B5-A161-5031F4A20D29}" srcOrd="4" destOrd="0" parTransId="{26B250C5-3033-4A93-95AE-66244FEB1516}" sibTransId="{C8305ACA-BBF5-432E-8B23-4B3B5DC8BE52}"/>
    <dgm:cxn modelId="{E0C61A00-0862-43C1-A053-11030E82459E}" srcId="{3FD6F0A2-CB27-4673-AA85-A54B23703A04}" destId="{A74A12F0-2F74-43A4-A07A-BE7F1C067866}" srcOrd="2" destOrd="0" parTransId="{D06F1B94-BE97-4E93-8B0A-3B2B1BD5C62D}" sibTransId="{87642BDB-9D88-4A9E-980A-C9F42D64B5D2}"/>
    <dgm:cxn modelId="{CB706687-1F6A-49EC-A7BC-A6DA4860245D}" srcId="{7ACABB71-5212-4628-8842-62CEAB729BF1}" destId="{3FD6F0A2-CB27-4673-AA85-A54B23703A04}" srcOrd="1" destOrd="0" parTransId="{301355A1-A66A-4BFD-BFDA-31F2F48151B2}" sibTransId="{A7F8D9C4-3C71-4713-B659-688AB84ED799}"/>
    <dgm:cxn modelId="{1E46E7A4-4C56-4346-9F5B-AC59FA90EE4D}" srcId="{3FD6F0A2-CB27-4673-AA85-A54B23703A04}" destId="{7029C527-BB1D-4CEB-9374-604DF0537B9B}" srcOrd="3" destOrd="0" parTransId="{BA404F01-DA0D-49E8-BC87-223102CC5533}" sibTransId="{899B519E-FE73-4B87-9AC1-AF3E0F289B96}"/>
    <dgm:cxn modelId="{5DE87B5C-DA59-41BB-B1CB-AF113FFCE422}" type="presOf" srcId="{A74A12F0-2F74-43A4-A07A-BE7F1C067866}" destId="{79C14AD1-5D7B-43EA-9385-606E26F7A37D}" srcOrd="0" destOrd="2" presId="urn:microsoft.com/office/officeart/2005/8/layout/vList5"/>
    <dgm:cxn modelId="{F9FB98B4-ABE8-4424-B927-B0814049F924}" type="presOf" srcId="{811DD0A9-C9BE-4184-8159-A9CBFA9289A4}" destId="{79C14AD1-5D7B-43EA-9385-606E26F7A37D}" srcOrd="0" destOrd="1" presId="urn:microsoft.com/office/officeart/2005/8/layout/vList5"/>
    <dgm:cxn modelId="{1B591049-2148-4180-85DB-67BFE506D19D}" srcId="{9F54CEEE-3586-4E2E-ADA1-91532D292893}" destId="{3E49EE58-F713-4320-A5C3-6F38CE320DFD}" srcOrd="2" destOrd="0" parTransId="{224B5A3A-91E8-498B-9F9B-D91FB66E75E6}" sibTransId="{E2A0FE91-CB8B-4BA3-B35C-8F6251AD0DE7}"/>
    <dgm:cxn modelId="{92CF4740-01C5-498B-BF6D-75CB7078BD88}" type="presOf" srcId="{A3F5FCA0-91AF-4F73-B1E0-68C873F98998}" destId="{834F1723-6FDE-4E49-ACC0-B63B08E0BEFE}" srcOrd="0" destOrd="3" presId="urn:microsoft.com/office/officeart/2005/8/layout/vList5"/>
    <dgm:cxn modelId="{54EC3888-4EF3-44F5-8EB5-1310461ED4E1}" srcId="{3FD6F0A2-CB27-4673-AA85-A54B23703A04}" destId="{B227E13E-AA5E-4E03-A7EE-93227C40A31F}" srcOrd="0" destOrd="0" parTransId="{43965120-FD1C-4208-96E1-ACD5E3C9181B}" sibTransId="{DDB160E8-9192-41D9-A6B1-154BFD4B0D38}"/>
    <dgm:cxn modelId="{53DE70FA-5347-4CD4-A000-98D723D45C4A}" type="presOf" srcId="{7ACABB71-5212-4628-8842-62CEAB729BF1}" destId="{EA39C759-C0AA-4BCA-BF37-CE6A614A7DD0}" srcOrd="0" destOrd="0" presId="urn:microsoft.com/office/officeart/2005/8/layout/vList5"/>
    <dgm:cxn modelId="{9F497F17-BBCF-430E-8F9E-9359C82725AA}" srcId="{9F54CEEE-3586-4E2E-ADA1-91532D292893}" destId="{A3F5FCA0-91AF-4F73-B1E0-68C873F98998}" srcOrd="3" destOrd="0" parTransId="{29C50EDA-A078-45E8-9D39-7B88A303F83E}" sibTransId="{9493A81A-5DD5-4D4B-8C1B-8D6E2EE505F5}"/>
    <dgm:cxn modelId="{C7D36A09-A46A-4AC8-A26B-6CC251BD0C9F}" type="presOf" srcId="{99F23064-1E1D-47B5-A161-5031F4A20D29}" destId="{79C14AD1-5D7B-43EA-9385-606E26F7A37D}" srcOrd="0" destOrd="4" presId="urn:microsoft.com/office/officeart/2005/8/layout/vList5"/>
    <dgm:cxn modelId="{790A0BEA-4B37-483C-B209-2DB52BB7FB94}" srcId="{3FD6F0A2-CB27-4673-AA85-A54B23703A04}" destId="{811DD0A9-C9BE-4184-8159-A9CBFA9289A4}" srcOrd="1" destOrd="0" parTransId="{C7C8E43E-80E5-4E90-A203-32C699596F0E}" sibTransId="{B13A793F-8CF2-40F9-9E3A-AA3241326829}"/>
    <dgm:cxn modelId="{FEEA69EC-E87F-45CF-9A72-8A455A736819}" type="presOf" srcId="{B227E13E-AA5E-4E03-A7EE-93227C40A31F}" destId="{79C14AD1-5D7B-43EA-9385-606E26F7A37D}" srcOrd="0" destOrd="0" presId="urn:microsoft.com/office/officeart/2005/8/layout/vList5"/>
    <dgm:cxn modelId="{488647E1-65C6-4EDB-898E-17F565C6B201}" type="presOf" srcId="{3E49EE58-F713-4320-A5C3-6F38CE320DFD}" destId="{834F1723-6FDE-4E49-ACC0-B63B08E0BEFE}" srcOrd="0" destOrd="2" presId="urn:microsoft.com/office/officeart/2005/8/layout/vList5"/>
    <dgm:cxn modelId="{18D10788-A077-4CC6-AD4A-BDFE1E618805}" type="presOf" srcId="{3FD6F0A2-CB27-4673-AA85-A54B23703A04}" destId="{25155538-A5FE-4ACC-AE78-FBF704E69A63}" srcOrd="0" destOrd="0" presId="urn:microsoft.com/office/officeart/2005/8/layout/vList5"/>
    <dgm:cxn modelId="{ED7A3960-DDE4-4187-82DF-1A49964FA72C}" type="presOf" srcId="{7029C527-BB1D-4CEB-9374-604DF0537B9B}" destId="{79C14AD1-5D7B-43EA-9385-606E26F7A37D}" srcOrd="0" destOrd="3" presId="urn:microsoft.com/office/officeart/2005/8/layout/vList5"/>
    <dgm:cxn modelId="{358EDB99-F0F3-4E99-823C-4A0ACA853C6A}" srcId="{3FD6F0A2-CB27-4673-AA85-A54B23703A04}" destId="{328B5E5F-AE1C-4614-B51C-528EAE23C630}" srcOrd="5" destOrd="0" parTransId="{B3BC8356-B81A-4CFB-A517-D0177E56110C}" sibTransId="{81097BEA-C649-40D6-ADD5-0721F15EE71B}"/>
    <dgm:cxn modelId="{F8A7F934-0EB1-419D-85A3-FC19B8C0CB17}" type="presOf" srcId="{13A41030-B745-4CFD-8771-DCDD081FE281}" destId="{834F1723-6FDE-4E49-ACC0-B63B08E0BEFE}" srcOrd="0" destOrd="0" presId="urn:microsoft.com/office/officeart/2005/8/layout/vList5"/>
    <dgm:cxn modelId="{72852F52-3658-4C06-942C-17E124C5DFC6}" srcId="{9F54CEEE-3586-4E2E-ADA1-91532D292893}" destId="{13A41030-B745-4CFD-8771-DCDD081FE281}" srcOrd="0" destOrd="0" parTransId="{3E9987A7-38BF-4B20-87B5-B90237349553}" sibTransId="{0647C31B-0884-452C-B682-177564AE3E9C}"/>
    <dgm:cxn modelId="{122270B7-7757-43FD-9502-424A07423F50}" srcId="{7ACABB71-5212-4628-8842-62CEAB729BF1}" destId="{9F54CEEE-3586-4E2E-ADA1-91532D292893}" srcOrd="0" destOrd="0" parTransId="{81440939-26AB-4912-B419-5CF602D7F6F7}" sibTransId="{403E0FA0-0662-48ED-A84D-5A18A4CBA79B}"/>
    <dgm:cxn modelId="{F1617726-AE20-4989-82E1-9A64E48B6725}" srcId="{9F54CEEE-3586-4E2E-ADA1-91532D292893}" destId="{3D8B1BCA-025A-4442-A55F-A1A113A5FB7C}" srcOrd="1" destOrd="0" parTransId="{3A216B85-D046-42E2-BA45-F97ADF2C4D5D}" sibTransId="{37C82F51-17B0-4DC5-914C-EB3396109487}"/>
    <dgm:cxn modelId="{8178B6FC-C40A-4AE4-B7C6-96BC6185078D}" type="presOf" srcId="{328B5E5F-AE1C-4614-B51C-528EAE23C630}" destId="{79C14AD1-5D7B-43EA-9385-606E26F7A37D}" srcOrd="0" destOrd="5" presId="urn:microsoft.com/office/officeart/2005/8/layout/vList5"/>
    <dgm:cxn modelId="{B7EDB0F8-85C8-42B3-AE9E-271355AB92EC}" type="presOf" srcId="{9F54CEEE-3586-4E2E-ADA1-91532D292893}" destId="{E8330343-8400-4F18-B2F4-FF5DFECB0FFE}" srcOrd="0" destOrd="0" presId="urn:microsoft.com/office/officeart/2005/8/layout/vList5"/>
    <dgm:cxn modelId="{5C43FA83-8F2B-4D83-83B8-BDD95DCEBD78}" type="presOf" srcId="{3D8B1BCA-025A-4442-A55F-A1A113A5FB7C}" destId="{834F1723-6FDE-4E49-ACC0-B63B08E0BEFE}" srcOrd="0" destOrd="1" presId="urn:microsoft.com/office/officeart/2005/8/layout/vList5"/>
    <dgm:cxn modelId="{3E916BA5-C2DC-4788-BEA0-5CEFC8A9D485}" type="presParOf" srcId="{EA39C759-C0AA-4BCA-BF37-CE6A614A7DD0}" destId="{20C1CD10-568E-4F7F-B2C3-6244ABBDAA2F}" srcOrd="0" destOrd="0" presId="urn:microsoft.com/office/officeart/2005/8/layout/vList5"/>
    <dgm:cxn modelId="{01269785-D793-4345-8CAF-F7D636DCC548}" type="presParOf" srcId="{20C1CD10-568E-4F7F-B2C3-6244ABBDAA2F}" destId="{E8330343-8400-4F18-B2F4-FF5DFECB0FFE}" srcOrd="0" destOrd="0" presId="urn:microsoft.com/office/officeart/2005/8/layout/vList5"/>
    <dgm:cxn modelId="{CC784DB6-753D-4D79-856C-1D42684BAED2}" type="presParOf" srcId="{20C1CD10-568E-4F7F-B2C3-6244ABBDAA2F}" destId="{834F1723-6FDE-4E49-ACC0-B63B08E0BEFE}" srcOrd="1" destOrd="0" presId="urn:microsoft.com/office/officeart/2005/8/layout/vList5"/>
    <dgm:cxn modelId="{14F460F2-28E5-4759-95AB-0D5916DB7E5F}" type="presParOf" srcId="{EA39C759-C0AA-4BCA-BF37-CE6A614A7DD0}" destId="{7AF74663-0F6D-45B3-B697-078B550B72C1}" srcOrd="1" destOrd="0" presId="urn:microsoft.com/office/officeart/2005/8/layout/vList5"/>
    <dgm:cxn modelId="{B32B2974-976B-462F-B027-D9351DC6BBD4}" type="presParOf" srcId="{EA39C759-C0AA-4BCA-BF37-CE6A614A7DD0}" destId="{E187FBC1-E087-4926-BEB0-CE6BF26033BD}" srcOrd="2" destOrd="0" presId="urn:microsoft.com/office/officeart/2005/8/layout/vList5"/>
    <dgm:cxn modelId="{2330865F-5EA5-4F44-8239-37BF2524C5FD}" type="presParOf" srcId="{E187FBC1-E087-4926-BEB0-CE6BF26033BD}" destId="{25155538-A5FE-4ACC-AE78-FBF704E69A63}" srcOrd="0" destOrd="0" presId="urn:microsoft.com/office/officeart/2005/8/layout/vList5"/>
    <dgm:cxn modelId="{3B33EDB4-D4AF-4B5F-85B1-268E76A19B01}" type="presParOf" srcId="{E187FBC1-E087-4926-BEB0-CE6BF26033BD}" destId="{79C14AD1-5D7B-43EA-9385-606E26F7A37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CABB71-5212-4628-8842-62CEAB729BF1}" type="doc">
      <dgm:prSet loTypeId="urn:microsoft.com/office/officeart/2005/8/layout/vList5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F54CEEE-3586-4E2E-ADA1-91532D292893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20.07.2018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440939-26AB-4912-B419-5CF602D7F6F7}" type="parTrans" cxnId="{122270B7-7757-43FD-9502-424A07423F50}">
      <dgm:prSet/>
      <dgm:spPr/>
      <dgm:t>
        <a:bodyPr/>
        <a:lstStyle/>
        <a:p>
          <a:endParaRPr lang="ru-RU"/>
        </a:p>
      </dgm:t>
    </dgm:pt>
    <dgm:pt modelId="{403E0FA0-0662-48ED-A84D-5A18A4CBA79B}" type="sibTrans" cxnId="{122270B7-7757-43FD-9502-424A07423F50}">
      <dgm:prSet/>
      <dgm:spPr/>
      <dgm:t>
        <a:bodyPr/>
        <a:lstStyle/>
        <a:p>
          <a:endParaRPr lang="ru-RU"/>
        </a:p>
      </dgm:t>
    </dgm:pt>
    <dgm:pt modelId="{13A41030-B745-4CFD-8771-DCDD081FE281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 поступлении в УО  документа, являющегося основанием для проведения ИПР в течение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 календарных дней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организуется: изучение семейного воспитания, проведение консультаций несовершеннолетнего и его родителей, проведение психологической и социально-педагогической диагностики.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9987A7-38BF-4B20-87B5-B90237349553}" type="parTrans" cxnId="{72852F52-3658-4C06-942C-17E124C5DFC6}">
      <dgm:prSet/>
      <dgm:spPr/>
      <dgm:t>
        <a:bodyPr/>
        <a:lstStyle/>
        <a:p>
          <a:endParaRPr lang="ru-RU"/>
        </a:p>
      </dgm:t>
    </dgm:pt>
    <dgm:pt modelId="{0647C31B-0884-452C-B682-177564AE3E9C}" type="sibTrans" cxnId="{72852F52-3658-4C06-942C-17E124C5DFC6}">
      <dgm:prSet/>
      <dgm:spPr/>
      <dgm:t>
        <a:bodyPr/>
        <a:lstStyle/>
        <a:p>
          <a:endParaRPr lang="ru-RU"/>
        </a:p>
      </dgm:t>
    </dgm:pt>
    <dgm:pt modelId="{3FD6F0A2-CB27-4673-AA85-A54B23703A0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01.02.2023</a:t>
          </a:r>
          <a:endParaRPr lang="ru-RU" sz="16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1355A1-A66A-4BFD-BFDA-31F2F48151B2}" type="parTrans" cxnId="{CB706687-1F6A-49EC-A7BC-A6DA4860245D}">
      <dgm:prSet/>
      <dgm:spPr/>
      <dgm:t>
        <a:bodyPr/>
        <a:lstStyle/>
        <a:p>
          <a:endParaRPr lang="ru-RU"/>
        </a:p>
      </dgm:t>
    </dgm:pt>
    <dgm:pt modelId="{A7F8D9C4-3C71-4713-B659-688AB84ED799}" type="sibTrans" cxnId="{CB706687-1F6A-49EC-A7BC-A6DA4860245D}">
      <dgm:prSet/>
      <dgm:spPr/>
      <dgm:t>
        <a:bodyPr/>
        <a:lstStyle/>
        <a:p>
          <a:endParaRPr lang="ru-RU"/>
        </a:p>
      </dgm:t>
    </dgm:pt>
    <dgm:pt modelId="{B227E13E-AA5E-4E03-A7EE-93227C40A31F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 поступлении в УО  документа, являющегося основанием для проведения ИПР в течение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 календарных дней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организуется </a:t>
          </a:r>
          <a:r>
            <a:rPr lang="ru-RU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сбор информации о несовершеннолетнем в соответствии с показателями.</a:t>
          </a:r>
          <a:endParaRPr lang="ru-RU" sz="18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965120-FD1C-4208-96E1-ACD5E3C9181B}" type="parTrans" cxnId="{54EC3888-4EF3-44F5-8EB5-1310461ED4E1}">
      <dgm:prSet/>
      <dgm:spPr/>
      <dgm:t>
        <a:bodyPr/>
        <a:lstStyle/>
        <a:p>
          <a:endParaRPr lang="ru-RU"/>
        </a:p>
      </dgm:t>
    </dgm:pt>
    <dgm:pt modelId="{DDB160E8-9192-41D9-A6B1-154BFD4B0D38}" type="sibTrans" cxnId="{54EC3888-4EF3-44F5-8EB5-1310461ED4E1}">
      <dgm:prSet/>
      <dgm:spPr/>
      <dgm:t>
        <a:bodyPr/>
        <a:lstStyle/>
        <a:p>
          <a:endParaRPr lang="ru-RU"/>
        </a:p>
      </dgm:t>
    </dgm:pt>
    <dgm:pt modelId="{EA39C759-C0AA-4BCA-BF37-CE6A614A7DD0}" type="pres">
      <dgm:prSet presAssocID="{7ACABB71-5212-4628-8842-62CEAB729B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C1CD10-568E-4F7F-B2C3-6244ABBDAA2F}" type="pres">
      <dgm:prSet presAssocID="{9F54CEEE-3586-4E2E-ADA1-91532D292893}" presName="linNode" presStyleCnt="0"/>
      <dgm:spPr/>
    </dgm:pt>
    <dgm:pt modelId="{E8330343-8400-4F18-B2F4-FF5DFECB0FFE}" type="pres">
      <dgm:prSet presAssocID="{9F54CEEE-3586-4E2E-ADA1-91532D292893}" presName="parentText" presStyleLbl="node1" presStyleIdx="0" presStyleCnt="2" custScaleY="487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F1723-6FDE-4E49-ACC0-B63B08E0BEFE}" type="pres">
      <dgm:prSet presAssocID="{9F54CEEE-3586-4E2E-ADA1-91532D29289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74663-0F6D-45B3-B697-078B550B72C1}" type="pres">
      <dgm:prSet presAssocID="{403E0FA0-0662-48ED-A84D-5A18A4CBA79B}" presName="sp" presStyleCnt="0"/>
      <dgm:spPr/>
    </dgm:pt>
    <dgm:pt modelId="{E187FBC1-E087-4926-BEB0-CE6BF26033BD}" type="pres">
      <dgm:prSet presAssocID="{3FD6F0A2-CB27-4673-AA85-A54B23703A04}" presName="linNode" presStyleCnt="0"/>
      <dgm:spPr/>
    </dgm:pt>
    <dgm:pt modelId="{25155538-A5FE-4ACC-AE78-FBF704E69A63}" type="pres">
      <dgm:prSet presAssocID="{3FD6F0A2-CB27-4673-AA85-A54B23703A04}" presName="parentText" presStyleLbl="node1" presStyleIdx="1" presStyleCnt="2" custScaleY="490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C14AD1-5D7B-43EA-9385-606E26F7A37D}" type="pres">
      <dgm:prSet presAssocID="{3FD6F0A2-CB27-4673-AA85-A54B23703A04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9828FE-AB3E-4516-87EE-EB1CF405E27A}" type="presOf" srcId="{13A41030-B745-4CFD-8771-DCDD081FE281}" destId="{834F1723-6FDE-4E49-ACC0-B63B08E0BEFE}" srcOrd="0" destOrd="0" presId="urn:microsoft.com/office/officeart/2005/8/layout/vList5"/>
    <dgm:cxn modelId="{CB706687-1F6A-49EC-A7BC-A6DA4860245D}" srcId="{7ACABB71-5212-4628-8842-62CEAB729BF1}" destId="{3FD6F0A2-CB27-4673-AA85-A54B23703A04}" srcOrd="1" destOrd="0" parTransId="{301355A1-A66A-4BFD-BFDA-31F2F48151B2}" sibTransId="{A7F8D9C4-3C71-4713-B659-688AB84ED799}"/>
    <dgm:cxn modelId="{BA8BFFA2-0FD1-46C4-98DC-610BAA93E876}" type="presOf" srcId="{7ACABB71-5212-4628-8842-62CEAB729BF1}" destId="{EA39C759-C0AA-4BCA-BF37-CE6A614A7DD0}" srcOrd="0" destOrd="0" presId="urn:microsoft.com/office/officeart/2005/8/layout/vList5"/>
    <dgm:cxn modelId="{C9F16388-BF7E-489C-A691-69D2F2DC8E3E}" type="presOf" srcId="{B227E13E-AA5E-4E03-A7EE-93227C40A31F}" destId="{79C14AD1-5D7B-43EA-9385-606E26F7A37D}" srcOrd="0" destOrd="0" presId="urn:microsoft.com/office/officeart/2005/8/layout/vList5"/>
    <dgm:cxn modelId="{1D3E7EDD-0538-4112-80B3-B07ABDAAAD70}" type="presOf" srcId="{3FD6F0A2-CB27-4673-AA85-A54B23703A04}" destId="{25155538-A5FE-4ACC-AE78-FBF704E69A63}" srcOrd="0" destOrd="0" presId="urn:microsoft.com/office/officeart/2005/8/layout/vList5"/>
    <dgm:cxn modelId="{122270B7-7757-43FD-9502-424A07423F50}" srcId="{7ACABB71-5212-4628-8842-62CEAB729BF1}" destId="{9F54CEEE-3586-4E2E-ADA1-91532D292893}" srcOrd="0" destOrd="0" parTransId="{81440939-26AB-4912-B419-5CF602D7F6F7}" sibTransId="{403E0FA0-0662-48ED-A84D-5A18A4CBA79B}"/>
    <dgm:cxn modelId="{72852F52-3658-4C06-942C-17E124C5DFC6}" srcId="{9F54CEEE-3586-4E2E-ADA1-91532D292893}" destId="{13A41030-B745-4CFD-8771-DCDD081FE281}" srcOrd="0" destOrd="0" parTransId="{3E9987A7-38BF-4B20-87B5-B90237349553}" sibTransId="{0647C31B-0884-452C-B682-177564AE3E9C}"/>
    <dgm:cxn modelId="{54EC3888-4EF3-44F5-8EB5-1310461ED4E1}" srcId="{3FD6F0A2-CB27-4673-AA85-A54B23703A04}" destId="{B227E13E-AA5E-4E03-A7EE-93227C40A31F}" srcOrd="0" destOrd="0" parTransId="{43965120-FD1C-4208-96E1-ACD5E3C9181B}" sibTransId="{DDB160E8-9192-41D9-A6B1-154BFD4B0D38}"/>
    <dgm:cxn modelId="{93F7D534-3D7D-4417-A7DC-985647EFAF82}" type="presOf" srcId="{9F54CEEE-3586-4E2E-ADA1-91532D292893}" destId="{E8330343-8400-4F18-B2F4-FF5DFECB0FFE}" srcOrd="0" destOrd="0" presId="urn:microsoft.com/office/officeart/2005/8/layout/vList5"/>
    <dgm:cxn modelId="{41E2316F-9718-4709-96CC-C68FFFF3DC42}" type="presParOf" srcId="{EA39C759-C0AA-4BCA-BF37-CE6A614A7DD0}" destId="{20C1CD10-568E-4F7F-B2C3-6244ABBDAA2F}" srcOrd="0" destOrd="0" presId="urn:microsoft.com/office/officeart/2005/8/layout/vList5"/>
    <dgm:cxn modelId="{7E201726-B739-44CF-986C-7A65A90FFEB9}" type="presParOf" srcId="{20C1CD10-568E-4F7F-B2C3-6244ABBDAA2F}" destId="{E8330343-8400-4F18-B2F4-FF5DFECB0FFE}" srcOrd="0" destOrd="0" presId="urn:microsoft.com/office/officeart/2005/8/layout/vList5"/>
    <dgm:cxn modelId="{BDE1C214-C965-4017-A3A7-061166F56198}" type="presParOf" srcId="{20C1CD10-568E-4F7F-B2C3-6244ABBDAA2F}" destId="{834F1723-6FDE-4E49-ACC0-B63B08E0BEFE}" srcOrd="1" destOrd="0" presId="urn:microsoft.com/office/officeart/2005/8/layout/vList5"/>
    <dgm:cxn modelId="{388F81D8-A3C0-4AA8-907A-8E80A6DA4BDC}" type="presParOf" srcId="{EA39C759-C0AA-4BCA-BF37-CE6A614A7DD0}" destId="{7AF74663-0F6D-45B3-B697-078B550B72C1}" srcOrd="1" destOrd="0" presId="urn:microsoft.com/office/officeart/2005/8/layout/vList5"/>
    <dgm:cxn modelId="{F8CFC532-EBDD-4401-91C2-27FBBB66622E}" type="presParOf" srcId="{EA39C759-C0AA-4BCA-BF37-CE6A614A7DD0}" destId="{E187FBC1-E087-4926-BEB0-CE6BF26033BD}" srcOrd="2" destOrd="0" presId="urn:microsoft.com/office/officeart/2005/8/layout/vList5"/>
    <dgm:cxn modelId="{329CAB3F-8587-45C4-A102-4EF05F578D93}" type="presParOf" srcId="{E187FBC1-E087-4926-BEB0-CE6BF26033BD}" destId="{25155538-A5FE-4ACC-AE78-FBF704E69A63}" srcOrd="0" destOrd="0" presId="urn:microsoft.com/office/officeart/2005/8/layout/vList5"/>
    <dgm:cxn modelId="{A13A9E50-CC7B-4082-B3FD-06AD8B4F1D6B}" type="presParOf" srcId="{E187FBC1-E087-4926-BEB0-CE6BF26033BD}" destId="{79C14AD1-5D7B-43EA-9385-606E26F7A37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CABB71-5212-4628-8842-62CEAB729BF1}" type="doc">
      <dgm:prSet loTypeId="urn:microsoft.com/office/officeart/2005/8/layout/vList5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F54CEEE-3586-4E2E-ADA1-91532D292893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20.07.2018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440939-26AB-4912-B419-5CF602D7F6F7}" type="parTrans" cxnId="{122270B7-7757-43FD-9502-424A07423F50}">
      <dgm:prSet/>
      <dgm:spPr/>
      <dgm:t>
        <a:bodyPr/>
        <a:lstStyle/>
        <a:p>
          <a:endParaRPr lang="ru-RU"/>
        </a:p>
      </dgm:t>
    </dgm:pt>
    <dgm:pt modelId="{403E0FA0-0662-48ED-A84D-5A18A4CBA79B}" type="sibTrans" cxnId="{122270B7-7757-43FD-9502-424A07423F50}">
      <dgm:prSet/>
      <dgm:spPr/>
      <dgm:t>
        <a:bodyPr/>
        <a:lstStyle/>
        <a:p>
          <a:endParaRPr lang="ru-RU"/>
        </a:p>
      </dgm:t>
    </dgm:pt>
    <dgm:pt modelId="{13A41030-B745-4CFD-8771-DCDD081FE281}">
      <dgm:prSet phldrT="[Текст]" custT="1"/>
      <dgm:spPr/>
      <dgm:t>
        <a:bodyPr/>
        <a:lstStyle/>
        <a:p>
          <a:pPr algn="just"/>
          <a:r>
            <a:rPr lang="ru-RU" sz="16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1600" b="1" u="sng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течение 5 календарных дней </a:t>
          </a:r>
          <a:r>
            <a:rPr lang="ru-RU" sz="16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после составления программы УО знакомит родителей (законных представителей) несовершеннолетнего с ее содержанием (под подпись) </a:t>
          </a:r>
          <a:r>
            <a:rPr lang="ru-RU" sz="1600" b="1" u="sng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предоставляет им выписку из программы.</a:t>
          </a:r>
          <a:endParaRPr lang="ru-RU" sz="1600" b="1" u="sng" dirty="0">
            <a:solidFill>
              <a:srgbClr val="00B0F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9987A7-38BF-4B20-87B5-B90237349553}" type="parTrans" cxnId="{72852F52-3658-4C06-942C-17E124C5DFC6}">
      <dgm:prSet/>
      <dgm:spPr/>
      <dgm:t>
        <a:bodyPr/>
        <a:lstStyle/>
        <a:p>
          <a:endParaRPr lang="ru-RU"/>
        </a:p>
      </dgm:t>
    </dgm:pt>
    <dgm:pt modelId="{0647C31B-0884-452C-B682-177564AE3E9C}" type="sibTrans" cxnId="{72852F52-3658-4C06-942C-17E124C5DFC6}">
      <dgm:prSet/>
      <dgm:spPr/>
      <dgm:t>
        <a:bodyPr/>
        <a:lstStyle/>
        <a:p>
          <a:endParaRPr lang="ru-RU"/>
        </a:p>
      </dgm:t>
    </dgm:pt>
    <dgm:pt modelId="{3FD6F0A2-CB27-4673-AA85-A54B23703A0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01.02.2023</a:t>
          </a:r>
          <a:endParaRPr lang="ru-RU" sz="16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1355A1-A66A-4BFD-BFDA-31F2F48151B2}" type="parTrans" cxnId="{CB706687-1F6A-49EC-A7BC-A6DA4860245D}">
      <dgm:prSet/>
      <dgm:spPr/>
      <dgm:t>
        <a:bodyPr/>
        <a:lstStyle/>
        <a:p>
          <a:endParaRPr lang="ru-RU"/>
        </a:p>
      </dgm:t>
    </dgm:pt>
    <dgm:pt modelId="{A7F8D9C4-3C71-4713-B659-688AB84ED799}" type="sibTrans" cxnId="{CB706687-1F6A-49EC-A7BC-A6DA4860245D}">
      <dgm:prSet/>
      <dgm:spPr/>
      <dgm:t>
        <a:bodyPr/>
        <a:lstStyle/>
        <a:p>
          <a:endParaRPr lang="ru-RU"/>
        </a:p>
      </dgm:t>
    </dgm:pt>
    <dgm:pt modelId="{B227E13E-AA5E-4E03-A7EE-93227C40A31F}">
      <dgm:prSet phldrT="[Текст]" custT="1"/>
      <dgm:spPr/>
      <dgm:t>
        <a:bodyPr/>
        <a:lstStyle/>
        <a:p>
          <a:pPr algn="just"/>
          <a:r>
            <a:rPr lang="ru-RU" sz="13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течение 2 календарных дней </a:t>
          </a:r>
          <a:r>
            <a:rPr lang="ru-RU" sz="16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после составления программы УО </a:t>
          </a:r>
          <a:r>
            <a:rPr lang="ru-RU" sz="1600" b="1" u="sng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знакомит</a:t>
          </a:r>
          <a:r>
            <a:rPr lang="ru-RU" sz="16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законных представителей и </a:t>
          </a:r>
          <a:r>
            <a: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несовершеннолетнего</a:t>
          </a:r>
          <a:r>
            <a:rPr lang="ru-RU" sz="16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 ее содержанием                                   (под подпись) </a:t>
          </a:r>
          <a:r>
            <a: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в случае необходимости представляет им выписку из программы. </a:t>
          </a:r>
          <a:endParaRPr lang="ru-RU" sz="1600" b="1" u="sng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965120-FD1C-4208-96E1-ACD5E3C9181B}" type="parTrans" cxnId="{54EC3888-4EF3-44F5-8EB5-1310461ED4E1}">
      <dgm:prSet/>
      <dgm:spPr/>
      <dgm:t>
        <a:bodyPr/>
        <a:lstStyle/>
        <a:p>
          <a:endParaRPr lang="ru-RU"/>
        </a:p>
      </dgm:t>
    </dgm:pt>
    <dgm:pt modelId="{DDB160E8-9192-41D9-A6B1-154BFD4B0D38}" type="sibTrans" cxnId="{54EC3888-4EF3-44F5-8EB5-1310461ED4E1}">
      <dgm:prSet/>
      <dgm:spPr/>
      <dgm:t>
        <a:bodyPr/>
        <a:lstStyle/>
        <a:p>
          <a:endParaRPr lang="ru-RU"/>
        </a:p>
      </dgm:t>
    </dgm:pt>
    <dgm:pt modelId="{328B5E5F-AE1C-4614-B51C-528EAE23C630}">
      <dgm:prSet phldrT="[Текст]" custT="1"/>
      <dgm:spPr/>
      <dgm:t>
        <a:bodyPr/>
        <a:lstStyle/>
        <a:p>
          <a:pPr algn="l"/>
          <a:endParaRPr lang="ru-RU" sz="1600" b="0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BC8356-B81A-4CFB-A517-D0177E56110C}" type="parTrans" cxnId="{358EDB99-F0F3-4E99-823C-4A0ACA853C6A}">
      <dgm:prSet/>
      <dgm:spPr/>
      <dgm:t>
        <a:bodyPr/>
        <a:lstStyle/>
        <a:p>
          <a:endParaRPr lang="ru-RU"/>
        </a:p>
      </dgm:t>
    </dgm:pt>
    <dgm:pt modelId="{81097BEA-C649-40D6-ADD5-0721F15EE71B}" type="sibTrans" cxnId="{358EDB99-F0F3-4E99-823C-4A0ACA853C6A}">
      <dgm:prSet/>
      <dgm:spPr/>
      <dgm:t>
        <a:bodyPr/>
        <a:lstStyle/>
        <a:p>
          <a:endParaRPr lang="ru-RU"/>
        </a:p>
      </dgm:t>
    </dgm:pt>
    <dgm:pt modelId="{99F23064-1E1D-47B5-A161-5031F4A20D29}">
      <dgm:prSet phldrT="[Текст]" custT="1"/>
      <dgm:spPr/>
      <dgm:t>
        <a:bodyPr/>
        <a:lstStyle/>
        <a:p>
          <a:pPr algn="l"/>
          <a:endParaRPr lang="ru-RU" sz="1600" b="0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B250C5-3033-4A93-95AE-66244FEB1516}" type="parTrans" cxnId="{FBE2B70A-37A6-4B3D-8AB0-60BBBD3394B3}">
      <dgm:prSet/>
      <dgm:spPr/>
      <dgm:t>
        <a:bodyPr/>
        <a:lstStyle/>
        <a:p>
          <a:endParaRPr lang="ru-RU"/>
        </a:p>
      </dgm:t>
    </dgm:pt>
    <dgm:pt modelId="{C8305ACA-BBF5-432E-8B23-4B3B5DC8BE52}" type="sibTrans" cxnId="{FBE2B70A-37A6-4B3D-8AB0-60BBBD3394B3}">
      <dgm:prSet/>
      <dgm:spPr/>
      <dgm:t>
        <a:bodyPr/>
        <a:lstStyle/>
        <a:p>
          <a:endParaRPr lang="ru-RU"/>
        </a:p>
      </dgm:t>
    </dgm:pt>
    <dgm:pt modelId="{14A94A0C-828B-4E1B-ACDE-AAFE97E545BF}">
      <dgm:prSet phldrT="[Текст]" custT="1"/>
      <dgm:spPr/>
      <dgm:t>
        <a:bodyPr/>
        <a:lstStyle/>
        <a:p>
          <a:pPr algn="ctr"/>
          <a:r>
            <a:rPr lang="ru-RU" sz="1600" b="1" u="sng" dirty="0" smtClean="0">
              <a:solidFill>
                <a:srgbClr val="A365D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!!Не забываем указывать дату ознакомления законных представителей и несовершеннолетнего  с содержанием программы ИПР!!</a:t>
          </a:r>
          <a:endParaRPr lang="ru-RU" sz="1600" b="1" u="sng" dirty="0">
            <a:solidFill>
              <a:srgbClr val="A365D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68CC54-566F-49CC-9225-BD2F8BAB6130}" type="parTrans" cxnId="{9513CF42-ED27-4B75-B09C-01E599F83C6D}">
      <dgm:prSet/>
      <dgm:spPr/>
    </dgm:pt>
    <dgm:pt modelId="{1CF842EF-D3C4-43E9-897C-8E6444B64CFD}" type="sibTrans" cxnId="{9513CF42-ED27-4B75-B09C-01E599F83C6D}">
      <dgm:prSet/>
      <dgm:spPr/>
    </dgm:pt>
    <dgm:pt modelId="{EA39C759-C0AA-4BCA-BF37-CE6A614A7DD0}" type="pres">
      <dgm:prSet presAssocID="{7ACABB71-5212-4628-8842-62CEAB729B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C1CD10-568E-4F7F-B2C3-6244ABBDAA2F}" type="pres">
      <dgm:prSet presAssocID="{9F54CEEE-3586-4E2E-ADA1-91532D292893}" presName="linNode" presStyleCnt="0"/>
      <dgm:spPr/>
    </dgm:pt>
    <dgm:pt modelId="{E8330343-8400-4F18-B2F4-FF5DFECB0FFE}" type="pres">
      <dgm:prSet presAssocID="{9F54CEEE-3586-4E2E-ADA1-91532D292893}" presName="parentText" presStyleLbl="node1" presStyleIdx="0" presStyleCnt="2" custScaleY="487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F1723-6FDE-4E49-ACC0-B63B08E0BEFE}" type="pres">
      <dgm:prSet presAssocID="{9F54CEEE-3586-4E2E-ADA1-91532D29289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74663-0F6D-45B3-B697-078B550B72C1}" type="pres">
      <dgm:prSet presAssocID="{403E0FA0-0662-48ED-A84D-5A18A4CBA79B}" presName="sp" presStyleCnt="0"/>
      <dgm:spPr/>
    </dgm:pt>
    <dgm:pt modelId="{E187FBC1-E087-4926-BEB0-CE6BF26033BD}" type="pres">
      <dgm:prSet presAssocID="{3FD6F0A2-CB27-4673-AA85-A54B23703A04}" presName="linNode" presStyleCnt="0"/>
      <dgm:spPr/>
    </dgm:pt>
    <dgm:pt modelId="{25155538-A5FE-4ACC-AE78-FBF704E69A63}" type="pres">
      <dgm:prSet presAssocID="{3FD6F0A2-CB27-4673-AA85-A54B23703A04}" presName="parentText" presStyleLbl="node1" presStyleIdx="1" presStyleCnt="2" custScaleY="49064" custLinFactNeighborX="-68" custLinFactNeighborY="1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C14AD1-5D7B-43EA-9385-606E26F7A37D}" type="pres">
      <dgm:prSet presAssocID="{3FD6F0A2-CB27-4673-AA85-A54B23703A04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706687-1F6A-49EC-A7BC-A6DA4860245D}" srcId="{7ACABB71-5212-4628-8842-62CEAB729BF1}" destId="{3FD6F0A2-CB27-4673-AA85-A54B23703A04}" srcOrd="1" destOrd="0" parTransId="{301355A1-A66A-4BFD-BFDA-31F2F48151B2}" sibTransId="{A7F8D9C4-3C71-4713-B659-688AB84ED799}"/>
    <dgm:cxn modelId="{FBE2B70A-37A6-4B3D-8AB0-60BBBD3394B3}" srcId="{3FD6F0A2-CB27-4673-AA85-A54B23703A04}" destId="{99F23064-1E1D-47B5-A161-5031F4A20D29}" srcOrd="2" destOrd="0" parTransId="{26B250C5-3033-4A93-95AE-66244FEB1516}" sibTransId="{C8305ACA-BBF5-432E-8B23-4B3B5DC8BE52}"/>
    <dgm:cxn modelId="{17089AD2-E197-4001-9581-9FB04C588326}" type="presOf" srcId="{99F23064-1E1D-47B5-A161-5031F4A20D29}" destId="{79C14AD1-5D7B-43EA-9385-606E26F7A37D}" srcOrd="0" destOrd="2" presId="urn:microsoft.com/office/officeart/2005/8/layout/vList5"/>
    <dgm:cxn modelId="{C9095B32-5CB8-4601-8F99-558DCA3F427E}" type="presOf" srcId="{13A41030-B745-4CFD-8771-DCDD081FE281}" destId="{834F1723-6FDE-4E49-ACC0-B63B08E0BEFE}" srcOrd="0" destOrd="0" presId="urn:microsoft.com/office/officeart/2005/8/layout/vList5"/>
    <dgm:cxn modelId="{219CD4D6-5809-4306-834C-911F3695D535}" type="presOf" srcId="{3FD6F0A2-CB27-4673-AA85-A54B23703A04}" destId="{25155538-A5FE-4ACC-AE78-FBF704E69A63}" srcOrd="0" destOrd="0" presId="urn:microsoft.com/office/officeart/2005/8/layout/vList5"/>
    <dgm:cxn modelId="{AC2721C2-8D13-472E-9726-0F1653CF1613}" type="presOf" srcId="{328B5E5F-AE1C-4614-B51C-528EAE23C630}" destId="{79C14AD1-5D7B-43EA-9385-606E26F7A37D}" srcOrd="0" destOrd="3" presId="urn:microsoft.com/office/officeart/2005/8/layout/vList5"/>
    <dgm:cxn modelId="{8513B0D0-BA93-4D44-837A-E5C265C6B2C1}" type="presOf" srcId="{B227E13E-AA5E-4E03-A7EE-93227C40A31F}" destId="{79C14AD1-5D7B-43EA-9385-606E26F7A37D}" srcOrd="0" destOrd="0" presId="urn:microsoft.com/office/officeart/2005/8/layout/vList5"/>
    <dgm:cxn modelId="{358EDB99-F0F3-4E99-823C-4A0ACA853C6A}" srcId="{3FD6F0A2-CB27-4673-AA85-A54B23703A04}" destId="{328B5E5F-AE1C-4614-B51C-528EAE23C630}" srcOrd="3" destOrd="0" parTransId="{B3BC8356-B81A-4CFB-A517-D0177E56110C}" sibTransId="{81097BEA-C649-40D6-ADD5-0721F15EE71B}"/>
    <dgm:cxn modelId="{122270B7-7757-43FD-9502-424A07423F50}" srcId="{7ACABB71-5212-4628-8842-62CEAB729BF1}" destId="{9F54CEEE-3586-4E2E-ADA1-91532D292893}" srcOrd="0" destOrd="0" parTransId="{81440939-26AB-4912-B419-5CF602D7F6F7}" sibTransId="{403E0FA0-0662-48ED-A84D-5A18A4CBA79B}"/>
    <dgm:cxn modelId="{72852F52-3658-4C06-942C-17E124C5DFC6}" srcId="{9F54CEEE-3586-4E2E-ADA1-91532D292893}" destId="{13A41030-B745-4CFD-8771-DCDD081FE281}" srcOrd="0" destOrd="0" parTransId="{3E9987A7-38BF-4B20-87B5-B90237349553}" sibTransId="{0647C31B-0884-452C-B682-177564AE3E9C}"/>
    <dgm:cxn modelId="{54EC3888-4EF3-44F5-8EB5-1310461ED4E1}" srcId="{3FD6F0A2-CB27-4673-AA85-A54B23703A04}" destId="{B227E13E-AA5E-4E03-A7EE-93227C40A31F}" srcOrd="0" destOrd="0" parTransId="{43965120-FD1C-4208-96E1-ACD5E3C9181B}" sibTransId="{DDB160E8-9192-41D9-A6B1-154BFD4B0D38}"/>
    <dgm:cxn modelId="{87AB3ED8-2BC9-496B-B46F-F41C6588C974}" type="presOf" srcId="{7ACABB71-5212-4628-8842-62CEAB729BF1}" destId="{EA39C759-C0AA-4BCA-BF37-CE6A614A7DD0}" srcOrd="0" destOrd="0" presId="urn:microsoft.com/office/officeart/2005/8/layout/vList5"/>
    <dgm:cxn modelId="{C2BA3258-6E3E-4379-B56C-5C9392A09549}" type="presOf" srcId="{9F54CEEE-3586-4E2E-ADA1-91532D292893}" destId="{E8330343-8400-4F18-B2F4-FF5DFECB0FFE}" srcOrd="0" destOrd="0" presId="urn:microsoft.com/office/officeart/2005/8/layout/vList5"/>
    <dgm:cxn modelId="{8173A884-1E96-45B9-BD34-F6D8F7AA68D3}" type="presOf" srcId="{14A94A0C-828B-4E1B-ACDE-AAFE97E545BF}" destId="{79C14AD1-5D7B-43EA-9385-606E26F7A37D}" srcOrd="0" destOrd="1" presId="urn:microsoft.com/office/officeart/2005/8/layout/vList5"/>
    <dgm:cxn modelId="{9513CF42-ED27-4B75-B09C-01E599F83C6D}" srcId="{3FD6F0A2-CB27-4673-AA85-A54B23703A04}" destId="{14A94A0C-828B-4E1B-ACDE-AAFE97E545BF}" srcOrd="1" destOrd="0" parTransId="{7D68CC54-566F-49CC-9225-BD2F8BAB6130}" sibTransId="{1CF842EF-D3C4-43E9-897C-8E6444B64CFD}"/>
    <dgm:cxn modelId="{0314726A-5D5F-4DE9-8067-E739D1FE1E71}" type="presParOf" srcId="{EA39C759-C0AA-4BCA-BF37-CE6A614A7DD0}" destId="{20C1CD10-568E-4F7F-B2C3-6244ABBDAA2F}" srcOrd="0" destOrd="0" presId="urn:microsoft.com/office/officeart/2005/8/layout/vList5"/>
    <dgm:cxn modelId="{247A75CA-7A74-4F8F-8D23-E1C157E62D19}" type="presParOf" srcId="{20C1CD10-568E-4F7F-B2C3-6244ABBDAA2F}" destId="{E8330343-8400-4F18-B2F4-FF5DFECB0FFE}" srcOrd="0" destOrd="0" presId="urn:microsoft.com/office/officeart/2005/8/layout/vList5"/>
    <dgm:cxn modelId="{306971DF-5EA2-4660-918F-A55D395F1DD0}" type="presParOf" srcId="{20C1CD10-568E-4F7F-B2C3-6244ABBDAA2F}" destId="{834F1723-6FDE-4E49-ACC0-B63B08E0BEFE}" srcOrd="1" destOrd="0" presId="urn:microsoft.com/office/officeart/2005/8/layout/vList5"/>
    <dgm:cxn modelId="{D495F092-D1EB-4C66-A5F2-1792854FD9BC}" type="presParOf" srcId="{EA39C759-C0AA-4BCA-BF37-CE6A614A7DD0}" destId="{7AF74663-0F6D-45B3-B697-078B550B72C1}" srcOrd="1" destOrd="0" presId="urn:microsoft.com/office/officeart/2005/8/layout/vList5"/>
    <dgm:cxn modelId="{B3C2ADAA-A123-4473-8851-CFFB222F9147}" type="presParOf" srcId="{EA39C759-C0AA-4BCA-BF37-CE6A614A7DD0}" destId="{E187FBC1-E087-4926-BEB0-CE6BF26033BD}" srcOrd="2" destOrd="0" presId="urn:microsoft.com/office/officeart/2005/8/layout/vList5"/>
    <dgm:cxn modelId="{9D4C8843-E20E-41EF-A94A-C1D92267AB03}" type="presParOf" srcId="{E187FBC1-E087-4926-BEB0-CE6BF26033BD}" destId="{25155538-A5FE-4ACC-AE78-FBF704E69A63}" srcOrd="0" destOrd="0" presId="urn:microsoft.com/office/officeart/2005/8/layout/vList5"/>
    <dgm:cxn modelId="{A9E7A8C2-A704-4865-935B-CF52CBB30553}" type="presParOf" srcId="{E187FBC1-E087-4926-BEB0-CE6BF26033BD}" destId="{79C14AD1-5D7B-43EA-9385-606E26F7A37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17B4BC-ACE6-4D2D-A1AF-A5565A1A8D15}">
      <dsp:nvSpPr>
        <dsp:cNvPr id="0" name=""/>
        <dsp:cNvSpPr/>
      </dsp:nvSpPr>
      <dsp:spPr>
        <a:xfrm>
          <a:off x="0" y="0"/>
          <a:ext cx="8318480" cy="8755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Общее положение</a:t>
          </a:r>
          <a:endParaRPr lang="en-US" sz="1800" b="0" kern="1200" cap="none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739" y="42739"/>
        <a:ext cx="8233002" cy="790033"/>
      </dsp:txXfrm>
    </dsp:sp>
    <dsp:sp modelId="{56F679A1-5B0E-43D1-9414-1AE1861E9FC4}">
      <dsp:nvSpPr>
        <dsp:cNvPr id="0" name=""/>
        <dsp:cNvSpPr/>
      </dsp:nvSpPr>
      <dsp:spPr>
        <a:xfrm>
          <a:off x="0" y="890261"/>
          <a:ext cx="8318480" cy="8755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Порядок рассмотрения материалов, поступивших в учреждение образования </a:t>
          </a:r>
          <a:r>
            <a:rPr lang="ru-RU" sz="18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родителей</a:t>
          </a: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 также из органов, учреждений и организаций, </a:t>
          </a:r>
          <a:r>
            <a:rPr lang="ru-RU" sz="18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осуществляющих профилактику безнадзорности и правонарушений несовершеннолетних</a:t>
          </a:r>
          <a:endParaRPr lang="en-US" sz="1800" b="1" kern="1200" cap="none" baseline="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739" y="933000"/>
        <a:ext cx="8233002" cy="790033"/>
      </dsp:txXfrm>
    </dsp:sp>
    <dsp:sp modelId="{D4975FEF-68ED-49B8-8408-C47F195B42F6}">
      <dsp:nvSpPr>
        <dsp:cNvPr id="0" name=""/>
        <dsp:cNvSpPr/>
      </dsp:nvSpPr>
      <dsp:spPr>
        <a:xfrm>
          <a:off x="0" y="1779076"/>
          <a:ext cx="8318480" cy="8755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Требования к содержанию программы индивидуальной профилактической работы и реализации ее мероприятий</a:t>
          </a:r>
          <a:endParaRPr lang="en-US" sz="1800" b="0" kern="1200" cap="none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739" y="1821815"/>
        <a:ext cx="8233002" cy="790033"/>
      </dsp:txXfrm>
    </dsp:sp>
    <dsp:sp modelId="{AB834F6A-37A9-4177-92A0-0B92113DC529}">
      <dsp:nvSpPr>
        <dsp:cNvPr id="0" name=""/>
        <dsp:cNvSpPr/>
      </dsp:nvSpPr>
      <dsp:spPr>
        <a:xfrm>
          <a:off x="0" y="2667891"/>
          <a:ext cx="8318480" cy="8755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индивидуальной профилактической работы</a:t>
          </a:r>
          <a:endParaRPr lang="en-US" sz="1800" b="0" kern="1200" cap="none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739" y="2710630"/>
        <a:ext cx="8233002" cy="790033"/>
      </dsp:txXfrm>
    </dsp:sp>
    <dsp:sp modelId="{62FD791B-CA6D-4F75-92D0-381A578B3A45}">
      <dsp:nvSpPr>
        <dsp:cNvPr id="0" name=""/>
        <dsp:cNvSpPr/>
      </dsp:nvSpPr>
      <dsp:spPr>
        <a:xfrm>
          <a:off x="0" y="3556706"/>
          <a:ext cx="8318480" cy="8755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 хода реализации программы индивидуальной профилактической работы и контроль ее результативности</a:t>
          </a:r>
          <a:endParaRPr lang="en-US" sz="1800" b="1" kern="1200" cap="none" baseline="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739" y="3599445"/>
        <a:ext cx="8233002" cy="7900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4F1723-6FDE-4E49-ACC0-B63B08E0BEFE}">
      <dsp:nvSpPr>
        <dsp:cNvPr id="0" name=""/>
        <dsp:cNvSpPr/>
      </dsp:nvSpPr>
      <dsp:spPr>
        <a:xfrm rot="5400000">
          <a:off x="4503128" y="-1359159"/>
          <a:ext cx="2860067" cy="558415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ИПР осуществляется со дня получения УО документа являющегося основанием для ее проведения, а именно:</a:t>
          </a:r>
          <a:endParaRPr lang="ru-RU" sz="1600" b="1" kern="1200" dirty="0">
            <a:solidFill>
              <a:srgbClr val="00B0F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Заявления несовершеннолетнего либо его родителей, опекунов или попечителей;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Приговор, решение, постановление или определение суда;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КДН, прокурора, следователя, органа дознания или начальника органа внутренних дел.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141086" y="142500"/>
        <a:ext cx="5444535" cy="2580833"/>
      </dsp:txXfrm>
    </dsp:sp>
    <dsp:sp modelId="{E8330343-8400-4F18-B2F4-FF5DFECB0FFE}">
      <dsp:nvSpPr>
        <dsp:cNvPr id="0" name=""/>
        <dsp:cNvSpPr/>
      </dsp:nvSpPr>
      <dsp:spPr>
        <a:xfrm>
          <a:off x="0" y="561579"/>
          <a:ext cx="3141086" cy="17426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20.07.2018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070" y="646649"/>
        <a:ext cx="2970946" cy="1572535"/>
      </dsp:txXfrm>
    </dsp:sp>
    <dsp:sp modelId="{79C14AD1-5D7B-43EA-9385-606E26F7A37D}">
      <dsp:nvSpPr>
        <dsp:cNvPr id="0" name=""/>
        <dsp:cNvSpPr/>
      </dsp:nvSpPr>
      <dsp:spPr>
        <a:xfrm rot="5400000">
          <a:off x="4503128" y="1679662"/>
          <a:ext cx="2860067" cy="558415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ИПР осуществляется со дня получения УО документа являющегося основанием для ее проведения, а именно:</a:t>
          </a:r>
          <a:endParaRPr lang="ru-RU" sz="1600" b="1" u="sng" kern="1200" dirty="0">
            <a:solidFill>
              <a:srgbClr val="00B05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Заявление несовершеннолетнего либо его родителей, </a:t>
          </a:r>
          <a:r>
            <a:rPr lang="ru-RU" sz="1600" b="0" u="none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усыновителей (удочерителей), </a:t>
          </a:r>
          <a:r>
            <a:rPr lang="ru-RU" sz="1600" b="0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опекунов, попечителей;</a:t>
          </a:r>
          <a:endParaRPr lang="ru-RU" sz="1600" b="0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Приговор, решение, постановление или определение суда;</a:t>
          </a:r>
          <a:endParaRPr lang="ru-RU" sz="1600" b="0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КДН, прокурора, следователя, органа дознания или начальника органа внутренних дел.</a:t>
          </a:r>
          <a:endParaRPr lang="ru-RU" sz="1600" b="0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0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0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141086" y="3181322"/>
        <a:ext cx="5444535" cy="2580833"/>
      </dsp:txXfrm>
    </dsp:sp>
    <dsp:sp modelId="{25155538-A5FE-4ACC-AE78-FBF704E69A63}">
      <dsp:nvSpPr>
        <dsp:cNvPr id="0" name=""/>
        <dsp:cNvSpPr/>
      </dsp:nvSpPr>
      <dsp:spPr>
        <a:xfrm>
          <a:off x="0" y="3600383"/>
          <a:ext cx="3141086" cy="17540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01.02.2023</a:t>
          </a:r>
          <a:endParaRPr lang="ru-RU" sz="16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627" y="3686010"/>
        <a:ext cx="2969832" cy="15828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4F1723-6FDE-4E49-ACC0-B63B08E0BEFE}">
      <dsp:nvSpPr>
        <dsp:cNvPr id="0" name=""/>
        <dsp:cNvSpPr/>
      </dsp:nvSpPr>
      <dsp:spPr>
        <a:xfrm rot="5400000">
          <a:off x="4503128" y="-1359159"/>
          <a:ext cx="2860067" cy="558415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 поступлении в УО  документа, являющегося основанием для проведения ИПР в течение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 календарных дней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организуется: изучение семейного воспитания, проведение консультаций несовершеннолетнего и его родителей, проведение психологической и социально-педагогической диагностики.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141086" y="142500"/>
        <a:ext cx="5444535" cy="2580833"/>
      </dsp:txXfrm>
    </dsp:sp>
    <dsp:sp modelId="{E8330343-8400-4F18-B2F4-FF5DFECB0FFE}">
      <dsp:nvSpPr>
        <dsp:cNvPr id="0" name=""/>
        <dsp:cNvSpPr/>
      </dsp:nvSpPr>
      <dsp:spPr>
        <a:xfrm>
          <a:off x="0" y="561579"/>
          <a:ext cx="3141086" cy="17426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20.07.2018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070" y="646649"/>
        <a:ext cx="2970946" cy="1572535"/>
      </dsp:txXfrm>
    </dsp:sp>
    <dsp:sp modelId="{79C14AD1-5D7B-43EA-9385-606E26F7A37D}">
      <dsp:nvSpPr>
        <dsp:cNvPr id="0" name=""/>
        <dsp:cNvSpPr/>
      </dsp:nvSpPr>
      <dsp:spPr>
        <a:xfrm rot="5400000">
          <a:off x="4503128" y="1679662"/>
          <a:ext cx="2860067" cy="558415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 поступлении в УО  документа, являющегося основанием для проведения ИПР в течение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 календарных дней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организуется </a:t>
          </a:r>
          <a:r>
            <a:rPr lang="ru-RU" sz="18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сбор информации о несовершеннолетнем в соответствии с показателями.</a:t>
          </a:r>
          <a:endParaRPr lang="ru-RU" sz="18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141086" y="3181322"/>
        <a:ext cx="5444535" cy="2580833"/>
      </dsp:txXfrm>
    </dsp:sp>
    <dsp:sp modelId="{25155538-A5FE-4ACC-AE78-FBF704E69A63}">
      <dsp:nvSpPr>
        <dsp:cNvPr id="0" name=""/>
        <dsp:cNvSpPr/>
      </dsp:nvSpPr>
      <dsp:spPr>
        <a:xfrm>
          <a:off x="0" y="3594699"/>
          <a:ext cx="3141086" cy="17540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01.02.2023</a:t>
          </a:r>
          <a:endParaRPr lang="ru-RU" sz="16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627" y="3680326"/>
        <a:ext cx="2969832" cy="15828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4F1723-6FDE-4E49-ACC0-B63B08E0BEFE}">
      <dsp:nvSpPr>
        <dsp:cNvPr id="0" name=""/>
        <dsp:cNvSpPr/>
      </dsp:nvSpPr>
      <dsp:spPr>
        <a:xfrm rot="5400000">
          <a:off x="4503128" y="-1359159"/>
          <a:ext cx="2860067" cy="558415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1600" b="1" u="sng" kern="12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течение 5 календарных дней </a:t>
          </a:r>
          <a:r>
            <a:rPr lang="ru-RU" sz="1600" b="1" kern="12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после составления программы УО знакомит родителей (законных представителей) несовершеннолетнего с ее содержанием (под подпись) </a:t>
          </a:r>
          <a:r>
            <a:rPr lang="ru-RU" sz="1600" b="1" u="sng" kern="12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предоставляет им выписку из программы.</a:t>
          </a:r>
          <a:endParaRPr lang="ru-RU" sz="1600" b="1" u="sng" kern="1200" dirty="0">
            <a:solidFill>
              <a:srgbClr val="00B0F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141086" y="142500"/>
        <a:ext cx="5444535" cy="2580833"/>
      </dsp:txXfrm>
    </dsp:sp>
    <dsp:sp modelId="{E8330343-8400-4F18-B2F4-FF5DFECB0FFE}">
      <dsp:nvSpPr>
        <dsp:cNvPr id="0" name=""/>
        <dsp:cNvSpPr/>
      </dsp:nvSpPr>
      <dsp:spPr>
        <a:xfrm>
          <a:off x="0" y="561579"/>
          <a:ext cx="3141086" cy="17426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20.07.2018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070" y="646649"/>
        <a:ext cx="2970946" cy="1572535"/>
      </dsp:txXfrm>
    </dsp:sp>
    <dsp:sp modelId="{79C14AD1-5D7B-43EA-9385-606E26F7A37D}">
      <dsp:nvSpPr>
        <dsp:cNvPr id="0" name=""/>
        <dsp:cNvSpPr/>
      </dsp:nvSpPr>
      <dsp:spPr>
        <a:xfrm rot="5400000">
          <a:off x="4503128" y="1679662"/>
          <a:ext cx="2860067" cy="558415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16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течение 2 календарных дней </a:t>
          </a:r>
          <a:r>
            <a:rPr lang="ru-RU" sz="1600" b="1" kern="1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после составления программы УО </a:t>
          </a:r>
          <a:r>
            <a:rPr lang="ru-RU" sz="1600" b="1" u="sng" kern="1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знакомит</a:t>
          </a:r>
          <a:r>
            <a:rPr lang="ru-RU" sz="1600" b="1" kern="1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законных представителей и </a:t>
          </a:r>
          <a:r>
            <a:rPr lang="ru-RU" sz="16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несовершеннолетнего</a:t>
          </a:r>
          <a:r>
            <a:rPr lang="ru-RU" sz="1600" b="1" kern="1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 ее содержанием                                   (под подпись) </a:t>
          </a:r>
          <a:r>
            <a:rPr lang="ru-RU" sz="16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в случае необходимости представляет им выписку из программы. </a:t>
          </a:r>
          <a:endParaRPr lang="ru-RU" sz="1600" b="1" u="sng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u="sng" kern="1200" dirty="0" smtClean="0">
              <a:solidFill>
                <a:srgbClr val="A365D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!!Не забываем указывать дату ознакомления законных представителей и несовершеннолетнего  с содержанием программы ИПР!!</a:t>
          </a:r>
          <a:endParaRPr lang="ru-RU" sz="1600" b="1" u="sng" kern="1200" dirty="0">
            <a:solidFill>
              <a:srgbClr val="A365D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0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0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141086" y="3181322"/>
        <a:ext cx="5444535" cy="2580833"/>
      </dsp:txXfrm>
    </dsp:sp>
    <dsp:sp modelId="{25155538-A5FE-4ACC-AE78-FBF704E69A63}">
      <dsp:nvSpPr>
        <dsp:cNvPr id="0" name=""/>
        <dsp:cNvSpPr/>
      </dsp:nvSpPr>
      <dsp:spPr>
        <a:xfrm>
          <a:off x="0" y="3600383"/>
          <a:ext cx="3141086" cy="17540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Редакция от 01.02.2023</a:t>
          </a:r>
          <a:endParaRPr lang="ru-RU" sz="16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627" y="3686010"/>
        <a:ext cx="2969832" cy="1582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CAE0F-6FC3-47BA-A938-2D7B08897C08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4047"/>
            <a:ext cx="2984500" cy="501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4047"/>
            <a:ext cx="2984500" cy="501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9BCEE-7B3E-4C00-BCC2-2BFD9AE6EA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186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84871" cy="500856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9" y="1"/>
            <a:ext cx="2984871" cy="500856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r">
              <a:defRPr sz="1200"/>
            </a:lvl1pPr>
          </a:lstStyle>
          <a:p>
            <a:fld id="{81BB8DAE-A8F3-40BC-B7A2-C2BDF704E4BC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22" tIns="46561" rIns="93122" bIns="4656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8136"/>
            <a:ext cx="5510530" cy="4507706"/>
          </a:xfrm>
          <a:prstGeom prst="rect">
            <a:avLst/>
          </a:prstGeom>
        </p:spPr>
        <p:txBody>
          <a:bodyPr vert="horz" lIns="93122" tIns="46561" rIns="93122" bIns="4656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514531"/>
            <a:ext cx="2984871" cy="500856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9" y="9514531"/>
            <a:ext cx="2984871" cy="500856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r">
              <a:defRPr sz="1200"/>
            </a:lvl1pPr>
          </a:lstStyle>
          <a:p>
            <a:fld id="{4A8C9BDF-8156-4803-AC60-204ABD50D4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682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C9BDF-8156-4803-AC60-204ABD50D41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56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28736"/>
            <a:ext cx="8784976" cy="50246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аспекты разработки и реализации программ индивидуальной профилактической работы в соответствии с методическими рекомендациями по организации в учреждении образования индивидуальной профилактической работы в ред. от 01.02.2023</a:t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04664"/>
            <a:ext cx="82443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rgbClr val="003366"/>
              </a:buClr>
              <a:buSzPct val="75000"/>
              <a:defRPr/>
            </a:pPr>
            <a:r>
              <a:rPr lang="ru-RU" sz="14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управление по образованию Могилевского облисполкома</a:t>
            </a:r>
            <a:br>
              <a:rPr lang="ru-RU" sz="14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учреждение образования</a:t>
            </a:r>
            <a:br>
              <a:rPr lang="ru-RU" sz="14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«Могилевский областной социально-педагогический центр»</a:t>
            </a:r>
            <a:endParaRPr lang="ru-RU" sz="1400" b="1" kern="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Desktop\логотип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325968"/>
            <a:ext cx="1440160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03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95400"/>
            <a:ext cx="7776864" cy="5229943"/>
          </a:xfrm>
        </p:spPr>
      </p:pic>
    </p:spTree>
    <p:extLst>
      <p:ext uri="{BB962C8B-B14F-4D97-AF65-F5344CB8AC3E}">
        <p14:creationId xmlns:p14="http://schemas.microsoft.com/office/powerpoint/2010/main" val="402311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содержанию программы ИПР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!!напоминаем!!</a:t>
            </a:r>
            <a:endParaRPr lang="ru-RU" sz="3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ИПР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системообразующим компонентом процесса ИПР с несовершеннолетним и его законными представителями, </a:t>
            </a:r>
            <a:r>
              <a:rPr lang="x-none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разрабатывается с учетом характера совершенного противоправного деяния, диагностики личности несовершеннолетнего, предполагает промежуточный и итоговый анализ результатов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x-none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диагностики определяется </a:t>
            </a:r>
            <a:r>
              <a:rPr lang="x-none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проблемы, подбираются методы, формы и средства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социально-педагогической поддержки и психологической помощи несовершеннолетнему.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73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!!!Обратите внимание!!!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целях мотивирования </a:t>
            </a:r>
            <a:r>
              <a:rPr lang="x-none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x-none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достижению ожидаемых результатов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ИПР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обсудить с ним его обязательства по изменению поведения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обязательство изучить и выполнять правила внутреннего распорядка школы, извиниться перед тем, кого обидел, не опаздывать на первый урок, не пропускать занятия без уважительной причины и пр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могут быть составлены совместно с ним и заверены его подписью и подписью его законных представителей.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75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234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Содержательный блок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ИПР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3"/>
            <a:ext cx="7992888" cy="5709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073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10906" y="1"/>
            <a:ext cx="8729038" cy="908720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организации в УО индивидуальной профилактической работы с обучающимися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9600887"/>
              </p:ext>
            </p:extLst>
          </p:nvPr>
        </p:nvGraphicFramePr>
        <p:xfrm>
          <a:off x="314705" y="908720"/>
          <a:ext cx="8725239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480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x-none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b="1" dirty="0" err="1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ипр</a:t>
            </a:r>
            <a:r>
              <a:rPr lang="ru-RU" dirty="0">
                <a:solidFill>
                  <a:srgbClr val="00B0F0"/>
                </a:solidFill>
                <a:effectLst/>
              </a:rPr>
              <a:t/>
            </a:r>
            <a:br>
              <a:rPr lang="ru-RU" dirty="0">
                <a:solidFill>
                  <a:srgbClr val="00B0F0"/>
                </a:solidFill>
                <a:effectLst/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x-none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бесед и информационных мероприятий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важно </a:t>
            </a:r>
            <a:r>
              <a:rPr lang="x-none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знания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обучающийся </a:t>
            </a:r>
            <a:r>
              <a:rPr lang="x-none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усвоить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</a:t>
            </a:r>
            <a:r>
              <a:rPr lang="x-none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последующие мероприятия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помогут эти </a:t>
            </a:r>
            <a:r>
              <a:rPr lang="x-none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перевести в умения и навыки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помогут в достижении ожидаемого результата.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Картинки по запросу информация">
            <a:extLst>
              <a:ext uri="{FF2B5EF4-FFF2-40B4-BE49-F238E27FC236}">
                <a16:creationId xmlns="" xmlns:a16="http://schemas.microsoft.com/office/drawing/2014/main" id="{A86D5557-CB5F-4323-9D59-664913176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618" y="28244"/>
            <a:ext cx="1392382" cy="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52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спц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8884096" cy="504056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проживания несовершеннолетнего, 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общежитии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УО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обратиться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–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СПЦ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жительства законных представителей несовершеннолетнего с запросом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оказании содействия в организации психологической помощи, социально-педагогической поддержки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законных представителей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указанием сроков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информации о выполнении мероприятий.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абота с законными представителями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проводиться в тесно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взаимодействии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УО </a:t>
            </a:r>
            <a:r>
              <a:rPr lang="x-none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СПЦ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применением разнообразных форм и методов работы, при необходимости могут привлекаться специалисты различных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органов, государственных и иных организаций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СПЦ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получении запроса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УО </a:t>
            </a:r>
            <a:r>
              <a:rPr lang="x-none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ует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работу с родителями (законными представителями)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несовершеннолетнего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положительного морально-психологического климата, максимально способствующего гармоничному развитию несовершеннолетнего и коррекции детско-родительских взаимоотношений, недопущению разрыва отношений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дезадаптации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рецидива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СПЦ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информацию о реализации мероприятий с законными представителями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УО 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месту обучения несовершеннолетнего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установленными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программой ИПР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сроками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78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хода </a:t>
            </a:r>
            <a:r>
              <a:rPr lang="x-none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</a:t>
            </a: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x-none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программы </a:t>
            </a:r>
            <a:r>
              <a:rPr lang="ru-RU" sz="2400" b="1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ипр</a:t>
            </a:r>
            <a:r>
              <a:rPr lang="ru-RU" sz="2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ее результативностью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Промежуточные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итоговые результаты реализации программы рассматриваются на заседании совета профилактики </a:t>
            </a:r>
            <a:r>
              <a:rPr lang="x-none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 </a:t>
            </a:r>
            <a:r>
              <a:rPr lang="x-none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квартал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заседанию совета профилактики 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ится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реализации мероприятий программы, достигнутых результатах, в случае их отсутствия или низкой эффективности ИПР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вносят предложения по дополнени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 ИПР</a:t>
            </a:r>
            <a:r>
              <a:rPr lang="x-none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x-none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x-none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участию в рассмотрении 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результативности </a:t>
            </a:r>
            <a:r>
              <a:rPr lang="x-none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ИПР приглашаются законные представители </a:t>
            </a:r>
            <a:r>
              <a:rPr lang="x-none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несовершеннолетнего.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66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20688"/>
            <a:ext cx="8686800" cy="1567059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 обеспечивает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ежемесячное </a:t>
            </a:r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10 числа месяца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следующего за отчетным, </a:t>
            </a:r>
            <a:r>
              <a:rPr lang="ru-RU" sz="20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0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КДН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нахождения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</a:t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6).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45571"/>
            <a:ext cx="8208912" cy="4353242"/>
          </a:xfrm>
          <a:prstGeom prst="rect">
            <a:avLst/>
          </a:prstGeom>
        </p:spPr>
      </p:pic>
      <p:pic>
        <p:nvPicPr>
          <p:cNvPr id="6" name="Picture 5" descr="Картинки по запросу информация">
            <a:extLst>
              <a:ext uri="{FF2B5EF4-FFF2-40B4-BE49-F238E27FC236}">
                <a16:creationId xmlns="" xmlns:a16="http://schemas.microsoft.com/office/drawing/2014/main" id="{A86D5557-CB5F-4323-9D59-664913176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618" y="2031579"/>
            <a:ext cx="1392382" cy="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48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управление по образованию Могилевского облисполкома</a:t>
            </a:r>
            <a:br>
              <a:rPr lang="ru-RU" sz="1800" b="1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учреждение образования</a:t>
            </a:r>
            <a:br>
              <a:rPr lang="ru-RU" sz="1800" b="1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«Могилевский областной социально-педагогический центр»</a:t>
            </a:r>
            <a:r>
              <a:rPr lang="ru-RU" b="1" kern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2" descr="C:\Users\User\Desktop\наши контакты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648" y="3645024"/>
            <a:ext cx="4386616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2780928"/>
            <a:ext cx="4824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5" name="Picture 2" descr="C:\Users\User\Desktop\логотип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52" y="5293820"/>
            <a:ext cx="1440160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2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Прямоугольник 2">
            <a:extLst>
              <a:ext uri="{FF2B5EF4-FFF2-40B4-BE49-F238E27FC236}">
                <a16:creationId xmlns:a16="http://schemas.microsoft.com/office/drawing/2014/main" xmlns="" id="{AEC57270-E922-4C4A-85BD-361637FF1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980728"/>
            <a:ext cx="4248472" cy="3365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u="sng" cap="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</a:t>
            </a:r>
            <a:r>
              <a:rPr lang="ru-RU" altLang="ru-RU" sz="2000" b="1" cap="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/>
              <a:t/>
            </a:r>
            <a:br>
              <a:rPr lang="ru-RU" altLang="ru-RU" sz="2400" b="1" dirty="0"/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 порядок организации и проведения индивидуальной профилактической работы (далее – ИПР) в отношении несовершеннолетних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УО.</a:t>
            </a:r>
            <a:endParaRPr lang="ru-RU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5" y="188640"/>
            <a:ext cx="4644130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1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="" xmlns:a16="http://schemas.microsoft.com/office/drawing/2014/main" id="{72887E0A-897F-46D9-8F49-839D5C61A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7932205"/>
              </p:ext>
            </p:extLst>
          </p:nvPr>
        </p:nvGraphicFramePr>
        <p:xfrm>
          <a:off x="609600" y="1371600"/>
          <a:ext cx="8318480" cy="4433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4" name="Picture 19" descr="Картинки по запросу СОДЕРЖАНИЕ">
            <a:extLst>
              <a:ext uri="{FF2B5EF4-FFF2-40B4-BE49-F238E27FC236}">
                <a16:creationId xmlns="" xmlns:a16="http://schemas.microsoft.com/office/drawing/2014/main" id="{1BC2C18F-C473-41E2-9D32-1066CA2B9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53376" y="116632"/>
            <a:ext cx="7474704" cy="720080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методических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ред. от 01.02.2023):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7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2008"/>
            <a:ext cx="8686800" cy="10527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Термины и определения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(измененные)</a:t>
            </a: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23920" cy="38884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Программа индивидуальной профилактической работы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–программа помощи несовершеннолетнему и его родителям (законным представителям), которая </a:t>
            </a:r>
            <a:r>
              <a:rPr lang="ru-RU" sz="2200" strike="sngStrik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составляется и 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реализуется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учреждениях образования, формируется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основе психологической и социально-педагогической диагностики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несовершеннолетнего с учетом его потребностей и направлена на преодоление противоправного поведения несовершеннолетних. Программа содержит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конкретные мероприятия, сроки их проведения и определяет ответственных исполнителей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10906" y="1"/>
            <a:ext cx="8729038" cy="908720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организации в УО индивидуальной профилактической работы с обучающимися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57892112"/>
              </p:ext>
            </p:extLst>
          </p:nvPr>
        </p:nvGraphicFramePr>
        <p:xfrm>
          <a:off x="314705" y="908720"/>
          <a:ext cx="8725239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971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10906" y="0"/>
            <a:ext cx="8500529" cy="1152375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организации в УО индивидуальной профилактической работы с обучающимися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742505347"/>
              </p:ext>
            </p:extLst>
          </p:nvPr>
        </p:nvGraphicFramePr>
        <p:xfrm>
          <a:off x="314705" y="908720"/>
          <a:ext cx="8725239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3592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746720"/>
          </a:xfrm>
        </p:spPr>
        <p:txBody>
          <a:bodyPr>
            <a:noAutofit/>
          </a:bodyPr>
          <a:lstStyle/>
          <a:p>
            <a:pPr algn="ctr"/>
            <a:r>
              <a:rPr lang="x-none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сбора </a:t>
            </a:r>
            <a:r>
              <a:rPr lang="x-none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</a:t>
            </a:r>
            <a:r>
              <a:rPr lang="x-none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использовать: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4739357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x-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и социально-педагогической диагностики;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x-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аблюдение 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несовершеннолетним с использованием примерных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 (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1)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x-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зучение 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особенностей проживания и воспитания несовершеннолетнего в ходе посещения его по месту жительства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2)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x-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обеседование 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несовершеннолетним 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представител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ями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педагог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ами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другими обучающимися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x-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нализ 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 и материалов, характеризующих несовершеннолетнего;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Оценку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рисков совершения подростком повторных противоправных действий с заполнением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 оценки рисков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x-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53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1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96752"/>
            <a:ext cx="4267200" cy="5400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96752"/>
            <a:ext cx="4047045" cy="5400600"/>
          </a:xfrm>
          <a:prstGeom prst="rect">
            <a:avLst/>
          </a:prstGeom>
        </p:spPr>
      </p:pic>
      <p:pic>
        <p:nvPicPr>
          <p:cNvPr id="6" name="Picture 5" descr="Картинки по запросу информация">
            <a:extLst>
              <a:ext uri="{FF2B5EF4-FFF2-40B4-BE49-F238E27FC236}">
                <a16:creationId xmlns="" xmlns:a16="http://schemas.microsoft.com/office/drawing/2014/main" id="{A86D5557-CB5F-4323-9D59-664913176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561" y="67215"/>
            <a:ext cx="1392382" cy="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0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321972"/>
            <a:ext cx="4752528" cy="5347388"/>
          </a:xfrm>
        </p:spPr>
      </p:pic>
      <p:pic>
        <p:nvPicPr>
          <p:cNvPr id="5" name="Picture 5" descr="Картинки по запросу информация">
            <a:extLst>
              <a:ext uri="{FF2B5EF4-FFF2-40B4-BE49-F238E27FC236}">
                <a16:creationId xmlns="" xmlns:a16="http://schemas.microsoft.com/office/drawing/2014/main" id="{A86D5557-CB5F-4323-9D59-664913176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618" y="1129823"/>
            <a:ext cx="1392382" cy="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43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3456</TotalTime>
  <Words>550</Words>
  <Application>Microsoft Office PowerPoint</Application>
  <PresentationFormat>Экран (4:3)</PresentationFormat>
  <Paragraphs>66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Некоторые аспекты разработки и реализации программ индивидуальной профилактической работы в соответствии с методическими рекомендациями по организации в учреждении образования индивидуальной профилактической работы в ред. от 01.02.2023 </vt:lpstr>
      <vt:lpstr>Презентация PowerPoint</vt:lpstr>
      <vt:lpstr>Презентация PowerPoint</vt:lpstr>
      <vt:lpstr>Термины и определения  (измененные)</vt:lpstr>
      <vt:lpstr>Презентация PowerPoint</vt:lpstr>
      <vt:lpstr>Презентация PowerPoint</vt:lpstr>
      <vt:lpstr>Для сбора информации предлагается использовать: </vt:lpstr>
      <vt:lpstr>Приложение 1</vt:lpstr>
      <vt:lpstr>Приложение 2</vt:lpstr>
      <vt:lpstr>Приложение 3</vt:lpstr>
      <vt:lpstr>Требования к содержанию программы ИПР !!напоминаем!!</vt:lpstr>
      <vt:lpstr>!!!Обратите внимание!!!</vt:lpstr>
      <vt:lpstr>Содержательный блок  программы ИПР</vt:lpstr>
      <vt:lpstr>Презентация PowerPoint</vt:lpstr>
      <vt:lpstr>Организация ипр </vt:lpstr>
      <vt:lpstr>Взаимодействие уо и  районного спц</vt:lpstr>
      <vt:lpstr>Рассмотрение хода реализации программы ипр и контроль за ее результативностью </vt:lpstr>
      <vt:lpstr>УО обеспечивает ежемесячное не позднее 10 числа месяца, следующего за отчетным, представление сведений в КДН по месту нахождения УО (приложение 6).</vt:lpstr>
      <vt:lpstr>Главное управление по образованию Могилевского облисполкома Государственное учреждение образования  «Могилевский областной социально-педагогический центр»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Дополнительное образование  детей и молодежи</dc:title>
  <dc:creator>Admin</dc:creator>
  <cp:lastModifiedBy>User</cp:lastModifiedBy>
  <cp:revision>311</cp:revision>
  <cp:lastPrinted>2017-03-28T13:33:24Z</cp:lastPrinted>
  <dcterms:created xsi:type="dcterms:W3CDTF">2016-02-15T06:51:51Z</dcterms:created>
  <dcterms:modified xsi:type="dcterms:W3CDTF">2023-03-22T13:57:22Z</dcterms:modified>
</cp:coreProperties>
</file>