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7" r:id="rId1"/>
  </p:sldMasterIdLst>
  <p:notesMasterIdLst>
    <p:notesMasterId r:id="rId59"/>
  </p:notesMasterIdLst>
  <p:sldIdLst>
    <p:sldId id="256" r:id="rId2"/>
    <p:sldId id="257" r:id="rId3"/>
    <p:sldId id="258" r:id="rId4"/>
    <p:sldId id="259" r:id="rId5"/>
    <p:sldId id="260" r:id="rId6"/>
    <p:sldId id="261" r:id="rId7"/>
    <p:sldId id="262" r:id="rId8"/>
    <p:sldId id="267" r:id="rId9"/>
    <p:sldId id="268" r:id="rId10"/>
    <p:sldId id="266" r:id="rId11"/>
    <p:sldId id="269" r:id="rId12"/>
    <p:sldId id="287" r:id="rId13"/>
    <p:sldId id="270" r:id="rId14"/>
    <p:sldId id="271" r:id="rId15"/>
    <p:sldId id="265" r:id="rId16"/>
    <p:sldId id="344" r:id="rId17"/>
    <p:sldId id="272" r:id="rId18"/>
    <p:sldId id="273" r:id="rId19"/>
    <p:sldId id="304" r:id="rId20"/>
    <p:sldId id="310" r:id="rId21"/>
    <p:sldId id="311" r:id="rId22"/>
    <p:sldId id="312" r:id="rId23"/>
    <p:sldId id="313" r:id="rId24"/>
    <p:sldId id="314" r:id="rId25"/>
    <p:sldId id="315" r:id="rId26"/>
    <p:sldId id="316" r:id="rId27"/>
    <p:sldId id="317" r:id="rId28"/>
    <p:sldId id="318" r:id="rId29"/>
    <p:sldId id="319" r:id="rId30"/>
    <p:sldId id="320" r:id="rId31"/>
    <p:sldId id="288" r:id="rId32"/>
    <p:sldId id="321" r:id="rId33"/>
    <p:sldId id="289" r:id="rId34"/>
    <p:sldId id="322" r:id="rId35"/>
    <p:sldId id="323" r:id="rId36"/>
    <p:sldId id="324" r:id="rId37"/>
    <p:sldId id="325" r:id="rId38"/>
    <p:sldId id="326" r:id="rId39"/>
    <p:sldId id="327" r:id="rId40"/>
    <p:sldId id="328" r:id="rId41"/>
    <p:sldId id="329" r:id="rId42"/>
    <p:sldId id="330" r:id="rId43"/>
    <p:sldId id="331" r:id="rId44"/>
    <p:sldId id="332" r:id="rId45"/>
    <p:sldId id="333" r:id="rId46"/>
    <p:sldId id="334" r:id="rId47"/>
    <p:sldId id="335" r:id="rId48"/>
    <p:sldId id="336" r:id="rId49"/>
    <p:sldId id="337" r:id="rId50"/>
    <p:sldId id="338" r:id="rId51"/>
    <p:sldId id="339" r:id="rId52"/>
    <p:sldId id="340" r:id="rId53"/>
    <p:sldId id="341" r:id="rId54"/>
    <p:sldId id="342" r:id="rId55"/>
    <p:sldId id="343" r:id="rId56"/>
    <p:sldId id="299" r:id="rId57"/>
    <p:sldId id="300" r:id="rId5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2" d="100"/>
          <a:sy n="82" d="100"/>
        </p:scale>
        <p:origin x="1474" y="62"/>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4104"/>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B7A90DD-47CA-406A-ADA7-A2D275E16541}" type="doc">
      <dgm:prSet loTypeId="urn:microsoft.com/office/officeart/2005/8/layout/hProcess6" loCatId="process" qsTypeId="urn:microsoft.com/office/officeart/2005/8/quickstyle/simple1" qsCatId="simple" csTypeId="urn:microsoft.com/office/officeart/2005/8/colors/accent1_2" csCatId="accent1" phldr="1"/>
      <dgm:spPr/>
      <dgm:t>
        <a:bodyPr/>
        <a:lstStyle/>
        <a:p>
          <a:endParaRPr lang="ru-RU"/>
        </a:p>
      </dgm:t>
    </dgm:pt>
    <dgm:pt modelId="{5F132698-1F0E-453E-B926-2BB1927A7FFD}">
      <dgm:prSet phldrT="[Текст]" custT="1"/>
      <dgm:spPr/>
      <dgm:t>
        <a:bodyPr/>
        <a:lstStyle/>
        <a:p>
          <a:r>
            <a:rPr lang="ru-RU" sz="1600" b="1" dirty="0"/>
            <a:t>поиск и сбор данных </a:t>
          </a:r>
        </a:p>
      </dgm:t>
    </dgm:pt>
    <dgm:pt modelId="{A00E3A55-32C9-495E-8127-B9190DE8AA52}" type="parTrans" cxnId="{CDCCA5C9-3EFF-4BBC-A576-84FECDC68E88}">
      <dgm:prSet/>
      <dgm:spPr/>
      <dgm:t>
        <a:bodyPr/>
        <a:lstStyle/>
        <a:p>
          <a:endParaRPr lang="ru-RU"/>
        </a:p>
      </dgm:t>
    </dgm:pt>
    <dgm:pt modelId="{D714E4C1-DA9F-4E75-9139-ECE985B6674E}" type="sibTrans" cxnId="{CDCCA5C9-3EFF-4BBC-A576-84FECDC68E88}">
      <dgm:prSet/>
      <dgm:spPr/>
      <dgm:t>
        <a:bodyPr/>
        <a:lstStyle/>
        <a:p>
          <a:endParaRPr lang="ru-RU"/>
        </a:p>
      </dgm:t>
    </dgm:pt>
    <dgm:pt modelId="{2D916F7C-7182-4346-851B-905FC83F3811}">
      <dgm:prSet phldrT="[Текст]" custT="1"/>
      <dgm:spPr/>
      <dgm:t>
        <a:bodyPr/>
        <a:lstStyle/>
        <a:p>
          <a:r>
            <a:rPr lang="ru-RU" sz="1400" dirty="0"/>
            <a:t>Что искать (объект)</a:t>
          </a:r>
        </a:p>
      </dgm:t>
    </dgm:pt>
    <dgm:pt modelId="{6994E73D-E4EA-4B9B-B4EE-8186EC6AAE3E}" type="parTrans" cxnId="{E9D463C2-C2F0-4516-8655-911F9FBE71F9}">
      <dgm:prSet/>
      <dgm:spPr/>
      <dgm:t>
        <a:bodyPr/>
        <a:lstStyle/>
        <a:p>
          <a:endParaRPr lang="ru-RU"/>
        </a:p>
      </dgm:t>
    </dgm:pt>
    <dgm:pt modelId="{0B51DF62-C145-402E-BFF6-4B208BF9B25D}" type="sibTrans" cxnId="{E9D463C2-C2F0-4516-8655-911F9FBE71F9}">
      <dgm:prSet/>
      <dgm:spPr/>
      <dgm:t>
        <a:bodyPr/>
        <a:lstStyle/>
        <a:p>
          <a:endParaRPr lang="ru-RU"/>
        </a:p>
      </dgm:t>
    </dgm:pt>
    <dgm:pt modelId="{B93A683F-06D6-477D-897D-2B012FBD384F}">
      <dgm:prSet phldrT="[Текст]" custT="1"/>
      <dgm:spPr/>
      <dgm:t>
        <a:bodyPr/>
        <a:lstStyle/>
        <a:p>
          <a:r>
            <a:rPr lang="ru-RU" sz="1400" dirty="0"/>
            <a:t>Зачем (Цель)</a:t>
          </a:r>
        </a:p>
      </dgm:t>
    </dgm:pt>
    <dgm:pt modelId="{A89CDFA4-AE4B-4998-924B-84946568A03F}" type="parTrans" cxnId="{438950D6-5D47-4EE5-9E78-79531119F0EF}">
      <dgm:prSet/>
      <dgm:spPr/>
      <dgm:t>
        <a:bodyPr/>
        <a:lstStyle/>
        <a:p>
          <a:endParaRPr lang="ru-RU"/>
        </a:p>
      </dgm:t>
    </dgm:pt>
    <dgm:pt modelId="{9ED55EB5-6745-4AFE-B684-A2DBCC9B206C}" type="sibTrans" cxnId="{438950D6-5D47-4EE5-9E78-79531119F0EF}">
      <dgm:prSet/>
      <dgm:spPr/>
      <dgm:t>
        <a:bodyPr/>
        <a:lstStyle/>
        <a:p>
          <a:endParaRPr lang="ru-RU"/>
        </a:p>
      </dgm:t>
    </dgm:pt>
    <dgm:pt modelId="{B999CD4C-1359-4A59-93DB-6D13B6961190}">
      <dgm:prSet phldrT="[Текст]" custT="1"/>
      <dgm:spPr/>
      <dgm:t>
        <a:bodyPr/>
        <a:lstStyle/>
        <a:p>
          <a:r>
            <a:rPr lang="ru-RU" sz="1600" b="1" dirty="0"/>
            <a:t>обработка</a:t>
          </a:r>
        </a:p>
      </dgm:t>
    </dgm:pt>
    <dgm:pt modelId="{E4AD9AD8-E192-49E9-B6D6-39C39BBD3A66}" type="parTrans" cxnId="{FF097C2A-D851-4E4B-99B2-FA262788C91C}">
      <dgm:prSet/>
      <dgm:spPr/>
      <dgm:t>
        <a:bodyPr/>
        <a:lstStyle/>
        <a:p>
          <a:endParaRPr lang="ru-RU"/>
        </a:p>
      </dgm:t>
    </dgm:pt>
    <dgm:pt modelId="{74C3A1BD-5B65-45AB-A7F5-85284F3FAC6C}" type="sibTrans" cxnId="{FF097C2A-D851-4E4B-99B2-FA262788C91C}">
      <dgm:prSet/>
      <dgm:spPr/>
      <dgm:t>
        <a:bodyPr/>
        <a:lstStyle/>
        <a:p>
          <a:endParaRPr lang="ru-RU"/>
        </a:p>
      </dgm:t>
    </dgm:pt>
    <dgm:pt modelId="{6B988269-A4B8-4E84-BB2F-7970267BA7F1}">
      <dgm:prSet phldrT="[Текст]" custT="1"/>
      <dgm:spPr/>
      <dgm:t>
        <a:bodyPr/>
        <a:lstStyle/>
        <a:p>
          <a:r>
            <a:rPr lang="ru-RU" sz="1400" dirty="0"/>
            <a:t>Анализ и сравнение</a:t>
          </a:r>
        </a:p>
      </dgm:t>
    </dgm:pt>
    <dgm:pt modelId="{04947845-6003-492E-BD94-8CA4F702C76A}" type="parTrans" cxnId="{06478D99-7028-422B-B93A-452A33A97579}">
      <dgm:prSet/>
      <dgm:spPr/>
      <dgm:t>
        <a:bodyPr/>
        <a:lstStyle/>
        <a:p>
          <a:endParaRPr lang="ru-RU"/>
        </a:p>
      </dgm:t>
    </dgm:pt>
    <dgm:pt modelId="{BD85108F-26F3-4F5B-9EC9-655BF2D564D2}" type="sibTrans" cxnId="{06478D99-7028-422B-B93A-452A33A97579}">
      <dgm:prSet/>
      <dgm:spPr/>
      <dgm:t>
        <a:bodyPr/>
        <a:lstStyle/>
        <a:p>
          <a:endParaRPr lang="ru-RU"/>
        </a:p>
      </dgm:t>
    </dgm:pt>
    <dgm:pt modelId="{FCC9D721-4917-4065-AE80-D1B3375DB3F0}">
      <dgm:prSet phldrT="[Текст]" custT="1"/>
      <dgm:spPr/>
      <dgm:t>
        <a:bodyPr/>
        <a:lstStyle/>
        <a:p>
          <a:r>
            <a:rPr lang="ru-RU" sz="1400" dirty="0"/>
            <a:t>Систематизация</a:t>
          </a:r>
        </a:p>
      </dgm:t>
    </dgm:pt>
    <dgm:pt modelId="{3A549EB4-6E01-4F82-A271-A52A8E5F64A4}" type="parTrans" cxnId="{1B00418F-8525-43C6-A359-99055B4CF04E}">
      <dgm:prSet/>
      <dgm:spPr/>
      <dgm:t>
        <a:bodyPr/>
        <a:lstStyle/>
        <a:p>
          <a:endParaRPr lang="ru-RU"/>
        </a:p>
      </dgm:t>
    </dgm:pt>
    <dgm:pt modelId="{B496F1C6-FA6C-4D1D-9EAC-64F150E03B80}" type="sibTrans" cxnId="{1B00418F-8525-43C6-A359-99055B4CF04E}">
      <dgm:prSet/>
      <dgm:spPr/>
      <dgm:t>
        <a:bodyPr/>
        <a:lstStyle/>
        <a:p>
          <a:endParaRPr lang="ru-RU"/>
        </a:p>
      </dgm:t>
    </dgm:pt>
    <dgm:pt modelId="{337ED801-5EF5-4526-9E05-9F61A9A701E4}">
      <dgm:prSet phldrT="[Текст]" custT="1"/>
      <dgm:spPr/>
      <dgm:t>
        <a:bodyPr/>
        <a:lstStyle/>
        <a:p>
          <a:r>
            <a:rPr lang="ru-RU" sz="1600" b="1" dirty="0"/>
            <a:t> использование </a:t>
          </a:r>
        </a:p>
      </dgm:t>
    </dgm:pt>
    <dgm:pt modelId="{32EF7629-A3A5-48D9-89BE-BB2950C7EAD7}" type="parTrans" cxnId="{9B80D1D6-2BB3-4C66-93B2-90CB6DEE788D}">
      <dgm:prSet/>
      <dgm:spPr/>
      <dgm:t>
        <a:bodyPr/>
        <a:lstStyle/>
        <a:p>
          <a:endParaRPr lang="ru-RU"/>
        </a:p>
      </dgm:t>
    </dgm:pt>
    <dgm:pt modelId="{8FD94CED-ABC5-4136-8D40-B43A39005B98}" type="sibTrans" cxnId="{9B80D1D6-2BB3-4C66-93B2-90CB6DEE788D}">
      <dgm:prSet/>
      <dgm:spPr/>
      <dgm:t>
        <a:bodyPr/>
        <a:lstStyle/>
        <a:p>
          <a:endParaRPr lang="ru-RU"/>
        </a:p>
      </dgm:t>
    </dgm:pt>
    <dgm:pt modelId="{D8FF199E-B51C-4EC7-81B6-6FFC1C12EC39}">
      <dgm:prSet phldrT="[Текст]" custT="1"/>
      <dgm:spPr/>
      <dgm:t>
        <a:bodyPr/>
        <a:lstStyle/>
        <a:p>
          <a:r>
            <a:rPr lang="ru-RU" sz="1400" dirty="0"/>
            <a:t>Применение на практике</a:t>
          </a:r>
        </a:p>
      </dgm:t>
    </dgm:pt>
    <dgm:pt modelId="{0AD4F2E5-1632-427D-B34E-66E1DD25AED8}" type="parTrans" cxnId="{7F859E66-D02B-4D9A-802A-FFC68A0EF19D}">
      <dgm:prSet/>
      <dgm:spPr/>
      <dgm:t>
        <a:bodyPr/>
        <a:lstStyle/>
        <a:p>
          <a:endParaRPr lang="ru-RU"/>
        </a:p>
      </dgm:t>
    </dgm:pt>
    <dgm:pt modelId="{41240C6B-771E-4273-911A-4B0C8BEFEBEC}" type="sibTrans" cxnId="{7F859E66-D02B-4D9A-802A-FFC68A0EF19D}">
      <dgm:prSet/>
      <dgm:spPr/>
      <dgm:t>
        <a:bodyPr/>
        <a:lstStyle/>
        <a:p>
          <a:endParaRPr lang="ru-RU"/>
        </a:p>
      </dgm:t>
    </dgm:pt>
    <dgm:pt modelId="{5F216DEB-AF0C-4F2F-AA5B-865C9987CFA4}">
      <dgm:prSet phldrT="[Текст]" custT="1"/>
      <dgm:spPr/>
      <dgm:t>
        <a:bodyPr/>
        <a:lstStyle/>
        <a:p>
          <a:r>
            <a:rPr lang="ru-RU" sz="1400" dirty="0"/>
            <a:t>Д/</a:t>
          </a:r>
          <a:r>
            <a:rPr lang="ru-RU" sz="1400" dirty="0" err="1"/>
            <a:t>з</a:t>
          </a:r>
          <a:r>
            <a:rPr lang="ru-RU" sz="1400" dirty="0"/>
            <a:t>, пересказ, реферат…</a:t>
          </a:r>
        </a:p>
      </dgm:t>
    </dgm:pt>
    <dgm:pt modelId="{482FCB75-580C-4EB6-947A-219C8647B06E}" type="parTrans" cxnId="{A1798779-76EB-408B-BB44-3802F50D2EC3}">
      <dgm:prSet/>
      <dgm:spPr/>
      <dgm:t>
        <a:bodyPr/>
        <a:lstStyle/>
        <a:p>
          <a:endParaRPr lang="ru-RU"/>
        </a:p>
      </dgm:t>
    </dgm:pt>
    <dgm:pt modelId="{A00B8F50-3D40-4B8A-951B-E492E21F78F8}" type="sibTrans" cxnId="{A1798779-76EB-408B-BB44-3802F50D2EC3}">
      <dgm:prSet/>
      <dgm:spPr/>
      <dgm:t>
        <a:bodyPr/>
        <a:lstStyle/>
        <a:p>
          <a:endParaRPr lang="ru-RU"/>
        </a:p>
      </dgm:t>
    </dgm:pt>
    <dgm:pt modelId="{A83CE126-9D2D-4847-9445-F66D5C02EC51}">
      <dgm:prSet phldrT="[Текст]" custT="1"/>
      <dgm:spPr/>
      <dgm:t>
        <a:bodyPr/>
        <a:lstStyle/>
        <a:p>
          <a:r>
            <a:rPr lang="ru-RU" sz="1600" b="1" dirty="0"/>
            <a:t>Хранение</a:t>
          </a:r>
        </a:p>
      </dgm:t>
    </dgm:pt>
    <dgm:pt modelId="{B09D79BB-40F5-4A7C-A403-2D0D40385911}" type="parTrans" cxnId="{1DD9E58A-8560-4356-9EAD-64F71CE4E1FE}">
      <dgm:prSet/>
      <dgm:spPr/>
      <dgm:t>
        <a:bodyPr/>
        <a:lstStyle/>
        <a:p>
          <a:endParaRPr lang="ru-RU"/>
        </a:p>
      </dgm:t>
    </dgm:pt>
    <dgm:pt modelId="{725D69B0-294B-4F13-8497-9BFFFCD61146}" type="sibTrans" cxnId="{1DD9E58A-8560-4356-9EAD-64F71CE4E1FE}">
      <dgm:prSet/>
      <dgm:spPr/>
      <dgm:t>
        <a:bodyPr/>
        <a:lstStyle/>
        <a:p>
          <a:endParaRPr lang="ru-RU"/>
        </a:p>
      </dgm:t>
    </dgm:pt>
    <dgm:pt modelId="{FED20AE7-732A-468F-A2CE-B3E7BEFDD382}">
      <dgm:prSet phldrT="[Текст]" custT="1"/>
      <dgm:spPr/>
      <dgm:t>
        <a:bodyPr/>
        <a:lstStyle/>
        <a:p>
          <a:r>
            <a:rPr lang="ru-RU" sz="1400" dirty="0"/>
            <a:t>Где </a:t>
          </a:r>
        </a:p>
      </dgm:t>
    </dgm:pt>
    <dgm:pt modelId="{621996B2-6063-4403-8D80-59B385D3B9D4}" type="parTrans" cxnId="{504BD17C-7ACB-4A5E-B7B6-DBFE3F4072C3}">
      <dgm:prSet/>
      <dgm:spPr/>
      <dgm:t>
        <a:bodyPr/>
        <a:lstStyle/>
        <a:p>
          <a:endParaRPr lang="ru-RU"/>
        </a:p>
      </dgm:t>
    </dgm:pt>
    <dgm:pt modelId="{8C6F0BAA-61C1-4747-8275-BD91008193F3}" type="sibTrans" cxnId="{504BD17C-7ACB-4A5E-B7B6-DBFE3F4072C3}">
      <dgm:prSet/>
      <dgm:spPr/>
      <dgm:t>
        <a:bodyPr/>
        <a:lstStyle/>
        <a:p>
          <a:endParaRPr lang="ru-RU"/>
        </a:p>
      </dgm:t>
    </dgm:pt>
    <dgm:pt modelId="{8A0D013F-E370-4E2F-83DA-C1B97BA2D298}">
      <dgm:prSet phldrT="[Текст]" custT="1"/>
      <dgm:spPr/>
      <dgm:t>
        <a:bodyPr/>
        <a:lstStyle/>
        <a:p>
          <a:r>
            <a:rPr lang="ru-RU" sz="1400" dirty="0"/>
            <a:t>Обобщение</a:t>
          </a:r>
        </a:p>
      </dgm:t>
    </dgm:pt>
    <dgm:pt modelId="{69384E19-9452-4D5B-AE81-4E7BCB7E20B3}" type="parTrans" cxnId="{D75FFBC6-5FF9-4AD5-AC40-04BF866A7237}">
      <dgm:prSet/>
      <dgm:spPr/>
      <dgm:t>
        <a:bodyPr/>
        <a:lstStyle/>
        <a:p>
          <a:endParaRPr lang="ru-RU"/>
        </a:p>
      </dgm:t>
    </dgm:pt>
    <dgm:pt modelId="{7343DCDF-6097-4112-BCB1-8D1AAAD01501}" type="sibTrans" cxnId="{D75FFBC6-5FF9-4AD5-AC40-04BF866A7237}">
      <dgm:prSet/>
      <dgm:spPr/>
      <dgm:t>
        <a:bodyPr/>
        <a:lstStyle/>
        <a:p>
          <a:endParaRPr lang="ru-RU"/>
        </a:p>
      </dgm:t>
    </dgm:pt>
    <dgm:pt modelId="{EB787753-F509-4079-81E3-2C3FE876F5C4}" type="pres">
      <dgm:prSet presAssocID="{BB7A90DD-47CA-406A-ADA7-A2D275E16541}" presName="theList" presStyleCnt="0">
        <dgm:presLayoutVars>
          <dgm:dir/>
          <dgm:animLvl val="lvl"/>
          <dgm:resizeHandles val="exact"/>
        </dgm:presLayoutVars>
      </dgm:prSet>
      <dgm:spPr/>
      <dgm:t>
        <a:bodyPr/>
        <a:lstStyle/>
        <a:p>
          <a:endParaRPr lang="ru-RU"/>
        </a:p>
      </dgm:t>
    </dgm:pt>
    <dgm:pt modelId="{15CFF6A2-0E14-417F-812D-448B64E70F77}" type="pres">
      <dgm:prSet presAssocID="{5F132698-1F0E-453E-B926-2BB1927A7FFD}" presName="compNode" presStyleCnt="0"/>
      <dgm:spPr/>
    </dgm:pt>
    <dgm:pt modelId="{5D21BBBC-F6D1-422C-91A1-0C5818B4A6D2}" type="pres">
      <dgm:prSet presAssocID="{5F132698-1F0E-453E-B926-2BB1927A7FFD}" presName="noGeometry" presStyleCnt="0"/>
      <dgm:spPr/>
    </dgm:pt>
    <dgm:pt modelId="{FA88E6E9-4C71-4A35-B6CA-51689F478CEA}" type="pres">
      <dgm:prSet presAssocID="{5F132698-1F0E-453E-B926-2BB1927A7FFD}" presName="childTextVisible" presStyleLbl="bgAccFollowNode1" presStyleIdx="0" presStyleCnt="4">
        <dgm:presLayoutVars>
          <dgm:bulletEnabled val="1"/>
        </dgm:presLayoutVars>
      </dgm:prSet>
      <dgm:spPr/>
      <dgm:t>
        <a:bodyPr/>
        <a:lstStyle/>
        <a:p>
          <a:endParaRPr lang="ru-RU"/>
        </a:p>
      </dgm:t>
    </dgm:pt>
    <dgm:pt modelId="{9EC625EF-DABC-418B-82E9-567652BA948E}" type="pres">
      <dgm:prSet presAssocID="{5F132698-1F0E-453E-B926-2BB1927A7FFD}" presName="childTextHidden" presStyleLbl="bgAccFollowNode1" presStyleIdx="0" presStyleCnt="4"/>
      <dgm:spPr/>
      <dgm:t>
        <a:bodyPr/>
        <a:lstStyle/>
        <a:p>
          <a:endParaRPr lang="ru-RU"/>
        </a:p>
      </dgm:t>
    </dgm:pt>
    <dgm:pt modelId="{884E5324-A3C1-427E-B051-A41C57AC2116}" type="pres">
      <dgm:prSet presAssocID="{5F132698-1F0E-453E-B926-2BB1927A7FFD}" presName="parentText" presStyleLbl="node1" presStyleIdx="0" presStyleCnt="4" custScaleY="324803">
        <dgm:presLayoutVars>
          <dgm:chMax val="1"/>
          <dgm:bulletEnabled val="1"/>
        </dgm:presLayoutVars>
      </dgm:prSet>
      <dgm:spPr/>
      <dgm:t>
        <a:bodyPr/>
        <a:lstStyle/>
        <a:p>
          <a:endParaRPr lang="ru-RU"/>
        </a:p>
      </dgm:t>
    </dgm:pt>
    <dgm:pt modelId="{97356EA7-65A8-4E63-9129-BB22E9BA2F1C}" type="pres">
      <dgm:prSet presAssocID="{5F132698-1F0E-453E-B926-2BB1927A7FFD}" presName="aSpace" presStyleCnt="0"/>
      <dgm:spPr/>
    </dgm:pt>
    <dgm:pt modelId="{1F2B7B98-D7F2-4533-B182-2605E477B1D9}" type="pres">
      <dgm:prSet presAssocID="{B999CD4C-1359-4A59-93DB-6D13B6961190}" presName="compNode" presStyleCnt="0"/>
      <dgm:spPr/>
    </dgm:pt>
    <dgm:pt modelId="{73AAC877-FA4D-4585-BBA9-0A189F2D1DE3}" type="pres">
      <dgm:prSet presAssocID="{B999CD4C-1359-4A59-93DB-6D13B6961190}" presName="noGeometry" presStyleCnt="0"/>
      <dgm:spPr/>
    </dgm:pt>
    <dgm:pt modelId="{85B05580-D36F-44D4-BC7A-EFE742CB0106}" type="pres">
      <dgm:prSet presAssocID="{B999CD4C-1359-4A59-93DB-6D13B6961190}" presName="childTextVisible" presStyleLbl="bgAccFollowNode1" presStyleIdx="1" presStyleCnt="4">
        <dgm:presLayoutVars>
          <dgm:bulletEnabled val="1"/>
        </dgm:presLayoutVars>
      </dgm:prSet>
      <dgm:spPr/>
      <dgm:t>
        <a:bodyPr/>
        <a:lstStyle/>
        <a:p>
          <a:endParaRPr lang="ru-RU"/>
        </a:p>
      </dgm:t>
    </dgm:pt>
    <dgm:pt modelId="{A5518765-3A49-491D-A73C-6B01AF917B1F}" type="pres">
      <dgm:prSet presAssocID="{B999CD4C-1359-4A59-93DB-6D13B6961190}" presName="childTextHidden" presStyleLbl="bgAccFollowNode1" presStyleIdx="1" presStyleCnt="4"/>
      <dgm:spPr/>
      <dgm:t>
        <a:bodyPr/>
        <a:lstStyle/>
        <a:p>
          <a:endParaRPr lang="ru-RU"/>
        </a:p>
      </dgm:t>
    </dgm:pt>
    <dgm:pt modelId="{67AA1E3D-DFAD-4E1B-A26B-E0980500557D}" type="pres">
      <dgm:prSet presAssocID="{B999CD4C-1359-4A59-93DB-6D13B6961190}" presName="parentText" presStyleLbl="node1" presStyleIdx="1" presStyleCnt="4" custScaleY="307777">
        <dgm:presLayoutVars>
          <dgm:chMax val="1"/>
          <dgm:bulletEnabled val="1"/>
        </dgm:presLayoutVars>
      </dgm:prSet>
      <dgm:spPr/>
      <dgm:t>
        <a:bodyPr/>
        <a:lstStyle/>
        <a:p>
          <a:endParaRPr lang="ru-RU"/>
        </a:p>
      </dgm:t>
    </dgm:pt>
    <dgm:pt modelId="{BC284D31-F7ED-4F07-AAD6-84AD3C1FB997}" type="pres">
      <dgm:prSet presAssocID="{B999CD4C-1359-4A59-93DB-6D13B6961190}" presName="aSpace" presStyleCnt="0"/>
      <dgm:spPr/>
    </dgm:pt>
    <dgm:pt modelId="{693418F3-4891-41B0-8A6F-1151776D8DD6}" type="pres">
      <dgm:prSet presAssocID="{337ED801-5EF5-4526-9E05-9F61A9A701E4}" presName="compNode" presStyleCnt="0"/>
      <dgm:spPr/>
    </dgm:pt>
    <dgm:pt modelId="{B1C7F6A4-205A-4433-812D-8DCA6ABBAB2E}" type="pres">
      <dgm:prSet presAssocID="{337ED801-5EF5-4526-9E05-9F61A9A701E4}" presName="noGeometry" presStyleCnt="0"/>
      <dgm:spPr/>
    </dgm:pt>
    <dgm:pt modelId="{220514B2-F721-41C2-8AA7-4F7114ABF25A}" type="pres">
      <dgm:prSet presAssocID="{337ED801-5EF5-4526-9E05-9F61A9A701E4}" presName="childTextVisible" presStyleLbl="bgAccFollowNode1" presStyleIdx="2" presStyleCnt="4">
        <dgm:presLayoutVars>
          <dgm:bulletEnabled val="1"/>
        </dgm:presLayoutVars>
      </dgm:prSet>
      <dgm:spPr/>
      <dgm:t>
        <a:bodyPr/>
        <a:lstStyle/>
        <a:p>
          <a:endParaRPr lang="ru-RU"/>
        </a:p>
      </dgm:t>
    </dgm:pt>
    <dgm:pt modelId="{0C337A9A-4D0B-4EF8-9785-34367390F2F9}" type="pres">
      <dgm:prSet presAssocID="{337ED801-5EF5-4526-9E05-9F61A9A701E4}" presName="childTextHidden" presStyleLbl="bgAccFollowNode1" presStyleIdx="2" presStyleCnt="4"/>
      <dgm:spPr/>
      <dgm:t>
        <a:bodyPr/>
        <a:lstStyle/>
        <a:p>
          <a:endParaRPr lang="ru-RU"/>
        </a:p>
      </dgm:t>
    </dgm:pt>
    <dgm:pt modelId="{B2D8DE1A-D3B0-4A9B-B133-AC49D73925BD}" type="pres">
      <dgm:prSet presAssocID="{337ED801-5EF5-4526-9E05-9F61A9A701E4}" presName="parentText" presStyleLbl="node1" presStyleIdx="2" presStyleCnt="4" custScaleY="307777">
        <dgm:presLayoutVars>
          <dgm:chMax val="1"/>
          <dgm:bulletEnabled val="1"/>
        </dgm:presLayoutVars>
      </dgm:prSet>
      <dgm:spPr/>
      <dgm:t>
        <a:bodyPr/>
        <a:lstStyle/>
        <a:p>
          <a:endParaRPr lang="ru-RU"/>
        </a:p>
      </dgm:t>
    </dgm:pt>
    <dgm:pt modelId="{DB97433F-CE8C-4286-8CD1-1F120B46E51F}" type="pres">
      <dgm:prSet presAssocID="{337ED801-5EF5-4526-9E05-9F61A9A701E4}" presName="aSpace" presStyleCnt="0"/>
      <dgm:spPr/>
    </dgm:pt>
    <dgm:pt modelId="{3C27B31F-6870-44E1-A7D3-949CBFAA80B9}" type="pres">
      <dgm:prSet presAssocID="{A83CE126-9D2D-4847-9445-F66D5C02EC51}" presName="compNode" presStyleCnt="0"/>
      <dgm:spPr/>
    </dgm:pt>
    <dgm:pt modelId="{8509F7A4-19C0-4DDA-A6BD-CC4BB9A83BAD}" type="pres">
      <dgm:prSet presAssocID="{A83CE126-9D2D-4847-9445-F66D5C02EC51}" presName="noGeometry" presStyleCnt="0"/>
      <dgm:spPr/>
    </dgm:pt>
    <dgm:pt modelId="{35479AF7-DCEE-4B4B-BB5B-F824A44F3BEA}" type="pres">
      <dgm:prSet presAssocID="{A83CE126-9D2D-4847-9445-F66D5C02EC51}" presName="childTextVisible" presStyleLbl="bgAccFollowNode1" presStyleIdx="3" presStyleCnt="4">
        <dgm:presLayoutVars>
          <dgm:bulletEnabled val="1"/>
        </dgm:presLayoutVars>
      </dgm:prSet>
      <dgm:spPr/>
    </dgm:pt>
    <dgm:pt modelId="{50C475CA-2A10-42F8-B610-386A07907A6A}" type="pres">
      <dgm:prSet presAssocID="{A83CE126-9D2D-4847-9445-F66D5C02EC51}" presName="childTextHidden" presStyleLbl="bgAccFollowNode1" presStyleIdx="3" presStyleCnt="4"/>
      <dgm:spPr/>
    </dgm:pt>
    <dgm:pt modelId="{90B24E04-F5C4-49CF-8D24-DE3844033C48}" type="pres">
      <dgm:prSet presAssocID="{A83CE126-9D2D-4847-9445-F66D5C02EC51}" presName="parentText" presStyleLbl="node1" presStyleIdx="3" presStyleCnt="4" custScaleY="307777">
        <dgm:presLayoutVars>
          <dgm:chMax val="1"/>
          <dgm:bulletEnabled val="1"/>
        </dgm:presLayoutVars>
      </dgm:prSet>
      <dgm:spPr/>
      <dgm:t>
        <a:bodyPr/>
        <a:lstStyle/>
        <a:p>
          <a:endParaRPr lang="ru-RU"/>
        </a:p>
      </dgm:t>
    </dgm:pt>
  </dgm:ptLst>
  <dgm:cxnLst>
    <dgm:cxn modelId="{94DB8266-9C4E-44B9-A665-21CCE0DB9A83}" type="presOf" srcId="{A83CE126-9D2D-4847-9445-F66D5C02EC51}" destId="{90B24E04-F5C4-49CF-8D24-DE3844033C48}" srcOrd="0" destOrd="0" presId="urn:microsoft.com/office/officeart/2005/8/layout/hProcess6"/>
    <dgm:cxn modelId="{CDCCA5C9-3EFF-4BBC-A576-84FECDC68E88}" srcId="{BB7A90DD-47CA-406A-ADA7-A2D275E16541}" destId="{5F132698-1F0E-453E-B926-2BB1927A7FFD}" srcOrd="0" destOrd="0" parTransId="{A00E3A55-32C9-495E-8127-B9190DE8AA52}" sibTransId="{D714E4C1-DA9F-4E75-9139-ECE985B6674E}"/>
    <dgm:cxn modelId="{438950D6-5D47-4EE5-9E78-79531119F0EF}" srcId="{5F132698-1F0E-453E-B926-2BB1927A7FFD}" destId="{B93A683F-06D6-477D-897D-2B012FBD384F}" srcOrd="1" destOrd="0" parTransId="{A89CDFA4-AE4B-4998-924B-84946568A03F}" sibTransId="{9ED55EB5-6745-4AFE-B684-A2DBCC9B206C}"/>
    <dgm:cxn modelId="{BFE6C7A7-D1C0-417C-BFED-F825107FBE40}" type="presOf" srcId="{2D916F7C-7182-4346-851B-905FC83F3811}" destId="{FA88E6E9-4C71-4A35-B6CA-51689F478CEA}" srcOrd="0" destOrd="0" presId="urn:microsoft.com/office/officeart/2005/8/layout/hProcess6"/>
    <dgm:cxn modelId="{EBD1222D-9618-423C-AC31-B4ADE64EF3DA}" type="presOf" srcId="{B999CD4C-1359-4A59-93DB-6D13B6961190}" destId="{67AA1E3D-DFAD-4E1B-A26B-E0980500557D}" srcOrd="0" destOrd="0" presId="urn:microsoft.com/office/officeart/2005/8/layout/hProcess6"/>
    <dgm:cxn modelId="{939433D3-CF8F-452E-8B63-CC85667E2C15}" type="presOf" srcId="{2D916F7C-7182-4346-851B-905FC83F3811}" destId="{9EC625EF-DABC-418B-82E9-567652BA948E}" srcOrd="1" destOrd="0" presId="urn:microsoft.com/office/officeart/2005/8/layout/hProcess6"/>
    <dgm:cxn modelId="{06478D99-7028-422B-B93A-452A33A97579}" srcId="{B999CD4C-1359-4A59-93DB-6D13B6961190}" destId="{6B988269-A4B8-4E84-BB2F-7970267BA7F1}" srcOrd="0" destOrd="0" parTransId="{04947845-6003-492E-BD94-8CA4F702C76A}" sibTransId="{BD85108F-26F3-4F5B-9EC9-655BF2D564D2}"/>
    <dgm:cxn modelId="{FF097C2A-D851-4E4B-99B2-FA262788C91C}" srcId="{BB7A90DD-47CA-406A-ADA7-A2D275E16541}" destId="{B999CD4C-1359-4A59-93DB-6D13B6961190}" srcOrd="1" destOrd="0" parTransId="{E4AD9AD8-E192-49E9-B6D6-39C39BBD3A66}" sibTransId="{74C3A1BD-5B65-45AB-A7F5-85284F3FAC6C}"/>
    <dgm:cxn modelId="{C8615955-A384-4928-B960-A53DEB7FBF75}" type="presOf" srcId="{D8FF199E-B51C-4EC7-81B6-6FFC1C12EC39}" destId="{0C337A9A-4D0B-4EF8-9785-34367390F2F9}" srcOrd="1" destOrd="0" presId="urn:microsoft.com/office/officeart/2005/8/layout/hProcess6"/>
    <dgm:cxn modelId="{1DD9E58A-8560-4356-9EAD-64F71CE4E1FE}" srcId="{BB7A90DD-47CA-406A-ADA7-A2D275E16541}" destId="{A83CE126-9D2D-4847-9445-F66D5C02EC51}" srcOrd="3" destOrd="0" parTransId="{B09D79BB-40F5-4A7C-A403-2D0D40385911}" sibTransId="{725D69B0-294B-4F13-8497-9BFFFCD61146}"/>
    <dgm:cxn modelId="{47809CC3-3704-4503-BA2C-CFFBA3369625}" type="presOf" srcId="{B93A683F-06D6-477D-897D-2B012FBD384F}" destId="{9EC625EF-DABC-418B-82E9-567652BA948E}" srcOrd="1" destOrd="1" presId="urn:microsoft.com/office/officeart/2005/8/layout/hProcess6"/>
    <dgm:cxn modelId="{60CC0F2A-5B7A-438E-9FA4-FCF699DF36DF}" type="presOf" srcId="{337ED801-5EF5-4526-9E05-9F61A9A701E4}" destId="{B2D8DE1A-D3B0-4A9B-B133-AC49D73925BD}" srcOrd="0" destOrd="0" presId="urn:microsoft.com/office/officeart/2005/8/layout/hProcess6"/>
    <dgm:cxn modelId="{504BD17C-7ACB-4A5E-B7B6-DBFE3F4072C3}" srcId="{5F132698-1F0E-453E-B926-2BB1927A7FFD}" destId="{FED20AE7-732A-468F-A2CE-B3E7BEFDD382}" srcOrd="2" destOrd="0" parTransId="{621996B2-6063-4403-8D80-59B385D3B9D4}" sibTransId="{8C6F0BAA-61C1-4747-8275-BD91008193F3}"/>
    <dgm:cxn modelId="{CB42C2F5-B85C-47E1-A807-8A75AA4DD1E8}" type="presOf" srcId="{D8FF199E-B51C-4EC7-81B6-6FFC1C12EC39}" destId="{220514B2-F721-41C2-8AA7-4F7114ABF25A}" srcOrd="0" destOrd="0" presId="urn:microsoft.com/office/officeart/2005/8/layout/hProcess6"/>
    <dgm:cxn modelId="{A1798779-76EB-408B-BB44-3802F50D2EC3}" srcId="{337ED801-5EF5-4526-9E05-9F61A9A701E4}" destId="{5F216DEB-AF0C-4F2F-AA5B-865C9987CFA4}" srcOrd="1" destOrd="0" parTransId="{482FCB75-580C-4EB6-947A-219C8647B06E}" sibTransId="{A00B8F50-3D40-4B8A-951B-E492E21F78F8}"/>
    <dgm:cxn modelId="{9B80D1D6-2BB3-4C66-93B2-90CB6DEE788D}" srcId="{BB7A90DD-47CA-406A-ADA7-A2D275E16541}" destId="{337ED801-5EF5-4526-9E05-9F61A9A701E4}" srcOrd="2" destOrd="0" parTransId="{32EF7629-A3A5-48D9-89BE-BB2950C7EAD7}" sibTransId="{8FD94CED-ABC5-4136-8D40-B43A39005B98}"/>
    <dgm:cxn modelId="{60FFB449-D973-4B33-BAC8-E568A690AC0A}" type="presOf" srcId="{6B988269-A4B8-4E84-BB2F-7970267BA7F1}" destId="{A5518765-3A49-491D-A73C-6B01AF917B1F}" srcOrd="1" destOrd="0" presId="urn:microsoft.com/office/officeart/2005/8/layout/hProcess6"/>
    <dgm:cxn modelId="{E7A9A2AB-4F35-40EE-BAEE-89534E3B5B29}" type="presOf" srcId="{FED20AE7-732A-468F-A2CE-B3E7BEFDD382}" destId="{FA88E6E9-4C71-4A35-B6CA-51689F478CEA}" srcOrd="0" destOrd="2" presId="urn:microsoft.com/office/officeart/2005/8/layout/hProcess6"/>
    <dgm:cxn modelId="{07C0F438-3556-407D-9ACC-7B0BD7F9CB41}" type="presOf" srcId="{6B988269-A4B8-4E84-BB2F-7970267BA7F1}" destId="{85B05580-D36F-44D4-BC7A-EFE742CB0106}" srcOrd="0" destOrd="0" presId="urn:microsoft.com/office/officeart/2005/8/layout/hProcess6"/>
    <dgm:cxn modelId="{401A0594-B30E-4B3F-8AE9-C6041FED2193}" type="presOf" srcId="{BB7A90DD-47CA-406A-ADA7-A2D275E16541}" destId="{EB787753-F509-4079-81E3-2C3FE876F5C4}" srcOrd="0" destOrd="0" presId="urn:microsoft.com/office/officeart/2005/8/layout/hProcess6"/>
    <dgm:cxn modelId="{7F859E66-D02B-4D9A-802A-FFC68A0EF19D}" srcId="{337ED801-5EF5-4526-9E05-9F61A9A701E4}" destId="{D8FF199E-B51C-4EC7-81B6-6FFC1C12EC39}" srcOrd="0" destOrd="0" parTransId="{0AD4F2E5-1632-427D-B34E-66E1DD25AED8}" sibTransId="{41240C6B-771E-4273-911A-4B0C8BEFEBEC}"/>
    <dgm:cxn modelId="{8785FC0D-A829-45A9-BC49-67DC6E8866AD}" type="presOf" srcId="{FCC9D721-4917-4065-AE80-D1B3375DB3F0}" destId="{A5518765-3A49-491D-A73C-6B01AF917B1F}" srcOrd="1" destOrd="1" presId="urn:microsoft.com/office/officeart/2005/8/layout/hProcess6"/>
    <dgm:cxn modelId="{1B00418F-8525-43C6-A359-99055B4CF04E}" srcId="{B999CD4C-1359-4A59-93DB-6D13B6961190}" destId="{FCC9D721-4917-4065-AE80-D1B3375DB3F0}" srcOrd="1" destOrd="0" parTransId="{3A549EB4-6E01-4F82-A271-A52A8E5F64A4}" sibTransId="{B496F1C6-FA6C-4D1D-9EAC-64F150E03B80}"/>
    <dgm:cxn modelId="{9CC6CE00-5006-4BDA-97E0-ADC573BC2B41}" type="presOf" srcId="{8A0D013F-E370-4E2F-83DA-C1B97BA2D298}" destId="{A5518765-3A49-491D-A73C-6B01AF917B1F}" srcOrd="1" destOrd="2" presId="urn:microsoft.com/office/officeart/2005/8/layout/hProcess6"/>
    <dgm:cxn modelId="{2914711F-622D-4C7D-9554-1B7EB235A882}" type="presOf" srcId="{8A0D013F-E370-4E2F-83DA-C1B97BA2D298}" destId="{85B05580-D36F-44D4-BC7A-EFE742CB0106}" srcOrd="0" destOrd="2" presId="urn:microsoft.com/office/officeart/2005/8/layout/hProcess6"/>
    <dgm:cxn modelId="{1F51338D-8F8B-418D-B320-DCB98AAC4555}" type="presOf" srcId="{5F216DEB-AF0C-4F2F-AA5B-865C9987CFA4}" destId="{220514B2-F721-41C2-8AA7-4F7114ABF25A}" srcOrd="0" destOrd="1" presId="urn:microsoft.com/office/officeart/2005/8/layout/hProcess6"/>
    <dgm:cxn modelId="{E9D463C2-C2F0-4516-8655-911F9FBE71F9}" srcId="{5F132698-1F0E-453E-B926-2BB1927A7FFD}" destId="{2D916F7C-7182-4346-851B-905FC83F3811}" srcOrd="0" destOrd="0" parTransId="{6994E73D-E4EA-4B9B-B4EE-8186EC6AAE3E}" sibTransId="{0B51DF62-C145-402E-BFF6-4B208BF9B25D}"/>
    <dgm:cxn modelId="{2D8B4196-0A39-4CF4-97C4-F9C61B4ADE90}" type="presOf" srcId="{FED20AE7-732A-468F-A2CE-B3E7BEFDD382}" destId="{9EC625EF-DABC-418B-82E9-567652BA948E}" srcOrd="1" destOrd="2" presId="urn:microsoft.com/office/officeart/2005/8/layout/hProcess6"/>
    <dgm:cxn modelId="{CB282690-713D-45D1-9994-34715DD922F4}" type="presOf" srcId="{5F132698-1F0E-453E-B926-2BB1927A7FFD}" destId="{884E5324-A3C1-427E-B051-A41C57AC2116}" srcOrd="0" destOrd="0" presId="urn:microsoft.com/office/officeart/2005/8/layout/hProcess6"/>
    <dgm:cxn modelId="{9D5325C7-E0B4-4B68-A4C6-4D9F47C45CB5}" type="presOf" srcId="{B93A683F-06D6-477D-897D-2B012FBD384F}" destId="{FA88E6E9-4C71-4A35-B6CA-51689F478CEA}" srcOrd="0" destOrd="1" presId="urn:microsoft.com/office/officeart/2005/8/layout/hProcess6"/>
    <dgm:cxn modelId="{D75FFBC6-5FF9-4AD5-AC40-04BF866A7237}" srcId="{B999CD4C-1359-4A59-93DB-6D13B6961190}" destId="{8A0D013F-E370-4E2F-83DA-C1B97BA2D298}" srcOrd="2" destOrd="0" parTransId="{69384E19-9452-4D5B-AE81-4E7BCB7E20B3}" sibTransId="{7343DCDF-6097-4112-BCB1-8D1AAAD01501}"/>
    <dgm:cxn modelId="{1A682258-B177-4D34-9543-44E1C880E89D}" type="presOf" srcId="{FCC9D721-4917-4065-AE80-D1B3375DB3F0}" destId="{85B05580-D36F-44D4-BC7A-EFE742CB0106}" srcOrd="0" destOrd="1" presId="urn:microsoft.com/office/officeart/2005/8/layout/hProcess6"/>
    <dgm:cxn modelId="{E8DD96A8-A146-42C3-8CA6-587278FACD35}" type="presOf" srcId="{5F216DEB-AF0C-4F2F-AA5B-865C9987CFA4}" destId="{0C337A9A-4D0B-4EF8-9785-34367390F2F9}" srcOrd="1" destOrd="1" presId="urn:microsoft.com/office/officeart/2005/8/layout/hProcess6"/>
    <dgm:cxn modelId="{B474C45B-2C1C-4BD3-80CE-4DB8BD9291DB}" type="presParOf" srcId="{EB787753-F509-4079-81E3-2C3FE876F5C4}" destId="{15CFF6A2-0E14-417F-812D-448B64E70F77}" srcOrd="0" destOrd="0" presId="urn:microsoft.com/office/officeart/2005/8/layout/hProcess6"/>
    <dgm:cxn modelId="{1E11C40F-DCBD-4BCB-8C43-3A1043E53222}" type="presParOf" srcId="{15CFF6A2-0E14-417F-812D-448B64E70F77}" destId="{5D21BBBC-F6D1-422C-91A1-0C5818B4A6D2}" srcOrd="0" destOrd="0" presId="urn:microsoft.com/office/officeart/2005/8/layout/hProcess6"/>
    <dgm:cxn modelId="{E71A902F-2099-4AF0-860A-090B34E3D013}" type="presParOf" srcId="{15CFF6A2-0E14-417F-812D-448B64E70F77}" destId="{FA88E6E9-4C71-4A35-B6CA-51689F478CEA}" srcOrd="1" destOrd="0" presId="urn:microsoft.com/office/officeart/2005/8/layout/hProcess6"/>
    <dgm:cxn modelId="{5E97C855-93F6-4203-8862-B0630DAC692F}" type="presParOf" srcId="{15CFF6A2-0E14-417F-812D-448B64E70F77}" destId="{9EC625EF-DABC-418B-82E9-567652BA948E}" srcOrd="2" destOrd="0" presId="urn:microsoft.com/office/officeart/2005/8/layout/hProcess6"/>
    <dgm:cxn modelId="{DF5B070E-5206-4005-A3C7-76F5D13DE62E}" type="presParOf" srcId="{15CFF6A2-0E14-417F-812D-448B64E70F77}" destId="{884E5324-A3C1-427E-B051-A41C57AC2116}" srcOrd="3" destOrd="0" presId="urn:microsoft.com/office/officeart/2005/8/layout/hProcess6"/>
    <dgm:cxn modelId="{9DB9E001-0C13-422A-9A73-AEAC2548E9F9}" type="presParOf" srcId="{EB787753-F509-4079-81E3-2C3FE876F5C4}" destId="{97356EA7-65A8-4E63-9129-BB22E9BA2F1C}" srcOrd="1" destOrd="0" presId="urn:microsoft.com/office/officeart/2005/8/layout/hProcess6"/>
    <dgm:cxn modelId="{C193F520-BFDF-4431-BB45-B60A035097DD}" type="presParOf" srcId="{EB787753-F509-4079-81E3-2C3FE876F5C4}" destId="{1F2B7B98-D7F2-4533-B182-2605E477B1D9}" srcOrd="2" destOrd="0" presId="urn:microsoft.com/office/officeart/2005/8/layout/hProcess6"/>
    <dgm:cxn modelId="{1C06B9C6-9378-4620-9B27-9C102F8F5C09}" type="presParOf" srcId="{1F2B7B98-D7F2-4533-B182-2605E477B1D9}" destId="{73AAC877-FA4D-4585-BBA9-0A189F2D1DE3}" srcOrd="0" destOrd="0" presId="urn:microsoft.com/office/officeart/2005/8/layout/hProcess6"/>
    <dgm:cxn modelId="{6D65FD4E-6E34-4EC3-B02F-F5802F00C6F8}" type="presParOf" srcId="{1F2B7B98-D7F2-4533-B182-2605E477B1D9}" destId="{85B05580-D36F-44D4-BC7A-EFE742CB0106}" srcOrd="1" destOrd="0" presId="urn:microsoft.com/office/officeart/2005/8/layout/hProcess6"/>
    <dgm:cxn modelId="{7FAB21E3-DAA8-4259-B3F5-6798CA99E6C0}" type="presParOf" srcId="{1F2B7B98-D7F2-4533-B182-2605E477B1D9}" destId="{A5518765-3A49-491D-A73C-6B01AF917B1F}" srcOrd="2" destOrd="0" presId="urn:microsoft.com/office/officeart/2005/8/layout/hProcess6"/>
    <dgm:cxn modelId="{B8D8590C-EC43-49D0-96B9-5FB28E1C5DCE}" type="presParOf" srcId="{1F2B7B98-D7F2-4533-B182-2605E477B1D9}" destId="{67AA1E3D-DFAD-4E1B-A26B-E0980500557D}" srcOrd="3" destOrd="0" presId="urn:microsoft.com/office/officeart/2005/8/layout/hProcess6"/>
    <dgm:cxn modelId="{28545242-DA07-433A-8258-4F2D867596BA}" type="presParOf" srcId="{EB787753-F509-4079-81E3-2C3FE876F5C4}" destId="{BC284D31-F7ED-4F07-AAD6-84AD3C1FB997}" srcOrd="3" destOrd="0" presId="urn:microsoft.com/office/officeart/2005/8/layout/hProcess6"/>
    <dgm:cxn modelId="{2241B67C-ED26-48D7-8DD8-4B0E8F952F7D}" type="presParOf" srcId="{EB787753-F509-4079-81E3-2C3FE876F5C4}" destId="{693418F3-4891-41B0-8A6F-1151776D8DD6}" srcOrd="4" destOrd="0" presId="urn:microsoft.com/office/officeart/2005/8/layout/hProcess6"/>
    <dgm:cxn modelId="{7E19596A-1F27-476F-B0BC-292A13311B2C}" type="presParOf" srcId="{693418F3-4891-41B0-8A6F-1151776D8DD6}" destId="{B1C7F6A4-205A-4433-812D-8DCA6ABBAB2E}" srcOrd="0" destOrd="0" presId="urn:microsoft.com/office/officeart/2005/8/layout/hProcess6"/>
    <dgm:cxn modelId="{DB88DAB0-2992-4542-A372-5BFB06993F7E}" type="presParOf" srcId="{693418F3-4891-41B0-8A6F-1151776D8DD6}" destId="{220514B2-F721-41C2-8AA7-4F7114ABF25A}" srcOrd="1" destOrd="0" presId="urn:microsoft.com/office/officeart/2005/8/layout/hProcess6"/>
    <dgm:cxn modelId="{BB9E0F13-82B2-4FB8-AF8A-56D5E63E9E11}" type="presParOf" srcId="{693418F3-4891-41B0-8A6F-1151776D8DD6}" destId="{0C337A9A-4D0B-4EF8-9785-34367390F2F9}" srcOrd="2" destOrd="0" presId="urn:microsoft.com/office/officeart/2005/8/layout/hProcess6"/>
    <dgm:cxn modelId="{2AE60983-2DCB-4F10-B60A-F3D2ECD11656}" type="presParOf" srcId="{693418F3-4891-41B0-8A6F-1151776D8DD6}" destId="{B2D8DE1A-D3B0-4A9B-B133-AC49D73925BD}" srcOrd="3" destOrd="0" presId="urn:microsoft.com/office/officeart/2005/8/layout/hProcess6"/>
    <dgm:cxn modelId="{5FFCC7E9-B9B0-4C3F-824A-4CF296B8E689}" type="presParOf" srcId="{EB787753-F509-4079-81E3-2C3FE876F5C4}" destId="{DB97433F-CE8C-4286-8CD1-1F120B46E51F}" srcOrd="5" destOrd="0" presId="urn:microsoft.com/office/officeart/2005/8/layout/hProcess6"/>
    <dgm:cxn modelId="{C2E3EC4B-9D5B-4809-AC8B-65BC98A05D11}" type="presParOf" srcId="{EB787753-F509-4079-81E3-2C3FE876F5C4}" destId="{3C27B31F-6870-44E1-A7D3-949CBFAA80B9}" srcOrd="6" destOrd="0" presId="urn:microsoft.com/office/officeart/2005/8/layout/hProcess6"/>
    <dgm:cxn modelId="{571A1556-C34C-4A3F-B6C7-D68FD908CBFA}" type="presParOf" srcId="{3C27B31F-6870-44E1-A7D3-949CBFAA80B9}" destId="{8509F7A4-19C0-4DDA-A6BD-CC4BB9A83BAD}" srcOrd="0" destOrd="0" presId="urn:microsoft.com/office/officeart/2005/8/layout/hProcess6"/>
    <dgm:cxn modelId="{C42AC249-CCC1-4850-A3EA-FFC6F921CFEF}" type="presParOf" srcId="{3C27B31F-6870-44E1-A7D3-949CBFAA80B9}" destId="{35479AF7-DCEE-4B4B-BB5B-F824A44F3BEA}" srcOrd="1" destOrd="0" presId="urn:microsoft.com/office/officeart/2005/8/layout/hProcess6"/>
    <dgm:cxn modelId="{EB63B818-7385-4A92-A98B-9AA23FE83C3C}" type="presParOf" srcId="{3C27B31F-6870-44E1-A7D3-949CBFAA80B9}" destId="{50C475CA-2A10-42F8-B610-386A07907A6A}" srcOrd="2" destOrd="0" presId="urn:microsoft.com/office/officeart/2005/8/layout/hProcess6"/>
    <dgm:cxn modelId="{3EE3C9AF-4C02-4562-8F0B-C43C0DD49DB1}" type="presParOf" srcId="{3C27B31F-6870-44E1-A7D3-949CBFAA80B9}" destId="{90B24E04-F5C4-49CF-8D24-DE3844033C48}" srcOrd="3" destOrd="0" presId="urn:microsoft.com/office/officeart/2005/8/layout/hProcess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1B56542-815C-4660-A943-266D94B93E84}" type="doc">
      <dgm:prSet loTypeId="urn:microsoft.com/office/officeart/2005/8/layout/hierarchy1" loCatId="hierarchy" qsTypeId="urn:microsoft.com/office/officeart/2005/8/quickstyle/simple1" qsCatId="simple" csTypeId="urn:microsoft.com/office/officeart/2005/8/colors/accent1_2" csCatId="accent1" phldr="0"/>
      <dgm:spPr/>
      <dgm:t>
        <a:bodyPr/>
        <a:lstStyle/>
        <a:p>
          <a:endParaRPr lang="ru-RU"/>
        </a:p>
      </dgm:t>
    </dgm:pt>
    <dgm:pt modelId="{35500F7E-102A-49B6-A275-27C7187413FB}">
      <dgm:prSet phldrT="[Текст]" phldr="1"/>
      <dgm:spPr/>
      <dgm:t>
        <a:bodyPr/>
        <a:lstStyle/>
        <a:p>
          <a:endParaRPr lang="ru-RU" dirty="0"/>
        </a:p>
      </dgm:t>
    </dgm:pt>
    <dgm:pt modelId="{DAD33A4A-0E1F-4035-B4A9-57CD968E4AC2}" type="parTrans" cxnId="{818D36B8-CCD3-474C-BBCE-B3725747ABA8}">
      <dgm:prSet/>
      <dgm:spPr/>
      <dgm:t>
        <a:bodyPr/>
        <a:lstStyle/>
        <a:p>
          <a:endParaRPr lang="ru-RU"/>
        </a:p>
      </dgm:t>
    </dgm:pt>
    <dgm:pt modelId="{ACCFE1B4-BA6C-42A3-938F-4C6BB9B5683F}" type="sibTrans" cxnId="{818D36B8-CCD3-474C-BBCE-B3725747ABA8}">
      <dgm:prSet/>
      <dgm:spPr/>
      <dgm:t>
        <a:bodyPr/>
        <a:lstStyle/>
        <a:p>
          <a:endParaRPr lang="ru-RU"/>
        </a:p>
      </dgm:t>
    </dgm:pt>
    <dgm:pt modelId="{E3E4F303-154C-460E-9216-44CAA0248561}">
      <dgm:prSet phldrT="[Текст]" phldr="1"/>
      <dgm:spPr/>
      <dgm:t>
        <a:bodyPr/>
        <a:lstStyle/>
        <a:p>
          <a:endParaRPr lang="ru-RU" dirty="0"/>
        </a:p>
      </dgm:t>
    </dgm:pt>
    <dgm:pt modelId="{3E37AB4F-210A-457B-8E21-3B39E9FF703C}" type="parTrans" cxnId="{F0C6F75B-AF0A-4FF5-8B4C-8DDCDFFAC4F8}">
      <dgm:prSet/>
      <dgm:spPr/>
      <dgm:t>
        <a:bodyPr/>
        <a:lstStyle/>
        <a:p>
          <a:endParaRPr lang="ru-RU"/>
        </a:p>
      </dgm:t>
    </dgm:pt>
    <dgm:pt modelId="{83304A80-D385-4737-A750-29F97E12CF8A}" type="sibTrans" cxnId="{F0C6F75B-AF0A-4FF5-8B4C-8DDCDFFAC4F8}">
      <dgm:prSet/>
      <dgm:spPr/>
      <dgm:t>
        <a:bodyPr/>
        <a:lstStyle/>
        <a:p>
          <a:endParaRPr lang="ru-RU"/>
        </a:p>
      </dgm:t>
    </dgm:pt>
    <dgm:pt modelId="{9E44BA0A-2538-4D89-BA50-FCF9D504AF27}">
      <dgm:prSet phldrT="[Текст]" phldr="1"/>
      <dgm:spPr/>
      <dgm:t>
        <a:bodyPr/>
        <a:lstStyle/>
        <a:p>
          <a:endParaRPr lang="ru-RU" dirty="0"/>
        </a:p>
      </dgm:t>
    </dgm:pt>
    <dgm:pt modelId="{1AF9DAFE-CF47-4DAA-899B-04331280DAED}" type="parTrans" cxnId="{84FF1B88-FED6-49A5-BE16-1E800889B782}">
      <dgm:prSet/>
      <dgm:spPr/>
      <dgm:t>
        <a:bodyPr/>
        <a:lstStyle/>
        <a:p>
          <a:endParaRPr lang="ru-RU"/>
        </a:p>
      </dgm:t>
    </dgm:pt>
    <dgm:pt modelId="{3F41D97D-DEB3-4C8E-A4EF-FCF11EE3492E}" type="sibTrans" cxnId="{84FF1B88-FED6-49A5-BE16-1E800889B782}">
      <dgm:prSet/>
      <dgm:spPr/>
      <dgm:t>
        <a:bodyPr/>
        <a:lstStyle/>
        <a:p>
          <a:endParaRPr lang="ru-RU"/>
        </a:p>
      </dgm:t>
    </dgm:pt>
    <dgm:pt modelId="{3B775D35-DE9B-4FCF-8C0A-77D1DBF2045D}">
      <dgm:prSet phldrT="[Текст]" phldr="1"/>
      <dgm:spPr/>
      <dgm:t>
        <a:bodyPr/>
        <a:lstStyle/>
        <a:p>
          <a:endParaRPr lang="ru-RU" dirty="0"/>
        </a:p>
      </dgm:t>
    </dgm:pt>
    <dgm:pt modelId="{FF9BE8D4-BC1A-4373-8C5B-ED16CCBDE5F1}" type="parTrans" cxnId="{919E0816-7250-4FE7-A203-F408E8417A17}">
      <dgm:prSet/>
      <dgm:spPr/>
      <dgm:t>
        <a:bodyPr/>
        <a:lstStyle/>
        <a:p>
          <a:endParaRPr lang="ru-RU"/>
        </a:p>
      </dgm:t>
    </dgm:pt>
    <dgm:pt modelId="{756BD8D1-286C-4F3C-A724-9B4C2DEEC565}" type="sibTrans" cxnId="{919E0816-7250-4FE7-A203-F408E8417A17}">
      <dgm:prSet/>
      <dgm:spPr/>
      <dgm:t>
        <a:bodyPr/>
        <a:lstStyle/>
        <a:p>
          <a:endParaRPr lang="ru-RU"/>
        </a:p>
      </dgm:t>
    </dgm:pt>
    <dgm:pt modelId="{4C71101A-4D69-42D1-8754-8A24B3330049}">
      <dgm:prSet phldrT="[Текст]" phldr="1"/>
      <dgm:spPr/>
      <dgm:t>
        <a:bodyPr/>
        <a:lstStyle/>
        <a:p>
          <a:endParaRPr lang="ru-RU" dirty="0"/>
        </a:p>
      </dgm:t>
    </dgm:pt>
    <dgm:pt modelId="{1A484114-1D7F-46B7-8CFA-8230F2747B73}" type="parTrans" cxnId="{26811114-23DC-4A63-AEA0-ACDBCEBA1520}">
      <dgm:prSet/>
      <dgm:spPr/>
      <dgm:t>
        <a:bodyPr/>
        <a:lstStyle/>
        <a:p>
          <a:endParaRPr lang="ru-RU"/>
        </a:p>
      </dgm:t>
    </dgm:pt>
    <dgm:pt modelId="{32653406-7CD7-4A16-ADC5-73FE0DED268A}" type="sibTrans" cxnId="{26811114-23DC-4A63-AEA0-ACDBCEBA1520}">
      <dgm:prSet/>
      <dgm:spPr/>
      <dgm:t>
        <a:bodyPr/>
        <a:lstStyle/>
        <a:p>
          <a:endParaRPr lang="ru-RU"/>
        </a:p>
      </dgm:t>
    </dgm:pt>
    <dgm:pt modelId="{40BE8309-C3EC-4DDC-BD57-56065C2CF0DB}">
      <dgm:prSet phldrT="[Текст]" phldr="1"/>
      <dgm:spPr/>
      <dgm:t>
        <a:bodyPr/>
        <a:lstStyle/>
        <a:p>
          <a:endParaRPr lang="ru-RU" dirty="0"/>
        </a:p>
      </dgm:t>
    </dgm:pt>
    <dgm:pt modelId="{CC9B2F79-7ECD-4AF1-BE17-A1379474CDB2}" type="parTrans" cxnId="{54DD2385-5DB6-4EC6-902D-CF623570861E}">
      <dgm:prSet/>
      <dgm:spPr/>
      <dgm:t>
        <a:bodyPr/>
        <a:lstStyle/>
        <a:p>
          <a:endParaRPr lang="ru-RU"/>
        </a:p>
      </dgm:t>
    </dgm:pt>
    <dgm:pt modelId="{0BE2CBD9-CA26-48ED-B47A-A84FD20087AB}" type="sibTrans" cxnId="{54DD2385-5DB6-4EC6-902D-CF623570861E}">
      <dgm:prSet/>
      <dgm:spPr/>
      <dgm:t>
        <a:bodyPr/>
        <a:lstStyle/>
        <a:p>
          <a:endParaRPr lang="ru-RU"/>
        </a:p>
      </dgm:t>
    </dgm:pt>
    <dgm:pt modelId="{0134B6EF-2770-4304-AF8A-E42AFCB9290A}" type="pres">
      <dgm:prSet presAssocID="{71B56542-815C-4660-A943-266D94B93E84}" presName="hierChild1" presStyleCnt="0">
        <dgm:presLayoutVars>
          <dgm:chPref val="1"/>
          <dgm:dir/>
          <dgm:animOne val="branch"/>
          <dgm:animLvl val="lvl"/>
          <dgm:resizeHandles/>
        </dgm:presLayoutVars>
      </dgm:prSet>
      <dgm:spPr/>
      <dgm:t>
        <a:bodyPr/>
        <a:lstStyle/>
        <a:p>
          <a:endParaRPr lang="ru-RU"/>
        </a:p>
      </dgm:t>
    </dgm:pt>
    <dgm:pt modelId="{B635A4D8-BE63-475B-BABE-C5ED1756A64B}" type="pres">
      <dgm:prSet presAssocID="{35500F7E-102A-49B6-A275-27C7187413FB}" presName="hierRoot1" presStyleCnt="0"/>
      <dgm:spPr/>
    </dgm:pt>
    <dgm:pt modelId="{1029CA1A-4242-4A34-97AB-6FC46D0988B8}" type="pres">
      <dgm:prSet presAssocID="{35500F7E-102A-49B6-A275-27C7187413FB}" presName="composite" presStyleCnt="0"/>
      <dgm:spPr/>
    </dgm:pt>
    <dgm:pt modelId="{AE290A4F-5467-46CD-BD07-598E077BE67E}" type="pres">
      <dgm:prSet presAssocID="{35500F7E-102A-49B6-A275-27C7187413FB}" presName="background" presStyleLbl="node0" presStyleIdx="0" presStyleCnt="1"/>
      <dgm:spPr/>
    </dgm:pt>
    <dgm:pt modelId="{7EDDD2D0-0DE5-470F-8AB9-BD2D9CCD6FB4}" type="pres">
      <dgm:prSet presAssocID="{35500F7E-102A-49B6-A275-27C7187413FB}" presName="text" presStyleLbl="fgAcc0" presStyleIdx="0" presStyleCnt="1">
        <dgm:presLayoutVars>
          <dgm:chPref val="3"/>
        </dgm:presLayoutVars>
      </dgm:prSet>
      <dgm:spPr/>
      <dgm:t>
        <a:bodyPr/>
        <a:lstStyle/>
        <a:p>
          <a:endParaRPr lang="ru-RU"/>
        </a:p>
      </dgm:t>
    </dgm:pt>
    <dgm:pt modelId="{24E54BDD-0B39-49D1-B1BA-F46B8ACF0896}" type="pres">
      <dgm:prSet presAssocID="{35500F7E-102A-49B6-A275-27C7187413FB}" presName="hierChild2" presStyleCnt="0"/>
      <dgm:spPr/>
    </dgm:pt>
    <dgm:pt modelId="{ED10830D-4554-4D7A-B116-3F04F63FEF2A}" type="pres">
      <dgm:prSet presAssocID="{3E37AB4F-210A-457B-8E21-3B39E9FF703C}" presName="Name10" presStyleLbl="parChTrans1D2" presStyleIdx="0" presStyleCnt="2"/>
      <dgm:spPr/>
      <dgm:t>
        <a:bodyPr/>
        <a:lstStyle/>
        <a:p>
          <a:endParaRPr lang="ru-RU"/>
        </a:p>
      </dgm:t>
    </dgm:pt>
    <dgm:pt modelId="{7D762610-33C3-4B42-AFCC-EE0643285C62}" type="pres">
      <dgm:prSet presAssocID="{E3E4F303-154C-460E-9216-44CAA0248561}" presName="hierRoot2" presStyleCnt="0"/>
      <dgm:spPr/>
    </dgm:pt>
    <dgm:pt modelId="{52D4C587-A073-4C17-8EB5-814E22A5AEC2}" type="pres">
      <dgm:prSet presAssocID="{E3E4F303-154C-460E-9216-44CAA0248561}" presName="composite2" presStyleCnt="0"/>
      <dgm:spPr/>
    </dgm:pt>
    <dgm:pt modelId="{65B98B27-06A7-4F44-8028-F9D1FF4B346D}" type="pres">
      <dgm:prSet presAssocID="{E3E4F303-154C-460E-9216-44CAA0248561}" presName="background2" presStyleLbl="node2" presStyleIdx="0" presStyleCnt="2"/>
      <dgm:spPr/>
    </dgm:pt>
    <dgm:pt modelId="{A3F553DF-40E1-46BD-B842-A99A8D05EC66}" type="pres">
      <dgm:prSet presAssocID="{E3E4F303-154C-460E-9216-44CAA0248561}" presName="text2" presStyleLbl="fgAcc2" presStyleIdx="0" presStyleCnt="2">
        <dgm:presLayoutVars>
          <dgm:chPref val="3"/>
        </dgm:presLayoutVars>
      </dgm:prSet>
      <dgm:spPr/>
      <dgm:t>
        <a:bodyPr/>
        <a:lstStyle/>
        <a:p>
          <a:endParaRPr lang="ru-RU"/>
        </a:p>
      </dgm:t>
    </dgm:pt>
    <dgm:pt modelId="{DDB538A5-F434-4BBE-A23E-370B52029024}" type="pres">
      <dgm:prSet presAssocID="{E3E4F303-154C-460E-9216-44CAA0248561}" presName="hierChild3" presStyleCnt="0"/>
      <dgm:spPr/>
    </dgm:pt>
    <dgm:pt modelId="{5E0BE8FA-F799-47C4-90FE-4F0E27A7BED6}" type="pres">
      <dgm:prSet presAssocID="{1AF9DAFE-CF47-4DAA-899B-04331280DAED}" presName="Name17" presStyleLbl="parChTrans1D3" presStyleIdx="0" presStyleCnt="3"/>
      <dgm:spPr/>
      <dgm:t>
        <a:bodyPr/>
        <a:lstStyle/>
        <a:p>
          <a:endParaRPr lang="ru-RU"/>
        </a:p>
      </dgm:t>
    </dgm:pt>
    <dgm:pt modelId="{A455929D-E475-4F47-A80E-FAEF301CEE02}" type="pres">
      <dgm:prSet presAssocID="{9E44BA0A-2538-4D89-BA50-FCF9D504AF27}" presName="hierRoot3" presStyleCnt="0"/>
      <dgm:spPr/>
    </dgm:pt>
    <dgm:pt modelId="{290CAC07-271B-4D16-B1EC-55C07A14C08F}" type="pres">
      <dgm:prSet presAssocID="{9E44BA0A-2538-4D89-BA50-FCF9D504AF27}" presName="composite3" presStyleCnt="0"/>
      <dgm:spPr/>
    </dgm:pt>
    <dgm:pt modelId="{CAA72843-F4FC-48EB-8415-694A23FDD403}" type="pres">
      <dgm:prSet presAssocID="{9E44BA0A-2538-4D89-BA50-FCF9D504AF27}" presName="background3" presStyleLbl="node3" presStyleIdx="0" presStyleCnt="3"/>
      <dgm:spPr/>
    </dgm:pt>
    <dgm:pt modelId="{CAA8A0BC-C7DE-43CF-8F29-E3549A818781}" type="pres">
      <dgm:prSet presAssocID="{9E44BA0A-2538-4D89-BA50-FCF9D504AF27}" presName="text3" presStyleLbl="fgAcc3" presStyleIdx="0" presStyleCnt="3">
        <dgm:presLayoutVars>
          <dgm:chPref val="3"/>
        </dgm:presLayoutVars>
      </dgm:prSet>
      <dgm:spPr/>
      <dgm:t>
        <a:bodyPr/>
        <a:lstStyle/>
        <a:p>
          <a:endParaRPr lang="ru-RU"/>
        </a:p>
      </dgm:t>
    </dgm:pt>
    <dgm:pt modelId="{BCCC7825-80D5-4D3F-A590-280EBA1B6863}" type="pres">
      <dgm:prSet presAssocID="{9E44BA0A-2538-4D89-BA50-FCF9D504AF27}" presName="hierChild4" presStyleCnt="0"/>
      <dgm:spPr/>
    </dgm:pt>
    <dgm:pt modelId="{891FA2F2-EE6E-4FC3-B0CB-5ECCF58A1C55}" type="pres">
      <dgm:prSet presAssocID="{FF9BE8D4-BC1A-4373-8C5B-ED16CCBDE5F1}" presName="Name17" presStyleLbl="parChTrans1D3" presStyleIdx="1" presStyleCnt="3"/>
      <dgm:spPr/>
      <dgm:t>
        <a:bodyPr/>
        <a:lstStyle/>
        <a:p>
          <a:endParaRPr lang="ru-RU"/>
        </a:p>
      </dgm:t>
    </dgm:pt>
    <dgm:pt modelId="{7FD410FE-9B0D-4757-8A19-C5B341228117}" type="pres">
      <dgm:prSet presAssocID="{3B775D35-DE9B-4FCF-8C0A-77D1DBF2045D}" presName="hierRoot3" presStyleCnt="0"/>
      <dgm:spPr/>
    </dgm:pt>
    <dgm:pt modelId="{7E0E6C9E-A9CB-4F2C-A936-0BA8AAB84F70}" type="pres">
      <dgm:prSet presAssocID="{3B775D35-DE9B-4FCF-8C0A-77D1DBF2045D}" presName="composite3" presStyleCnt="0"/>
      <dgm:spPr/>
    </dgm:pt>
    <dgm:pt modelId="{F85637FF-33A6-4C03-BD7E-9475E8351894}" type="pres">
      <dgm:prSet presAssocID="{3B775D35-DE9B-4FCF-8C0A-77D1DBF2045D}" presName="background3" presStyleLbl="node3" presStyleIdx="1" presStyleCnt="3"/>
      <dgm:spPr/>
    </dgm:pt>
    <dgm:pt modelId="{F8C1F5F0-C91B-414A-B9D1-8FEBB45ABD17}" type="pres">
      <dgm:prSet presAssocID="{3B775D35-DE9B-4FCF-8C0A-77D1DBF2045D}" presName="text3" presStyleLbl="fgAcc3" presStyleIdx="1" presStyleCnt="3">
        <dgm:presLayoutVars>
          <dgm:chPref val="3"/>
        </dgm:presLayoutVars>
      </dgm:prSet>
      <dgm:spPr/>
      <dgm:t>
        <a:bodyPr/>
        <a:lstStyle/>
        <a:p>
          <a:endParaRPr lang="ru-RU"/>
        </a:p>
      </dgm:t>
    </dgm:pt>
    <dgm:pt modelId="{323C55A2-AEA9-4516-BC60-B848E2D5316C}" type="pres">
      <dgm:prSet presAssocID="{3B775D35-DE9B-4FCF-8C0A-77D1DBF2045D}" presName="hierChild4" presStyleCnt="0"/>
      <dgm:spPr/>
    </dgm:pt>
    <dgm:pt modelId="{ABFE6363-5183-4471-BD2D-92D3F158AB53}" type="pres">
      <dgm:prSet presAssocID="{1A484114-1D7F-46B7-8CFA-8230F2747B73}" presName="Name10" presStyleLbl="parChTrans1D2" presStyleIdx="1" presStyleCnt="2"/>
      <dgm:spPr/>
      <dgm:t>
        <a:bodyPr/>
        <a:lstStyle/>
        <a:p>
          <a:endParaRPr lang="ru-RU"/>
        </a:p>
      </dgm:t>
    </dgm:pt>
    <dgm:pt modelId="{686EFF71-26E5-4916-8790-3D6501C94413}" type="pres">
      <dgm:prSet presAssocID="{4C71101A-4D69-42D1-8754-8A24B3330049}" presName="hierRoot2" presStyleCnt="0"/>
      <dgm:spPr/>
    </dgm:pt>
    <dgm:pt modelId="{986B3B4F-A8AF-4D42-914E-EF7A50B7508A}" type="pres">
      <dgm:prSet presAssocID="{4C71101A-4D69-42D1-8754-8A24B3330049}" presName="composite2" presStyleCnt="0"/>
      <dgm:spPr/>
    </dgm:pt>
    <dgm:pt modelId="{90708C60-7C85-40AE-A30D-B8963C934935}" type="pres">
      <dgm:prSet presAssocID="{4C71101A-4D69-42D1-8754-8A24B3330049}" presName="background2" presStyleLbl="node2" presStyleIdx="1" presStyleCnt="2"/>
      <dgm:spPr/>
    </dgm:pt>
    <dgm:pt modelId="{D1EAECE3-5720-4CCF-995F-0A453E5B847E}" type="pres">
      <dgm:prSet presAssocID="{4C71101A-4D69-42D1-8754-8A24B3330049}" presName="text2" presStyleLbl="fgAcc2" presStyleIdx="1" presStyleCnt="2">
        <dgm:presLayoutVars>
          <dgm:chPref val="3"/>
        </dgm:presLayoutVars>
      </dgm:prSet>
      <dgm:spPr/>
      <dgm:t>
        <a:bodyPr/>
        <a:lstStyle/>
        <a:p>
          <a:endParaRPr lang="ru-RU"/>
        </a:p>
      </dgm:t>
    </dgm:pt>
    <dgm:pt modelId="{EDF8384C-8E4C-422B-A0F9-A2CDEEBAE2F4}" type="pres">
      <dgm:prSet presAssocID="{4C71101A-4D69-42D1-8754-8A24B3330049}" presName="hierChild3" presStyleCnt="0"/>
      <dgm:spPr/>
    </dgm:pt>
    <dgm:pt modelId="{FDFF5AFE-A9A4-4BE7-95E9-659A83DFC44F}" type="pres">
      <dgm:prSet presAssocID="{CC9B2F79-7ECD-4AF1-BE17-A1379474CDB2}" presName="Name17" presStyleLbl="parChTrans1D3" presStyleIdx="2" presStyleCnt="3"/>
      <dgm:spPr/>
      <dgm:t>
        <a:bodyPr/>
        <a:lstStyle/>
        <a:p>
          <a:endParaRPr lang="ru-RU"/>
        </a:p>
      </dgm:t>
    </dgm:pt>
    <dgm:pt modelId="{B2156C10-6AF8-4D89-A04D-78C010027EFA}" type="pres">
      <dgm:prSet presAssocID="{40BE8309-C3EC-4DDC-BD57-56065C2CF0DB}" presName="hierRoot3" presStyleCnt="0"/>
      <dgm:spPr/>
    </dgm:pt>
    <dgm:pt modelId="{9B127E80-45CC-4AE7-AD14-AEACB3563D82}" type="pres">
      <dgm:prSet presAssocID="{40BE8309-C3EC-4DDC-BD57-56065C2CF0DB}" presName="composite3" presStyleCnt="0"/>
      <dgm:spPr/>
    </dgm:pt>
    <dgm:pt modelId="{9FBD56EE-F8B0-4A0D-8FAC-D3B0B703F62E}" type="pres">
      <dgm:prSet presAssocID="{40BE8309-C3EC-4DDC-BD57-56065C2CF0DB}" presName="background3" presStyleLbl="node3" presStyleIdx="2" presStyleCnt="3"/>
      <dgm:spPr/>
    </dgm:pt>
    <dgm:pt modelId="{A3EDA6D3-4E93-4733-89E7-A8AC4C08BEB1}" type="pres">
      <dgm:prSet presAssocID="{40BE8309-C3EC-4DDC-BD57-56065C2CF0DB}" presName="text3" presStyleLbl="fgAcc3" presStyleIdx="2" presStyleCnt="3">
        <dgm:presLayoutVars>
          <dgm:chPref val="3"/>
        </dgm:presLayoutVars>
      </dgm:prSet>
      <dgm:spPr/>
      <dgm:t>
        <a:bodyPr/>
        <a:lstStyle/>
        <a:p>
          <a:endParaRPr lang="ru-RU"/>
        </a:p>
      </dgm:t>
    </dgm:pt>
    <dgm:pt modelId="{B4E9762A-F67C-4AE2-9B09-EF6065844594}" type="pres">
      <dgm:prSet presAssocID="{40BE8309-C3EC-4DDC-BD57-56065C2CF0DB}" presName="hierChild4" presStyleCnt="0"/>
      <dgm:spPr/>
    </dgm:pt>
  </dgm:ptLst>
  <dgm:cxnLst>
    <dgm:cxn modelId="{54DD2385-5DB6-4EC6-902D-CF623570861E}" srcId="{4C71101A-4D69-42D1-8754-8A24B3330049}" destId="{40BE8309-C3EC-4DDC-BD57-56065C2CF0DB}" srcOrd="0" destOrd="0" parTransId="{CC9B2F79-7ECD-4AF1-BE17-A1379474CDB2}" sibTransId="{0BE2CBD9-CA26-48ED-B47A-A84FD20087AB}"/>
    <dgm:cxn modelId="{26811114-23DC-4A63-AEA0-ACDBCEBA1520}" srcId="{35500F7E-102A-49B6-A275-27C7187413FB}" destId="{4C71101A-4D69-42D1-8754-8A24B3330049}" srcOrd="1" destOrd="0" parTransId="{1A484114-1D7F-46B7-8CFA-8230F2747B73}" sibTransId="{32653406-7CD7-4A16-ADC5-73FE0DED268A}"/>
    <dgm:cxn modelId="{88E660DF-BF68-480E-888B-0B8A374261F7}" type="presOf" srcId="{3E37AB4F-210A-457B-8E21-3B39E9FF703C}" destId="{ED10830D-4554-4D7A-B116-3F04F63FEF2A}" srcOrd="0" destOrd="0" presId="urn:microsoft.com/office/officeart/2005/8/layout/hierarchy1"/>
    <dgm:cxn modelId="{92E94D66-E3E2-4888-8034-FA2EA2715D76}" type="presOf" srcId="{40BE8309-C3EC-4DDC-BD57-56065C2CF0DB}" destId="{A3EDA6D3-4E93-4733-89E7-A8AC4C08BEB1}" srcOrd="0" destOrd="0" presId="urn:microsoft.com/office/officeart/2005/8/layout/hierarchy1"/>
    <dgm:cxn modelId="{50E29BF2-DE97-4EF7-9569-2B9FCA205AED}" type="presOf" srcId="{FF9BE8D4-BC1A-4373-8C5B-ED16CCBDE5F1}" destId="{891FA2F2-EE6E-4FC3-B0CB-5ECCF58A1C55}" srcOrd="0" destOrd="0" presId="urn:microsoft.com/office/officeart/2005/8/layout/hierarchy1"/>
    <dgm:cxn modelId="{4A7985DB-E067-4684-9E89-8BCDEF357BF6}" type="presOf" srcId="{CC9B2F79-7ECD-4AF1-BE17-A1379474CDB2}" destId="{FDFF5AFE-A9A4-4BE7-95E9-659A83DFC44F}" srcOrd="0" destOrd="0" presId="urn:microsoft.com/office/officeart/2005/8/layout/hierarchy1"/>
    <dgm:cxn modelId="{919E0816-7250-4FE7-A203-F408E8417A17}" srcId="{E3E4F303-154C-460E-9216-44CAA0248561}" destId="{3B775D35-DE9B-4FCF-8C0A-77D1DBF2045D}" srcOrd="1" destOrd="0" parTransId="{FF9BE8D4-BC1A-4373-8C5B-ED16CCBDE5F1}" sibTransId="{756BD8D1-286C-4F3C-A724-9B4C2DEEC565}"/>
    <dgm:cxn modelId="{F0C6F75B-AF0A-4FF5-8B4C-8DDCDFFAC4F8}" srcId="{35500F7E-102A-49B6-A275-27C7187413FB}" destId="{E3E4F303-154C-460E-9216-44CAA0248561}" srcOrd="0" destOrd="0" parTransId="{3E37AB4F-210A-457B-8E21-3B39E9FF703C}" sibTransId="{83304A80-D385-4737-A750-29F97E12CF8A}"/>
    <dgm:cxn modelId="{C6346322-CAF3-4EB8-BC07-92078EC44B26}" type="presOf" srcId="{9E44BA0A-2538-4D89-BA50-FCF9D504AF27}" destId="{CAA8A0BC-C7DE-43CF-8F29-E3549A818781}" srcOrd="0" destOrd="0" presId="urn:microsoft.com/office/officeart/2005/8/layout/hierarchy1"/>
    <dgm:cxn modelId="{650D3940-BCD7-45A0-9A86-16797F00AA8E}" type="presOf" srcId="{1A484114-1D7F-46B7-8CFA-8230F2747B73}" destId="{ABFE6363-5183-4471-BD2D-92D3F158AB53}" srcOrd="0" destOrd="0" presId="urn:microsoft.com/office/officeart/2005/8/layout/hierarchy1"/>
    <dgm:cxn modelId="{818D36B8-CCD3-474C-BBCE-B3725747ABA8}" srcId="{71B56542-815C-4660-A943-266D94B93E84}" destId="{35500F7E-102A-49B6-A275-27C7187413FB}" srcOrd="0" destOrd="0" parTransId="{DAD33A4A-0E1F-4035-B4A9-57CD968E4AC2}" sibTransId="{ACCFE1B4-BA6C-42A3-938F-4C6BB9B5683F}"/>
    <dgm:cxn modelId="{3C4A504A-F73B-407A-9B77-65E3B01464C6}" type="presOf" srcId="{E3E4F303-154C-460E-9216-44CAA0248561}" destId="{A3F553DF-40E1-46BD-B842-A99A8D05EC66}" srcOrd="0" destOrd="0" presId="urn:microsoft.com/office/officeart/2005/8/layout/hierarchy1"/>
    <dgm:cxn modelId="{8C3FA463-973E-408F-8034-8DC47110C724}" type="presOf" srcId="{71B56542-815C-4660-A943-266D94B93E84}" destId="{0134B6EF-2770-4304-AF8A-E42AFCB9290A}" srcOrd="0" destOrd="0" presId="urn:microsoft.com/office/officeart/2005/8/layout/hierarchy1"/>
    <dgm:cxn modelId="{7131CDA2-320A-4F33-AF85-5472731F8FFE}" type="presOf" srcId="{4C71101A-4D69-42D1-8754-8A24B3330049}" destId="{D1EAECE3-5720-4CCF-995F-0A453E5B847E}" srcOrd="0" destOrd="0" presId="urn:microsoft.com/office/officeart/2005/8/layout/hierarchy1"/>
    <dgm:cxn modelId="{84FF1B88-FED6-49A5-BE16-1E800889B782}" srcId="{E3E4F303-154C-460E-9216-44CAA0248561}" destId="{9E44BA0A-2538-4D89-BA50-FCF9D504AF27}" srcOrd="0" destOrd="0" parTransId="{1AF9DAFE-CF47-4DAA-899B-04331280DAED}" sibTransId="{3F41D97D-DEB3-4C8E-A4EF-FCF11EE3492E}"/>
    <dgm:cxn modelId="{CF4817C8-4CFC-4223-A609-9D7D00EEAE8D}" type="presOf" srcId="{35500F7E-102A-49B6-A275-27C7187413FB}" destId="{7EDDD2D0-0DE5-470F-8AB9-BD2D9CCD6FB4}" srcOrd="0" destOrd="0" presId="urn:microsoft.com/office/officeart/2005/8/layout/hierarchy1"/>
    <dgm:cxn modelId="{934AC8FE-1837-4BF1-BA86-0A0C41DDD7CF}" type="presOf" srcId="{1AF9DAFE-CF47-4DAA-899B-04331280DAED}" destId="{5E0BE8FA-F799-47C4-90FE-4F0E27A7BED6}" srcOrd="0" destOrd="0" presId="urn:microsoft.com/office/officeart/2005/8/layout/hierarchy1"/>
    <dgm:cxn modelId="{25D7CB33-BBB0-471E-86FA-051F8A5D1541}" type="presOf" srcId="{3B775D35-DE9B-4FCF-8C0A-77D1DBF2045D}" destId="{F8C1F5F0-C91B-414A-B9D1-8FEBB45ABD17}" srcOrd="0" destOrd="0" presId="urn:microsoft.com/office/officeart/2005/8/layout/hierarchy1"/>
    <dgm:cxn modelId="{4B80B653-5B16-4A21-9310-86AE0BF9F7F2}" type="presParOf" srcId="{0134B6EF-2770-4304-AF8A-E42AFCB9290A}" destId="{B635A4D8-BE63-475B-BABE-C5ED1756A64B}" srcOrd="0" destOrd="0" presId="urn:microsoft.com/office/officeart/2005/8/layout/hierarchy1"/>
    <dgm:cxn modelId="{5FE810EB-B63F-4EB2-9D2F-B53CB0EDC709}" type="presParOf" srcId="{B635A4D8-BE63-475B-BABE-C5ED1756A64B}" destId="{1029CA1A-4242-4A34-97AB-6FC46D0988B8}" srcOrd="0" destOrd="0" presId="urn:microsoft.com/office/officeart/2005/8/layout/hierarchy1"/>
    <dgm:cxn modelId="{6D1EAA21-8E70-4679-941F-70A7BBB01077}" type="presParOf" srcId="{1029CA1A-4242-4A34-97AB-6FC46D0988B8}" destId="{AE290A4F-5467-46CD-BD07-598E077BE67E}" srcOrd="0" destOrd="0" presId="urn:microsoft.com/office/officeart/2005/8/layout/hierarchy1"/>
    <dgm:cxn modelId="{4E65CB80-537E-4171-9830-22B8E849F558}" type="presParOf" srcId="{1029CA1A-4242-4A34-97AB-6FC46D0988B8}" destId="{7EDDD2D0-0DE5-470F-8AB9-BD2D9CCD6FB4}" srcOrd="1" destOrd="0" presId="urn:microsoft.com/office/officeart/2005/8/layout/hierarchy1"/>
    <dgm:cxn modelId="{A5F2A0F9-3853-4F6F-B702-1217DA138979}" type="presParOf" srcId="{B635A4D8-BE63-475B-BABE-C5ED1756A64B}" destId="{24E54BDD-0B39-49D1-B1BA-F46B8ACF0896}" srcOrd="1" destOrd="0" presId="urn:microsoft.com/office/officeart/2005/8/layout/hierarchy1"/>
    <dgm:cxn modelId="{35B2439D-68B7-4479-859B-38EAEA22E984}" type="presParOf" srcId="{24E54BDD-0B39-49D1-B1BA-F46B8ACF0896}" destId="{ED10830D-4554-4D7A-B116-3F04F63FEF2A}" srcOrd="0" destOrd="0" presId="urn:microsoft.com/office/officeart/2005/8/layout/hierarchy1"/>
    <dgm:cxn modelId="{3D6AE75B-A044-47A5-8CED-F8C44AAB57DF}" type="presParOf" srcId="{24E54BDD-0B39-49D1-B1BA-F46B8ACF0896}" destId="{7D762610-33C3-4B42-AFCC-EE0643285C62}" srcOrd="1" destOrd="0" presId="urn:microsoft.com/office/officeart/2005/8/layout/hierarchy1"/>
    <dgm:cxn modelId="{C259A556-F11C-49BC-BF3A-D45865A03B4C}" type="presParOf" srcId="{7D762610-33C3-4B42-AFCC-EE0643285C62}" destId="{52D4C587-A073-4C17-8EB5-814E22A5AEC2}" srcOrd="0" destOrd="0" presId="urn:microsoft.com/office/officeart/2005/8/layout/hierarchy1"/>
    <dgm:cxn modelId="{3E60DF4C-7C75-4BD3-8881-C0802BE08B8B}" type="presParOf" srcId="{52D4C587-A073-4C17-8EB5-814E22A5AEC2}" destId="{65B98B27-06A7-4F44-8028-F9D1FF4B346D}" srcOrd="0" destOrd="0" presId="urn:microsoft.com/office/officeart/2005/8/layout/hierarchy1"/>
    <dgm:cxn modelId="{7F6E1F1B-8142-4CBE-8A36-9AB3D1F64FF4}" type="presParOf" srcId="{52D4C587-A073-4C17-8EB5-814E22A5AEC2}" destId="{A3F553DF-40E1-46BD-B842-A99A8D05EC66}" srcOrd="1" destOrd="0" presId="urn:microsoft.com/office/officeart/2005/8/layout/hierarchy1"/>
    <dgm:cxn modelId="{C3C0C417-5A14-4D05-A780-1A07D540FED4}" type="presParOf" srcId="{7D762610-33C3-4B42-AFCC-EE0643285C62}" destId="{DDB538A5-F434-4BBE-A23E-370B52029024}" srcOrd="1" destOrd="0" presId="urn:microsoft.com/office/officeart/2005/8/layout/hierarchy1"/>
    <dgm:cxn modelId="{7EB14290-BC0C-4315-9F61-FF2DEAB85260}" type="presParOf" srcId="{DDB538A5-F434-4BBE-A23E-370B52029024}" destId="{5E0BE8FA-F799-47C4-90FE-4F0E27A7BED6}" srcOrd="0" destOrd="0" presId="urn:microsoft.com/office/officeart/2005/8/layout/hierarchy1"/>
    <dgm:cxn modelId="{1ABDF1E8-FB76-4BF9-A4E7-E2D51CDBB371}" type="presParOf" srcId="{DDB538A5-F434-4BBE-A23E-370B52029024}" destId="{A455929D-E475-4F47-A80E-FAEF301CEE02}" srcOrd="1" destOrd="0" presId="urn:microsoft.com/office/officeart/2005/8/layout/hierarchy1"/>
    <dgm:cxn modelId="{063F4754-B943-4E61-BF65-C42B5CB0F876}" type="presParOf" srcId="{A455929D-E475-4F47-A80E-FAEF301CEE02}" destId="{290CAC07-271B-4D16-B1EC-55C07A14C08F}" srcOrd="0" destOrd="0" presId="urn:microsoft.com/office/officeart/2005/8/layout/hierarchy1"/>
    <dgm:cxn modelId="{8470BBE0-77F5-46DB-B7E6-4E12AA9687E9}" type="presParOf" srcId="{290CAC07-271B-4D16-B1EC-55C07A14C08F}" destId="{CAA72843-F4FC-48EB-8415-694A23FDD403}" srcOrd="0" destOrd="0" presId="urn:microsoft.com/office/officeart/2005/8/layout/hierarchy1"/>
    <dgm:cxn modelId="{A26FE79D-0FC7-4DF1-B104-1ABFA415BB15}" type="presParOf" srcId="{290CAC07-271B-4D16-B1EC-55C07A14C08F}" destId="{CAA8A0BC-C7DE-43CF-8F29-E3549A818781}" srcOrd="1" destOrd="0" presId="urn:microsoft.com/office/officeart/2005/8/layout/hierarchy1"/>
    <dgm:cxn modelId="{8E5D4908-6CE8-408D-989B-198373F2CE58}" type="presParOf" srcId="{A455929D-E475-4F47-A80E-FAEF301CEE02}" destId="{BCCC7825-80D5-4D3F-A590-280EBA1B6863}" srcOrd="1" destOrd="0" presId="urn:microsoft.com/office/officeart/2005/8/layout/hierarchy1"/>
    <dgm:cxn modelId="{1C3E6BED-8E74-4C40-8E7D-20FC44604CBA}" type="presParOf" srcId="{DDB538A5-F434-4BBE-A23E-370B52029024}" destId="{891FA2F2-EE6E-4FC3-B0CB-5ECCF58A1C55}" srcOrd="2" destOrd="0" presId="urn:microsoft.com/office/officeart/2005/8/layout/hierarchy1"/>
    <dgm:cxn modelId="{7829E180-A514-41DF-AAE5-5A6E57F02669}" type="presParOf" srcId="{DDB538A5-F434-4BBE-A23E-370B52029024}" destId="{7FD410FE-9B0D-4757-8A19-C5B341228117}" srcOrd="3" destOrd="0" presId="urn:microsoft.com/office/officeart/2005/8/layout/hierarchy1"/>
    <dgm:cxn modelId="{A01D0376-A94E-405F-B0EF-EC54DBAFDB6C}" type="presParOf" srcId="{7FD410FE-9B0D-4757-8A19-C5B341228117}" destId="{7E0E6C9E-A9CB-4F2C-A936-0BA8AAB84F70}" srcOrd="0" destOrd="0" presId="urn:microsoft.com/office/officeart/2005/8/layout/hierarchy1"/>
    <dgm:cxn modelId="{7D033FC8-3149-438F-A598-41063B54CC04}" type="presParOf" srcId="{7E0E6C9E-A9CB-4F2C-A936-0BA8AAB84F70}" destId="{F85637FF-33A6-4C03-BD7E-9475E8351894}" srcOrd="0" destOrd="0" presId="urn:microsoft.com/office/officeart/2005/8/layout/hierarchy1"/>
    <dgm:cxn modelId="{216FE628-FD6D-44A7-9AFC-3061F15930A4}" type="presParOf" srcId="{7E0E6C9E-A9CB-4F2C-A936-0BA8AAB84F70}" destId="{F8C1F5F0-C91B-414A-B9D1-8FEBB45ABD17}" srcOrd="1" destOrd="0" presId="urn:microsoft.com/office/officeart/2005/8/layout/hierarchy1"/>
    <dgm:cxn modelId="{7154623B-3AE2-42A8-9B0F-091FFD3FE3F6}" type="presParOf" srcId="{7FD410FE-9B0D-4757-8A19-C5B341228117}" destId="{323C55A2-AEA9-4516-BC60-B848E2D5316C}" srcOrd="1" destOrd="0" presId="urn:microsoft.com/office/officeart/2005/8/layout/hierarchy1"/>
    <dgm:cxn modelId="{13FBA8E1-0669-41F1-A757-F240129B721A}" type="presParOf" srcId="{24E54BDD-0B39-49D1-B1BA-F46B8ACF0896}" destId="{ABFE6363-5183-4471-BD2D-92D3F158AB53}" srcOrd="2" destOrd="0" presId="urn:microsoft.com/office/officeart/2005/8/layout/hierarchy1"/>
    <dgm:cxn modelId="{7AC87A7F-EFBF-48EE-9A1A-F23EBA486E4F}" type="presParOf" srcId="{24E54BDD-0B39-49D1-B1BA-F46B8ACF0896}" destId="{686EFF71-26E5-4916-8790-3D6501C94413}" srcOrd="3" destOrd="0" presId="urn:microsoft.com/office/officeart/2005/8/layout/hierarchy1"/>
    <dgm:cxn modelId="{37B6DC13-405A-4AC2-BC5D-453647B031B0}" type="presParOf" srcId="{686EFF71-26E5-4916-8790-3D6501C94413}" destId="{986B3B4F-A8AF-4D42-914E-EF7A50B7508A}" srcOrd="0" destOrd="0" presId="urn:microsoft.com/office/officeart/2005/8/layout/hierarchy1"/>
    <dgm:cxn modelId="{BFC36D9A-22E2-4ACD-905A-C541EFE48AFF}" type="presParOf" srcId="{986B3B4F-A8AF-4D42-914E-EF7A50B7508A}" destId="{90708C60-7C85-40AE-A30D-B8963C934935}" srcOrd="0" destOrd="0" presId="urn:microsoft.com/office/officeart/2005/8/layout/hierarchy1"/>
    <dgm:cxn modelId="{60B868E0-E680-4CEF-BD6C-192A08EB58C4}" type="presParOf" srcId="{986B3B4F-A8AF-4D42-914E-EF7A50B7508A}" destId="{D1EAECE3-5720-4CCF-995F-0A453E5B847E}" srcOrd="1" destOrd="0" presId="urn:microsoft.com/office/officeart/2005/8/layout/hierarchy1"/>
    <dgm:cxn modelId="{497A0E64-6E48-4185-B088-7EFB13856935}" type="presParOf" srcId="{686EFF71-26E5-4916-8790-3D6501C94413}" destId="{EDF8384C-8E4C-422B-A0F9-A2CDEEBAE2F4}" srcOrd="1" destOrd="0" presId="urn:microsoft.com/office/officeart/2005/8/layout/hierarchy1"/>
    <dgm:cxn modelId="{3862C40B-3CF1-4E12-86A7-2DD22D850E10}" type="presParOf" srcId="{EDF8384C-8E4C-422B-A0F9-A2CDEEBAE2F4}" destId="{FDFF5AFE-A9A4-4BE7-95E9-659A83DFC44F}" srcOrd="0" destOrd="0" presId="urn:microsoft.com/office/officeart/2005/8/layout/hierarchy1"/>
    <dgm:cxn modelId="{03AC9911-A39F-42B1-856D-B7626EC8929B}" type="presParOf" srcId="{EDF8384C-8E4C-422B-A0F9-A2CDEEBAE2F4}" destId="{B2156C10-6AF8-4D89-A04D-78C010027EFA}" srcOrd="1" destOrd="0" presId="urn:microsoft.com/office/officeart/2005/8/layout/hierarchy1"/>
    <dgm:cxn modelId="{1921EDFC-8211-4DD7-9012-1246D89E2049}" type="presParOf" srcId="{B2156C10-6AF8-4D89-A04D-78C010027EFA}" destId="{9B127E80-45CC-4AE7-AD14-AEACB3563D82}" srcOrd="0" destOrd="0" presId="urn:microsoft.com/office/officeart/2005/8/layout/hierarchy1"/>
    <dgm:cxn modelId="{8B06E246-ADED-401A-BCD6-7CCCCF593495}" type="presParOf" srcId="{9B127E80-45CC-4AE7-AD14-AEACB3563D82}" destId="{9FBD56EE-F8B0-4A0D-8FAC-D3B0B703F62E}" srcOrd="0" destOrd="0" presId="urn:microsoft.com/office/officeart/2005/8/layout/hierarchy1"/>
    <dgm:cxn modelId="{E3713F97-ABB3-4F54-869A-F98C62BDD042}" type="presParOf" srcId="{9B127E80-45CC-4AE7-AD14-AEACB3563D82}" destId="{A3EDA6D3-4E93-4733-89E7-A8AC4C08BEB1}" srcOrd="1" destOrd="0" presId="urn:microsoft.com/office/officeart/2005/8/layout/hierarchy1"/>
    <dgm:cxn modelId="{8E102E07-A293-4158-AC3F-FD966273C328}" type="presParOf" srcId="{B2156C10-6AF8-4D89-A04D-78C010027EFA}" destId="{B4E9762A-F67C-4AE2-9B09-EF6065844594}" srcOrd="1" destOrd="0" presId="urn:microsoft.com/office/officeart/2005/8/layout/hierarchy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B2D9C13-A91F-459A-9938-3ED242663C88}" type="doc">
      <dgm:prSet loTypeId="urn:microsoft.com/office/officeart/2005/8/layout/venn1" loCatId="relationship" qsTypeId="urn:microsoft.com/office/officeart/2005/8/quickstyle/simple1" qsCatId="simple" csTypeId="urn:microsoft.com/office/officeart/2005/8/colors/accent1_2" csCatId="accent1" phldr="1"/>
      <dgm:spPr/>
      <dgm:t>
        <a:bodyPr/>
        <a:lstStyle/>
        <a:p>
          <a:endParaRPr lang="ru-RU"/>
        </a:p>
      </dgm:t>
    </dgm:pt>
    <dgm:pt modelId="{579EE435-AE85-42CD-86FC-2BF64DE1BA34}">
      <dgm:prSet phldrT="[Текст]" phldr="1"/>
      <dgm:spPr/>
      <dgm:t>
        <a:bodyPr/>
        <a:lstStyle/>
        <a:p>
          <a:endParaRPr lang="ru-RU" dirty="0"/>
        </a:p>
      </dgm:t>
    </dgm:pt>
    <dgm:pt modelId="{B389DED9-DEB9-4FD1-AE3D-EFCEFDC3860D}" type="parTrans" cxnId="{05EC1124-4AA8-49FD-902F-69949261D3ED}">
      <dgm:prSet/>
      <dgm:spPr/>
      <dgm:t>
        <a:bodyPr/>
        <a:lstStyle/>
        <a:p>
          <a:endParaRPr lang="ru-RU"/>
        </a:p>
      </dgm:t>
    </dgm:pt>
    <dgm:pt modelId="{8B521FC9-5738-4914-930A-1C1AE2264855}" type="sibTrans" cxnId="{05EC1124-4AA8-49FD-902F-69949261D3ED}">
      <dgm:prSet/>
      <dgm:spPr/>
      <dgm:t>
        <a:bodyPr/>
        <a:lstStyle/>
        <a:p>
          <a:endParaRPr lang="ru-RU"/>
        </a:p>
      </dgm:t>
    </dgm:pt>
    <dgm:pt modelId="{70E191AE-1663-4812-8803-86C698D73C69}">
      <dgm:prSet phldrT="[Текст]" phldr="1"/>
      <dgm:spPr/>
      <dgm:t>
        <a:bodyPr/>
        <a:lstStyle/>
        <a:p>
          <a:endParaRPr lang="ru-RU" dirty="0"/>
        </a:p>
      </dgm:t>
    </dgm:pt>
    <dgm:pt modelId="{812AD210-111E-425A-8666-0EFF8BCD1A37}" type="parTrans" cxnId="{D2293B26-219E-4DDE-AF05-0E20B6179AD4}">
      <dgm:prSet/>
      <dgm:spPr/>
      <dgm:t>
        <a:bodyPr/>
        <a:lstStyle/>
        <a:p>
          <a:endParaRPr lang="ru-RU"/>
        </a:p>
      </dgm:t>
    </dgm:pt>
    <dgm:pt modelId="{956AE73C-52D6-4AFD-B3E9-BF7242FAF1E5}" type="sibTrans" cxnId="{D2293B26-219E-4DDE-AF05-0E20B6179AD4}">
      <dgm:prSet/>
      <dgm:spPr/>
      <dgm:t>
        <a:bodyPr/>
        <a:lstStyle/>
        <a:p>
          <a:endParaRPr lang="ru-RU"/>
        </a:p>
      </dgm:t>
    </dgm:pt>
    <dgm:pt modelId="{2F9BC27C-8333-49D6-9257-67D2E4000E41}">
      <dgm:prSet phldrT="[Текст]" phldr="1"/>
      <dgm:spPr/>
      <dgm:t>
        <a:bodyPr/>
        <a:lstStyle/>
        <a:p>
          <a:endParaRPr lang="ru-RU" dirty="0"/>
        </a:p>
      </dgm:t>
    </dgm:pt>
    <dgm:pt modelId="{55691E0E-3544-4EC1-BEEE-4AFBD8F6B1FF}" type="parTrans" cxnId="{0BB19858-AC76-439D-A1A8-63FD1043E788}">
      <dgm:prSet/>
      <dgm:spPr/>
      <dgm:t>
        <a:bodyPr/>
        <a:lstStyle/>
        <a:p>
          <a:endParaRPr lang="ru-RU"/>
        </a:p>
      </dgm:t>
    </dgm:pt>
    <dgm:pt modelId="{094FDF3D-0B21-4C2E-8048-ECFF6B209400}" type="sibTrans" cxnId="{0BB19858-AC76-439D-A1A8-63FD1043E788}">
      <dgm:prSet/>
      <dgm:spPr/>
      <dgm:t>
        <a:bodyPr/>
        <a:lstStyle/>
        <a:p>
          <a:endParaRPr lang="ru-RU"/>
        </a:p>
      </dgm:t>
    </dgm:pt>
    <dgm:pt modelId="{74BAC2AD-A5B2-40EC-B44A-000DD9A4DB38}" type="pres">
      <dgm:prSet presAssocID="{3B2D9C13-A91F-459A-9938-3ED242663C88}" presName="compositeShape" presStyleCnt="0">
        <dgm:presLayoutVars>
          <dgm:chMax val="7"/>
          <dgm:dir/>
          <dgm:resizeHandles val="exact"/>
        </dgm:presLayoutVars>
      </dgm:prSet>
      <dgm:spPr/>
      <dgm:t>
        <a:bodyPr/>
        <a:lstStyle/>
        <a:p>
          <a:endParaRPr lang="ru-RU"/>
        </a:p>
      </dgm:t>
    </dgm:pt>
    <dgm:pt modelId="{AC6A5C14-B1C0-4382-8E78-84356BF500EF}" type="pres">
      <dgm:prSet presAssocID="{579EE435-AE85-42CD-86FC-2BF64DE1BA34}" presName="circ1" presStyleLbl="vennNode1" presStyleIdx="0" presStyleCnt="3" custScaleY="100578"/>
      <dgm:spPr/>
      <dgm:t>
        <a:bodyPr/>
        <a:lstStyle/>
        <a:p>
          <a:endParaRPr lang="ru-RU"/>
        </a:p>
      </dgm:t>
    </dgm:pt>
    <dgm:pt modelId="{D6FB8723-36B6-41AD-9A48-0402D97D1390}" type="pres">
      <dgm:prSet presAssocID="{579EE435-AE85-42CD-86FC-2BF64DE1BA34}" presName="circ1Tx" presStyleLbl="revTx" presStyleIdx="0" presStyleCnt="0">
        <dgm:presLayoutVars>
          <dgm:chMax val="0"/>
          <dgm:chPref val="0"/>
          <dgm:bulletEnabled val="1"/>
        </dgm:presLayoutVars>
      </dgm:prSet>
      <dgm:spPr/>
      <dgm:t>
        <a:bodyPr/>
        <a:lstStyle/>
        <a:p>
          <a:endParaRPr lang="ru-RU"/>
        </a:p>
      </dgm:t>
    </dgm:pt>
    <dgm:pt modelId="{4E335EDB-77D8-4E6A-A556-FAE4BCADDFF0}" type="pres">
      <dgm:prSet presAssocID="{70E191AE-1663-4812-8803-86C698D73C69}" presName="circ2" presStyleLbl="vennNode1" presStyleIdx="1" presStyleCnt="3"/>
      <dgm:spPr/>
      <dgm:t>
        <a:bodyPr/>
        <a:lstStyle/>
        <a:p>
          <a:endParaRPr lang="ru-RU"/>
        </a:p>
      </dgm:t>
    </dgm:pt>
    <dgm:pt modelId="{122E1A33-3ADF-40ED-A7F5-A76632D16F18}" type="pres">
      <dgm:prSet presAssocID="{70E191AE-1663-4812-8803-86C698D73C69}" presName="circ2Tx" presStyleLbl="revTx" presStyleIdx="0" presStyleCnt="0">
        <dgm:presLayoutVars>
          <dgm:chMax val="0"/>
          <dgm:chPref val="0"/>
          <dgm:bulletEnabled val="1"/>
        </dgm:presLayoutVars>
      </dgm:prSet>
      <dgm:spPr/>
      <dgm:t>
        <a:bodyPr/>
        <a:lstStyle/>
        <a:p>
          <a:endParaRPr lang="ru-RU"/>
        </a:p>
      </dgm:t>
    </dgm:pt>
    <dgm:pt modelId="{245B341B-7B77-4DF5-8603-A916A8F519F7}" type="pres">
      <dgm:prSet presAssocID="{2F9BC27C-8333-49D6-9257-67D2E4000E41}" presName="circ3" presStyleLbl="vennNode1" presStyleIdx="2" presStyleCnt="3"/>
      <dgm:spPr/>
      <dgm:t>
        <a:bodyPr/>
        <a:lstStyle/>
        <a:p>
          <a:endParaRPr lang="ru-RU"/>
        </a:p>
      </dgm:t>
    </dgm:pt>
    <dgm:pt modelId="{3062811B-3BB8-4DA6-93E9-326E88FF5D1C}" type="pres">
      <dgm:prSet presAssocID="{2F9BC27C-8333-49D6-9257-67D2E4000E41}" presName="circ3Tx" presStyleLbl="revTx" presStyleIdx="0" presStyleCnt="0">
        <dgm:presLayoutVars>
          <dgm:chMax val="0"/>
          <dgm:chPref val="0"/>
          <dgm:bulletEnabled val="1"/>
        </dgm:presLayoutVars>
      </dgm:prSet>
      <dgm:spPr/>
      <dgm:t>
        <a:bodyPr/>
        <a:lstStyle/>
        <a:p>
          <a:endParaRPr lang="ru-RU"/>
        </a:p>
      </dgm:t>
    </dgm:pt>
  </dgm:ptLst>
  <dgm:cxnLst>
    <dgm:cxn modelId="{0BB19858-AC76-439D-A1A8-63FD1043E788}" srcId="{3B2D9C13-A91F-459A-9938-3ED242663C88}" destId="{2F9BC27C-8333-49D6-9257-67D2E4000E41}" srcOrd="2" destOrd="0" parTransId="{55691E0E-3544-4EC1-BEEE-4AFBD8F6B1FF}" sibTransId="{094FDF3D-0B21-4C2E-8048-ECFF6B209400}"/>
    <dgm:cxn modelId="{2C404A9A-FE6C-45A5-811F-9472D8B8C0BD}" type="presOf" srcId="{3B2D9C13-A91F-459A-9938-3ED242663C88}" destId="{74BAC2AD-A5B2-40EC-B44A-000DD9A4DB38}" srcOrd="0" destOrd="0" presId="urn:microsoft.com/office/officeart/2005/8/layout/venn1"/>
    <dgm:cxn modelId="{26C351FF-5FCF-4134-A911-D83D248AA192}" type="presOf" srcId="{2F9BC27C-8333-49D6-9257-67D2E4000E41}" destId="{245B341B-7B77-4DF5-8603-A916A8F519F7}" srcOrd="0" destOrd="0" presId="urn:microsoft.com/office/officeart/2005/8/layout/venn1"/>
    <dgm:cxn modelId="{05EC1124-4AA8-49FD-902F-69949261D3ED}" srcId="{3B2D9C13-A91F-459A-9938-3ED242663C88}" destId="{579EE435-AE85-42CD-86FC-2BF64DE1BA34}" srcOrd="0" destOrd="0" parTransId="{B389DED9-DEB9-4FD1-AE3D-EFCEFDC3860D}" sibTransId="{8B521FC9-5738-4914-930A-1C1AE2264855}"/>
    <dgm:cxn modelId="{DA73CE41-CA6A-465A-8E29-6E4D49E55BEA}" type="presOf" srcId="{579EE435-AE85-42CD-86FC-2BF64DE1BA34}" destId="{AC6A5C14-B1C0-4382-8E78-84356BF500EF}" srcOrd="0" destOrd="0" presId="urn:microsoft.com/office/officeart/2005/8/layout/venn1"/>
    <dgm:cxn modelId="{D2293B26-219E-4DDE-AF05-0E20B6179AD4}" srcId="{3B2D9C13-A91F-459A-9938-3ED242663C88}" destId="{70E191AE-1663-4812-8803-86C698D73C69}" srcOrd="1" destOrd="0" parTransId="{812AD210-111E-425A-8666-0EFF8BCD1A37}" sibTransId="{956AE73C-52D6-4AFD-B3E9-BF7242FAF1E5}"/>
    <dgm:cxn modelId="{7FBB7349-6147-4E05-BA1E-A79D8BB11A77}" type="presOf" srcId="{579EE435-AE85-42CD-86FC-2BF64DE1BA34}" destId="{D6FB8723-36B6-41AD-9A48-0402D97D1390}" srcOrd="1" destOrd="0" presId="urn:microsoft.com/office/officeart/2005/8/layout/venn1"/>
    <dgm:cxn modelId="{2EA40358-385F-45D2-99AA-9A76085B5437}" type="presOf" srcId="{70E191AE-1663-4812-8803-86C698D73C69}" destId="{4E335EDB-77D8-4E6A-A556-FAE4BCADDFF0}" srcOrd="0" destOrd="0" presId="urn:microsoft.com/office/officeart/2005/8/layout/venn1"/>
    <dgm:cxn modelId="{421D1691-56FB-4B14-AF3D-F7071B54170C}" type="presOf" srcId="{2F9BC27C-8333-49D6-9257-67D2E4000E41}" destId="{3062811B-3BB8-4DA6-93E9-326E88FF5D1C}" srcOrd="1" destOrd="0" presId="urn:microsoft.com/office/officeart/2005/8/layout/venn1"/>
    <dgm:cxn modelId="{A73135C0-F808-450F-A3DD-0885ED171847}" type="presOf" srcId="{70E191AE-1663-4812-8803-86C698D73C69}" destId="{122E1A33-3ADF-40ED-A7F5-A76632D16F18}" srcOrd="1" destOrd="0" presId="urn:microsoft.com/office/officeart/2005/8/layout/venn1"/>
    <dgm:cxn modelId="{9DC806C5-4CEB-4853-94C6-4B1C90E7DEED}" type="presParOf" srcId="{74BAC2AD-A5B2-40EC-B44A-000DD9A4DB38}" destId="{AC6A5C14-B1C0-4382-8E78-84356BF500EF}" srcOrd="0" destOrd="0" presId="urn:microsoft.com/office/officeart/2005/8/layout/venn1"/>
    <dgm:cxn modelId="{18324591-FDC7-4CC8-96A5-494882AA4B1E}" type="presParOf" srcId="{74BAC2AD-A5B2-40EC-B44A-000DD9A4DB38}" destId="{D6FB8723-36B6-41AD-9A48-0402D97D1390}" srcOrd="1" destOrd="0" presId="urn:microsoft.com/office/officeart/2005/8/layout/venn1"/>
    <dgm:cxn modelId="{246F04BA-A3A5-46FD-BCF0-21302D0BB8C0}" type="presParOf" srcId="{74BAC2AD-A5B2-40EC-B44A-000DD9A4DB38}" destId="{4E335EDB-77D8-4E6A-A556-FAE4BCADDFF0}" srcOrd="2" destOrd="0" presId="urn:microsoft.com/office/officeart/2005/8/layout/venn1"/>
    <dgm:cxn modelId="{F1E2B084-DE87-4EC2-8768-BD5A315F9AA4}" type="presParOf" srcId="{74BAC2AD-A5B2-40EC-B44A-000DD9A4DB38}" destId="{122E1A33-3ADF-40ED-A7F5-A76632D16F18}" srcOrd="3" destOrd="0" presId="urn:microsoft.com/office/officeart/2005/8/layout/venn1"/>
    <dgm:cxn modelId="{38E293E0-00E5-43FC-A860-9502B7A28253}" type="presParOf" srcId="{74BAC2AD-A5B2-40EC-B44A-000DD9A4DB38}" destId="{245B341B-7B77-4DF5-8603-A916A8F519F7}" srcOrd="4" destOrd="0" presId="urn:microsoft.com/office/officeart/2005/8/layout/venn1"/>
    <dgm:cxn modelId="{70723CE7-8341-4BC4-B0DA-99AD232EB25B}" type="presParOf" srcId="{74BAC2AD-A5B2-40EC-B44A-000DD9A4DB38}" destId="{3062811B-3BB8-4DA6-93E9-326E88FF5D1C}" srcOrd="5" destOrd="0" presId="urn:microsoft.com/office/officeart/2005/8/layout/ven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A88E6E9-4C71-4A35-B6CA-51689F478CEA}">
      <dsp:nvSpPr>
        <dsp:cNvPr id="0" name=""/>
        <dsp:cNvSpPr/>
      </dsp:nvSpPr>
      <dsp:spPr>
        <a:xfrm>
          <a:off x="423962" y="1529414"/>
          <a:ext cx="1678402" cy="1467134"/>
        </a:xfrm>
        <a:prstGeom prst="rightArrow">
          <a:avLst>
            <a:gd name="adj1" fmla="val 70000"/>
            <a:gd name="adj2" fmla="val 50000"/>
          </a:avLst>
        </a:prstGeom>
        <a:solidFill>
          <a:schemeClr val="accent1">
            <a:alpha val="90000"/>
            <a:tint val="40000"/>
            <a:hueOff val="0"/>
            <a:satOff val="0"/>
            <a:lumOff val="0"/>
            <a:alphaOff val="0"/>
          </a:schemeClr>
        </a:solidFill>
        <a:ln w="19050" cap="rnd"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5560" tIns="8890" rIns="17780" bIns="8890" numCol="1" spcCol="1270" anchor="ctr" anchorCtr="0">
          <a:noAutofit/>
        </a:bodyPr>
        <a:lstStyle/>
        <a:p>
          <a:pPr marL="114300" lvl="1" indent="-114300" algn="l" defTabSz="622300">
            <a:lnSpc>
              <a:spcPct val="90000"/>
            </a:lnSpc>
            <a:spcBef>
              <a:spcPct val="0"/>
            </a:spcBef>
            <a:spcAft>
              <a:spcPct val="15000"/>
            </a:spcAft>
            <a:buChar char="••"/>
          </a:pPr>
          <a:r>
            <a:rPr lang="ru-RU" sz="1400" kern="1200" dirty="0"/>
            <a:t>Что искать (объект)</a:t>
          </a:r>
        </a:p>
        <a:p>
          <a:pPr marL="114300" lvl="1" indent="-114300" algn="l" defTabSz="622300">
            <a:lnSpc>
              <a:spcPct val="90000"/>
            </a:lnSpc>
            <a:spcBef>
              <a:spcPct val="0"/>
            </a:spcBef>
            <a:spcAft>
              <a:spcPct val="15000"/>
            </a:spcAft>
            <a:buChar char="••"/>
          </a:pPr>
          <a:r>
            <a:rPr lang="ru-RU" sz="1400" kern="1200" dirty="0"/>
            <a:t>Зачем (Цель)</a:t>
          </a:r>
        </a:p>
        <a:p>
          <a:pPr marL="114300" lvl="1" indent="-114300" algn="l" defTabSz="622300">
            <a:lnSpc>
              <a:spcPct val="90000"/>
            </a:lnSpc>
            <a:spcBef>
              <a:spcPct val="0"/>
            </a:spcBef>
            <a:spcAft>
              <a:spcPct val="15000"/>
            </a:spcAft>
            <a:buChar char="••"/>
          </a:pPr>
          <a:r>
            <a:rPr lang="ru-RU" sz="1400" kern="1200" dirty="0"/>
            <a:t>Где </a:t>
          </a:r>
        </a:p>
      </dsp:txBody>
      <dsp:txXfrm>
        <a:off x="843563" y="1749484"/>
        <a:ext cx="818221" cy="1026994"/>
      </dsp:txXfrm>
    </dsp:sp>
    <dsp:sp modelId="{884E5324-A3C1-427E-B051-A41C57AC2116}">
      <dsp:nvSpPr>
        <dsp:cNvPr id="0" name=""/>
        <dsp:cNvSpPr/>
      </dsp:nvSpPr>
      <dsp:spPr>
        <a:xfrm>
          <a:off x="4361" y="900106"/>
          <a:ext cx="839201" cy="2725750"/>
        </a:xfrm>
        <a:prstGeom prst="ellipse">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ru-RU" sz="1600" b="1" kern="1200" dirty="0"/>
            <a:t>поиск и сбор данных </a:t>
          </a:r>
        </a:p>
      </dsp:txBody>
      <dsp:txXfrm>
        <a:off x="127259" y="1299283"/>
        <a:ext cx="593405" cy="1927396"/>
      </dsp:txXfrm>
    </dsp:sp>
    <dsp:sp modelId="{85B05580-D36F-44D4-BC7A-EFE742CB0106}">
      <dsp:nvSpPr>
        <dsp:cNvPr id="0" name=""/>
        <dsp:cNvSpPr/>
      </dsp:nvSpPr>
      <dsp:spPr>
        <a:xfrm>
          <a:off x="2626865" y="1529414"/>
          <a:ext cx="1678402" cy="1467134"/>
        </a:xfrm>
        <a:prstGeom prst="rightArrow">
          <a:avLst>
            <a:gd name="adj1" fmla="val 70000"/>
            <a:gd name="adj2" fmla="val 50000"/>
          </a:avLst>
        </a:prstGeom>
        <a:solidFill>
          <a:schemeClr val="accent1">
            <a:alpha val="90000"/>
            <a:tint val="40000"/>
            <a:hueOff val="0"/>
            <a:satOff val="0"/>
            <a:lumOff val="0"/>
            <a:alphaOff val="0"/>
          </a:schemeClr>
        </a:solidFill>
        <a:ln w="19050" cap="rnd"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5560" tIns="8890" rIns="17780" bIns="8890" numCol="1" spcCol="1270" anchor="ctr" anchorCtr="0">
          <a:noAutofit/>
        </a:bodyPr>
        <a:lstStyle/>
        <a:p>
          <a:pPr marL="114300" lvl="1" indent="-114300" algn="l" defTabSz="622300">
            <a:lnSpc>
              <a:spcPct val="90000"/>
            </a:lnSpc>
            <a:spcBef>
              <a:spcPct val="0"/>
            </a:spcBef>
            <a:spcAft>
              <a:spcPct val="15000"/>
            </a:spcAft>
            <a:buChar char="••"/>
          </a:pPr>
          <a:r>
            <a:rPr lang="ru-RU" sz="1400" kern="1200" dirty="0"/>
            <a:t>Анализ и сравнение</a:t>
          </a:r>
        </a:p>
        <a:p>
          <a:pPr marL="114300" lvl="1" indent="-114300" algn="l" defTabSz="622300">
            <a:lnSpc>
              <a:spcPct val="90000"/>
            </a:lnSpc>
            <a:spcBef>
              <a:spcPct val="0"/>
            </a:spcBef>
            <a:spcAft>
              <a:spcPct val="15000"/>
            </a:spcAft>
            <a:buChar char="••"/>
          </a:pPr>
          <a:r>
            <a:rPr lang="ru-RU" sz="1400" kern="1200" dirty="0"/>
            <a:t>Систематизация</a:t>
          </a:r>
        </a:p>
        <a:p>
          <a:pPr marL="114300" lvl="1" indent="-114300" algn="l" defTabSz="622300">
            <a:lnSpc>
              <a:spcPct val="90000"/>
            </a:lnSpc>
            <a:spcBef>
              <a:spcPct val="0"/>
            </a:spcBef>
            <a:spcAft>
              <a:spcPct val="15000"/>
            </a:spcAft>
            <a:buChar char="••"/>
          </a:pPr>
          <a:r>
            <a:rPr lang="ru-RU" sz="1400" kern="1200" dirty="0"/>
            <a:t>Обобщение</a:t>
          </a:r>
        </a:p>
      </dsp:txBody>
      <dsp:txXfrm>
        <a:off x="3046466" y="1749484"/>
        <a:ext cx="818221" cy="1026994"/>
      </dsp:txXfrm>
    </dsp:sp>
    <dsp:sp modelId="{67AA1E3D-DFAD-4E1B-A26B-E0980500557D}">
      <dsp:nvSpPr>
        <dsp:cNvPr id="0" name=""/>
        <dsp:cNvSpPr/>
      </dsp:nvSpPr>
      <dsp:spPr>
        <a:xfrm>
          <a:off x="2207265" y="971547"/>
          <a:ext cx="839201" cy="2582868"/>
        </a:xfrm>
        <a:prstGeom prst="ellipse">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ru-RU" sz="1600" b="1" kern="1200" dirty="0"/>
            <a:t>обработка</a:t>
          </a:r>
        </a:p>
      </dsp:txBody>
      <dsp:txXfrm>
        <a:off x="2330163" y="1349799"/>
        <a:ext cx="593405" cy="1826364"/>
      </dsp:txXfrm>
    </dsp:sp>
    <dsp:sp modelId="{220514B2-F721-41C2-8AA7-4F7114ABF25A}">
      <dsp:nvSpPr>
        <dsp:cNvPr id="0" name=""/>
        <dsp:cNvSpPr/>
      </dsp:nvSpPr>
      <dsp:spPr>
        <a:xfrm>
          <a:off x="4829768" y="1529414"/>
          <a:ext cx="1678402" cy="1467134"/>
        </a:xfrm>
        <a:prstGeom prst="rightArrow">
          <a:avLst>
            <a:gd name="adj1" fmla="val 70000"/>
            <a:gd name="adj2" fmla="val 50000"/>
          </a:avLst>
        </a:prstGeom>
        <a:solidFill>
          <a:schemeClr val="accent1">
            <a:alpha val="90000"/>
            <a:tint val="40000"/>
            <a:hueOff val="0"/>
            <a:satOff val="0"/>
            <a:lumOff val="0"/>
            <a:alphaOff val="0"/>
          </a:schemeClr>
        </a:solidFill>
        <a:ln w="19050" cap="rnd"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5560" tIns="8890" rIns="17780" bIns="8890" numCol="1" spcCol="1270" anchor="ctr" anchorCtr="0">
          <a:noAutofit/>
        </a:bodyPr>
        <a:lstStyle/>
        <a:p>
          <a:pPr marL="114300" lvl="1" indent="-114300" algn="l" defTabSz="622300">
            <a:lnSpc>
              <a:spcPct val="90000"/>
            </a:lnSpc>
            <a:spcBef>
              <a:spcPct val="0"/>
            </a:spcBef>
            <a:spcAft>
              <a:spcPct val="15000"/>
            </a:spcAft>
            <a:buChar char="••"/>
          </a:pPr>
          <a:r>
            <a:rPr lang="ru-RU" sz="1400" kern="1200" dirty="0"/>
            <a:t>Применение на практике</a:t>
          </a:r>
        </a:p>
        <a:p>
          <a:pPr marL="114300" lvl="1" indent="-114300" algn="l" defTabSz="622300">
            <a:lnSpc>
              <a:spcPct val="90000"/>
            </a:lnSpc>
            <a:spcBef>
              <a:spcPct val="0"/>
            </a:spcBef>
            <a:spcAft>
              <a:spcPct val="15000"/>
            </a:spcAft>
            <a:buChar char="••"/>
          </a:pPr>
          <a:r>
            <a:rPr lang="ru-RU" sz="1400" kern="1200" dirty="0"/>
            <a:t>Д/</a:t>
          </a:r>
          <a:r>
            <a:rPr lang="ru-RU" sz="1400" kern="1200" dirty="0" err="1"/>
            <a:t>з</a:t>
          </a:r>
          <a:r>
            <a:rPr lang="ru-RU" sz="1400" kern="1200" dirty="0"/>
            <a:t>, пересказ, реферат…</a:t>
          </a:r>
        </a:p>
      </dsp:txBody>
      <dsp:txXfrm>
        <a:off x="5249369" y="1749484"/>
        <a:ext cx="818221" cy="1026994"/>
      </dsp:txXfrm>
    </dsp:sp>
    <dsp:sp modelId="{B2D8DE1A-D3B0-4A9B-B133-AC49D73925BD}">
      <dsp:nvSpPr>
        <dsp:cNvPr id="0" name=""/>
        <dsp:cNvSpPr/>
      </dsp:nvSpPr>
      <dsp:spPr>
        <a:xfrm>
          <a:off x="4410168" y="971547"/>
          <a:ext cx="839201" cy="2582868"/>
        </a:xfrm>
        <a:prstGeom prst="ellipse">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ru-RU" sz="1600" b="1" kern="1200" dirty="0"/>
            <a:t> использование </a:t>
          </a:r>
        </a:p>
      </dsp:txBody>
      <dsp:txXfrm>
        <a:off x="4533066" y="1349799"/>
        <a:ext cx="593405" cy="1826364"/>
      </dsp:txXfrm>
    </dsp:sp>
    <dsp:sp modelId="{35479AF7-DCEE-4B4B-BB5B-F824A44F3BEA}">
      <dsp:nvSpPr>
        <dsp:cNvPr id="0" name=""/>
        <dsp:cNvSpPr/>
      </dsp:nvSpPr>
      <dsp:spPr>
        <a:xfrm>
          <a:off x="7032671" y="1529414"/>
          <a:ext cx="1678402" cy="1467134"/>
        </a:xfrm>
        <a:prstGeom prst="rightArrow">
          <a:avLst>
            <a:gd name="adj1" fmla="val 70000"/>
            <a:gd name="adj2" fmla="val 50000"/>
          </a:avLst>
        </a:prstGeom>
        <a:solidFill>
          <a:schemeClr val="accent1">
            <a:alpha val="90000"/>
            <a:tint val="40000"/>
            <a:hueOff val="0"/>
            <a:satOff val="0"/>
            <a:lumOff val="0"/>
            <a:alphaOff val="0"/>
          </a:schemeClr>
        </a:solidFill>
        <a:ln w="19050" cap="rnd"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0B24E04-F5C4-49CF-8D24-DE3844033C48}">
      <dsp:nvSpPr>
        <dsp:cNvPr id="0" name=""/>
        <dsp:cNvSpPr/>
      </dsp:nvSpPr>
      <dsp:spPr>
        <a:xfrm>
          <a:off x="6613071" y="971547"/>
          <a:ext cx="839201" cy="2582868"/>
        </a:xfrm>
        <a:prstGeom prst="ellipse">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ru-RU" sz="1600" b="1" kern="1200" dirty="0"/>
            <a:t>Хранение</a:t>
          </a:r>
        </a:p>
      </dsp:txBody>
      <dsp:txXfrm>
        <a:off x="6735969" y="1349799"/>
        <a:ext cx="593405" cy="182636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DFF5AFE-A9A4-4BE7-95E9-659A83DFC44F}">
      <dsp:nvSpPr>
        <dsp:cNvPr id="0" name=""/>
        <dsp:cNvSpPr/>
      </dsp:nvSpPr>
      <dsp:spPr>
        <a:xfrm>
          <a:off x="4986754" y="2873914"/>
          <a:ext cx="91440" cy="497075"/>
        </a:xfrm>
        <a:custGeom>
          <a:avLst/>
          <a:gdLst/>
          <a:ahLst/>
          <a:cxnLst/>
          <a:rect l="0" t="0" r="0" b="0"/>
          <a:pathLst>
            <a:path>
              <a:moveTo>
                <a:pt x="45720" y="0"/>
              </a:moveTo>
              <a:lnTo>
                <a:pt x="45720" y="497075"/>
              </a:lnTo>
            </a:path>
          </a:pathLst>
        </a:custGeom>
        <a:noFill/>
        <a:ln w="19050" cap="rnd"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BFE6363-5183-4471-BD2D-92D3F158AB53}">
      <dsp:nvSpPr>
        <dsp:cNvPr id="0" name=""/>
        <dsp:cNvSpPr/>
      </dsp:nvSpPr>
      <dsp:spPr>
        <a:xfrm>
          <a:off x="3465760" y="1291533"/>
          <a:ext cx="1566713" cy="497075"/>
        </a:xfrm>
        <a:custGeom>
          <a:avLst/>
          <a:gdLst/>
          <a:ahLst/>
          <a:cxnLst/>
          <a:rect l="0" t="0" r="0" b="0"/>
          <a:pathLst>
            <a:path>
              <a:moveTo>
                <a:pt x="0" y="0"/>
              </a:moveTo>
              <a:lnTo>
                <a:pt x="0" y="338742"/>
              </a:lnTo>
              <a:lnTo>
                <a:pt x="1566713" y="338742"/>
              </a:lnTo>
              <a:lnTo>
                <a:pt x="1566713" y="497075"/>
              </a:lnTo>
            </a:path>
          </a:pathLst>
        </a:cu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91FA2F2-EE6E-4FC3-B0CB-5ECCF58A1C55}">
      <dsp:nvSpPr>
        <dsp:cNvPr id="0" name=""/>
        <dsp:cNvSpPr/>
      </dsp:nvSpPr>
      <dsp:spPr>
        <a:xfrm>
          <a:off x="1899046" y="2873914"/>
          <a:ext cx="1044475" cy="497075"/>
        </a:xfrm>
        <a:custGeom>
          <a:avLst/>
          <a:gdLst/>
          <a:ahLst/>
          <a:cxnLst/>
          <a:rect l="0" t="0" r="0" b="0"/>
          <a:pathLst>
            <a:path>
              <a:moveTo>
                <a:pt x="0" y="0"/>
              </a:moveTo>
              <a:lnTo>
                <a:pt x="0" y="338742"/>
              </a:lnTo>
              <a:lnTo>
                <a:pt x="1044475" y="338742"/>
              </a:lnTo>
              <a:lnTo>
                <a:pt x="1044475" y="497075"/>
              </a:lnTo>
            </a:path>
          </a:pathLst>
        </a:custGeom>
        <a:noFill/>
        <a:ln w="19050" cap="rnd"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E0BE8FA-F799-47C4-90FE-4F0E27A7BED6}">
      <dsp:nvSpPr>
        <dsp:cNvPr id="0" name=""/>
        <dsp:cNvSpPr/>
      </dsp:nvSpPr>
      <dsp:spPr>
        <a:xfrm>
          <a:off x="854571" y="2873914"/>
          <a:ext cx="1044475" cy="497075"/>
        </a:xfrm>
        <a:custGeom>
          <a:avLst/>
          <a:gdLst/>
          <a:ahLst/>
          <a:cxnLst/>
          <a:rect l="0" t="0" r="0" b="0"/>
          <a:pathLst>
            <a:path>
              <a:moveTo>
                <a:pt x="1044475" y="0"/>
              </a:moveTo>
              <a:lnTo>
                <a:pt x="1044475" y="338742"/>
              </a:lnTo>
              <a:lnTo>
                <a:pt x="0" y="338742"/>
              </a:lnTo>
              <a:lnTo>
                <a:pt x="0" y="497075"/>
              </a:lnTo>
            </a:path>
          </a:pathLst>
        </a:custGeom>
        <a:noFill/>
        <a:ln w="19050" cap="rnd"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D10830D-4554-4D7A-B116-3F04F63FEF2A}">
      <dsp:nvSpPr>
        <dsp:cNvPr id="0" name=""/>
        <dsp:cNvSpPr/>
      </dsp:nvSpPr>
      <dsp:spPr>
        <a:xfrm>
          <a:off x="1899046" y="1291533"/>
          <a:ext cx="1566713" cy="497075"/>
        </a:xfrm>
        <a:custGeom>
          <a:avLst/>
          <a:gdLst/>
          <a:ahLst/>
          <a:cxnLst/>
          <a:rect l="0" t="0" r="0" b="0"/>
          <a:pathLst>
            <a:path>
              <a:moveTo>
                <a:pt x="1566713" y="0"/>
              </a:moveTo>
              <a:lnTo>
                <a:pt x="1566713" y="338742"/>
              </a:lnTo>
              <a:lnTo>
                <a:pt x="0" y="338742"/>
              </a:lnTo>
              <a:lnTo>
                <a:pt x="0" y="497075"/>
              </a:lnTo>
            </a:path>
          </a:pathLst>
        </a:cu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E290A4F-5467-46CD-BD07-598E077BE67E}">
      <dsp:nvSpPr>
        <dsp:cNvPr id="0" name=""/>
        <dsp:cNvSpPr/>
      </dsp:nvSpPr>
      <dsp:spPr>
        <a:xfrm>
          <a:off x="2611189" y="206228"/>
          <a:ext cx="1709142" cy="1085305"/>
        </a:xfrm>
        <a:prstGeom prst="roundRect">
          <a:avLst>
            <a:gd name="adj" fmla="val 10000"/>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EDDD2D0-0DE5-470F-8AB9-BD2D9CCD6FB4}">
      <dsp:nvSpPr>
        <dsp:cNvPr id="0" name=""/>
        <dsp:cNvSpPr/>
      </dsp:nvSpPr>
      <dsp:spPr>
        <a:xfrm>
          <a:off x="2801094" y="386637"/>
          <a:ext cx="1709142" cy="1085305"/>
        </a:xfrm>
        <a:prstGeom prst="roundRect">
          <a:avLst>
            <a:gd name="adj" fmla="val 10000"/>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5730" tIns="125730" rIns="125730" bIns="125730" numCol="1" spcCol="1270" anchor="ctr" anchorCtr="0">
          <a:noAutofit/>
        </a:bodyPr>
        <a:lstStyle/>
        <a:p>
          <a:pPr lvl="0" algn="ctr" defTabSz="1466850">
            <a:lnSpc>
              <a:spcPct val="90000"/>
            </a:lnSpc>
            <a:spcBef>
              <a:spcPct val="0"/>
            </a:spcBef>
            <a:spcAft>
              <a:spcPct val="35000"/>
            </a:spcAft>
          </a:pPr>
          <a:endParaRPr lang="ru-RU" sz="3300" kern="1200" dirty="0"/>
        </a:p>
      </dsp:txBody>
      <dsp:txXfrm>
        <a:off x="2832881" y="418424"/>
        <a:ext cx="1645568" cy="1021731"/>
      </dsp:txXfrm>
    </dsp:sp>
    <dsp:sp modelId="{65B98B27-06A7-4F44-8028-F9D1FF4B346D}">
      <dsp:nvSpPr>
        <dsp:cNvPr id="0" name=""/>
        <dsp:cNvSpPr/>
      </dsp:nvSpPr>
      <dsp:spPr>
        <a:xfrm>
          <a:off x="1044475" y="1788609"/>
          <a:ext cx="1709142" cy="1085305"/>
        </a:xfrm>
        <a:prstGeom prst="roundRect">
          <a:avLst>
            <a:gd name="adj" fmla="val 10000"/>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3F553DF-40E1-46BD-B842-A99A8D05EC66}">
      <dsp:nvSpPr>
        <dsp:cNvPr id="0" name=""/>
        <dsp:cNvSpPr/>
      </dsp:nvSpPr>
      <dsp:spPr>
        <a:xfrm>
          <a:off x="1234380" y="1969018"/>
          <a:ext cx="1709142" cy="1085305"/>
        </a:xfrm>
        <a:prstGeom prst="roundRect">
          <a:avLst>
            <a:gd name="adj" fmla="val 10000"/>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5730" tIns="125730" rIns="125730" bIns="125730" numCol="1" spcCol="1270" anchor="ctr" anchorCtr="0">
          <a:noAutofit/>
        </a:bodyPr>
        <a:lstStyle/>
        <a:p>
          <a:pPr lvl="0" algn="ctr" defTabSz="1466850">
            <a:lnSpc>
              <a:spcPct val="90000"/>
            </a:lnSpc>
            <a:spcBef>
              <a:spcPct val="0"/>
            </a:spcBef>
            <a:spcAft>
              <a:spcPct val="35000"/>
            </a:spcAft>
          </a:pPr>
          <a:endParaRPr lang="ru-RU" sz="3300" kern="1200" dirty="0"/>
        </a:p>
      </dsp:txBody>
      <dsp:txXfrm>
        <a:off x="1266167" y="2000805"/>
        <a:ext cx="1645568" cy="1021731"/>
      </dsp:txXfrm>
    </dsp:sp>
    <dsp:sp modelId="{CAA72843-F4FC-48EB-8415-694A23FDD403}">
      <dsp:nvSpPr>
        <dsp:cNvPr id="0" name=""/>
        <dsp:cNvSpPr/>
      </dsp:nvSpPr>
      <dsp:spPr>
        <a:xfrm>
          <a:off x="0" y="3370989"/>
          <a:ext cx="1709142" cy="1085305"/>
        </a:xfrm>
        <a:prstGeom prst="roundRect">
          <a:avLst>
            <a:gd name="adj" fmla="val 10000"/>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AA8A0BC-C7DE-43CF-8F29-E3549A818781}">
      <dsp:nvSpPr>
        <dsp:cNvPr id="0" name=""/>
        <dsp:cNvSpPr/>
      </dsp:nvSpPr>
      <dsp:spPr>
        <a:xfrm>
          <a:off x="189904" y="3551399"/>
          <a:ext cx="1709142" cy="1085305"/>
        </a:xfrm>
        <a:prstGeom prst="roundRect">
          <a:avLst>
            <a:gd name="adj" fmla="val 10000"/>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5730" tIns="125730" rIns="125730" bIns="125730" numCol="1" spcCol="1270" anchor="ctr" anchorCtr="0">
          <a:noAutofit/>
        </a:bodyPr>
        <a:lstStyle/>
        <a:p>
          <a:pPr lvl="0" algn="ctr" defTabSz="1466850">
            <a:lnSpc>
              <a:spcPct val="90000"/>
            </a:lnSpc>
            <a:spcBef>
              <a:spcPct val="0"/>
            </a:spcBef>
            <a:spcAft>
              <a:spcPct val="35000"/>
            </a:spcAft>
          </a:pPr>
          <a:endParaRPr lang="ru-RU" sz="3300" kern="1200" dirty="0"/>
        </a:p>
      </dsp:txBody>
      <dsp:txXfrm>
        <a:off x="221691" y="3583186"/>
        <a:ext cx="1645568" cy="1021731"/>
      </dsp:txXfrm>
    </dsp:sp>
    <dsp:sp modelId="{F85637FF-33A6-4C03-BD7E-9475E8351894}">
      <dsp:nvSpPr>
        <dsp:cNvPr id="0" name=""/>
        <dsp:cNvSpPr/>
      </dsp:nvSpPr>
      <dsp:spPr>
        <a:xfrm>
          <a:off x="2088951" y="3370989"/>
          <a:ext cx="1709142" cy="1085305"/>
        </a:xfrm>
        <a:prstGeom prst="roundRect">
          <a:avLst>
            <a:gd name="adj" fmla="val 10000"/>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8C1F5F0-C91B-414A-B9D1-8FEBB45ABD17}">
      <dsp:nvSpPr>
        <dsp:cNvPr id="0" name=""/>
        <dsp:cNvSpPr/>
      </dsp:nvSpPr>
      <dsp:spPr>
        <a:xfrm>
          <a:off x="2278856" y="3551399"/>
          <a:ext cx="1709142" cy="1085305"/>
        </a:xfrm>
        <a:prstGeom prst="roundRect">
          <a:avLst>
            <a:gd name="adj" fmla="val 10000"/>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5730" tIns="125730" rIns="125730" bIns="125730" numCol="1" spcCol="1270" anchor="ctr" anchorCtr="0">
          <a:noAutofit/>
        </a:bodyPr>
        <a:lstStyle/>
        <a:p>
          <a:pPr lvl="0" algn="ctr" defTabSz="1466850">
            <a:lnSpc>
              <a:spcPct val="90000"/>
            </a:lnSpc>
            <a:spcBef>
              <a:spcPct val="0"/>
            </a:spcBef>
            <a:spcAft>
              <a:spcPct val="35000"/>
            </a:spcAft>
          </a:pPr>
          <a:endParaRPr lang="ru-RU" sz="3300" kern="1200" dirty="0"/>
        </a:p>
      </dsp:txBody>
      <dsp:txXfrm>
        <a:off x="2310643" y="3583186"/>
        <a:ext cx="1645568" cy="1021731"/>
      </dsp:txXfrm>
    </dsp:sp>
    <dsp:sp modelId="{90708C60-7C85-40AE-A30D-B8963C934935}">
      <dsp:nvSpPr>
        <dsp:cNvPr id="0" name=""/>
        <dsp:cNvSpPr/>
      </dsp:nvSpPr>
      <dsp:spPr>
        <a:xfrm>
          <a:off x="4177903" y="1788609"/>
          <a:ext cx="1709142" cy="1085305"/>
        </a:xfrm>
        <a:prstGeom prst="roundRect">
          <a:avLst>
            <a:gd name="adj" fmla="val 10000"/>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1EAECE3-5720-4CCF-995F-0A453E5B847E}">
      <dsp:nvSpPr>
        <dsp:cNvPr id="0" name=""/>
        <dsp:cNvSpPr/>
      </dsp:nvSpPr>
      <dsp:spPr>
        <a:xfrm>
          <a:off x="4367807" y="1969018"/>
          <a:ext cx="1709142" cy="1085305"/>
        </a:xfrm>
        <a:prstGeom prst="roundRect">
          <a:avLst>
            <a:gd name="adj" fmla="val 10000"/>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5730" tIns="125730" rIns="125730" bIns="125730" numCol="1" spcCol="1270" anchor="ctr" anchorCtr="0">
          <a:noAutofit/>
        </a:bodyPr>
        <a:lstStyle/>
        <a:p>
          <a:pPr lvl="0" algn="ctr" defTabSz="1466850">
            <a:lnSpc>
              <a:spcPct val="90000"/>
            </a:lnSpc>
            <a:spcBef>
              <a:spcPct val="0"/>
            </a:spcBef>
            <a:spcAft>
              <a:spcPct val="35000"/>
            </a:spcAft>
          </a:pPr>
          <a:endParaRPr lang="ru-RU" sz="3300" kern="1200" dirty="0"/>
        </a:p>
      </dsp:txBody>
      <dsp:txXfrm>
        <a:off x="4399594" y="2000805"/>
        <a:ext cx="1645568" cy="1021731"/>
      </dsp:txXfrm>
    </dsp:sp>
    <dsp:sp modelId="{9FBD56EE-F8B0-4A0D-8FAC-D3B0B703F62E}">
      <dsp:nvSpPr>
        <dsp:cNvPr id="0" name=""/>
        <dsp:cNvSpPr/>
      </dsp:nvSpPr>
      <dsp:spPr>
        <a:xfrm>
          <a:off x="4177903" y="3370989"/>
          <a:ext cx="1709142" cy="1085305"/>
        </a:xfrm>
        <a:prstGeom prst="roundRect">
          <a:avLst>
            <a:gd name="adj" fmla="val 10000"/>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3EDA6D3-4E93-4733-89E7-A8AC4C08BEB1}">
      <dsp:nvSpPr>
        <dsp:cNvPr id="0" name=""/>
        <dsp:cNvSpPr/>
      </dsp:nvSpPr>
      <dsp:spPr>
        <a:xfrm>
          <a:off x="4367807" y="3551399"/>
          <a:ext cx="1709142" cy="1085305"/>
        </a:xfrm>
        <a:prstGeom prst="roundRect">
          <a:avLst>
            <a:gd name="adj" fmla="val 10000"/>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5730" tIns="125730" rIns="125730" bIns="125730" numCol="1" spcCol="1270" anchor="ctr" anchorCtr="0">
          <a:noAutofit/>
        </a:bodyPr>
        <a:lstStyle/>
        <a:p>
          <a:pPr lvl="0" algn="ctr" defTabSz="1466850">
            <a:lnSpc>
              <a:spcPct val="90000"/>
            </a:lnSpc>
            <a:spcBef>
              <a:spcPct val="0"/>
            </a:spcBef>
            <a:spcAft>
              <a:spcPct val="35000"/>
            </a:spcAft>
          </a:pPr>
          <a:endParaRPr lang="ru-RU" sz="3300" kern="1200" dirty="0"/>
        </a:p>
      </dsp:txBody>
      <dsp:txXfrm>
        <a:off x="4399594" y="3583186"/>
        <a:ext cx="1645568" cy="102173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C6A5C14-B1C0-4382-8E78-84356BF500EF}">
      <dsp:nvSpPr>
        <dsp:cNvPr id="0" name=""/>
        <dsp:cNvSpPr/>
      </dsp:nvSpPr>
      <dsp:spPr>
        <a:xfrm>
          <a:off x="3257543" y="33241"/>
          <a:ext cx="1714512" cy="1724421"/>
        </a:xfrm>
        <a:prstGeom prst="ellipse">
          <a:avLst/>
        </a:prstGeom>
        <a:solidFill>
          <a:schemeClr val="accent1">
            <a:alpha val="50000"/>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1289050">
            <a:lnSpc>
              <a:spcPct val="90000"/>
            </a:lnSpc>
            <a:spcBef>
              <a:spcPct val="0"/>
            </a:spcBef>
            <a:spcAft>
              <a:spcPct val="35000"/>
            </a:spcAft>
          </a:pPr>
          <a:endParaRPr lang="ru-RU" sz="2900" kern="1200" dirty="0"/>
        </a:p>
      </dsp:txBody>
      <dsp:txXfrm>
        <a:off x="3486145" y="335015"/>
        <a:ext cx="1257308" cy="775989"/>
      </dsp:txXfrm>
    </dsp:sp>
    <dsp:sp modelId="{4E335EDB-77D8-4E6A-A556-FAE4BCADDFF0}">
      <dsp:nvSpPr>
        <dsp:cNvPr id="0" name=""/>
        <dsp:cNvSpPr/>
      </dsp:nvSpPr>
      <dsp:spPr>
        <a:xfrm>
          <a:off x="3876197" y="1109766"/>
          <a:ext cx="1714512" cy="1714512"/>
        </a:xfrm>
        <a:prstGeom prst="ellipse">
          <a:avLst/>
        </a:prstGeom>
        <a:solidFill>
          <a:schemeClr val="accent1">
            <a:alpha val="50000"/>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1066800">
            <a:lnSpc>
              <a:spcPct val="90000"/>
            </a:lnSpc>
            <a:spcBef>
              <a:spcPct val="0"/>
            </a:spcBef>
            <a:spcAft>
              <a:spcPct val="35000"/>
            </a:spcAft>
          </a:pPr>
          <a:endParaRPr lang="ru-RU" sz="2400" kern="1200" dirty="0"/>
        </a:p>
      </dsp:txBody>
      <dsp:txXfrm>
        <a:off x="4400552" y="1552682"/>
        <a:ext cx="1028707" cy="942981"/>
      </dsp:txXfrm>
    </dsp:sp>
    <dsp:sp modelId="{245B341B-7B77-4DF5-8603-A916A8F519F7}">
      <dsp:nvSpPr>
        <dsp:cNvPr id="0" name=""/>
        <dsp:cNvSpPr/>
      </dsp:nvSpPr>
      <dsp:spPr>
        <a:xfrm>
          <a:off x="2638890" y="1109766"/>
          <a:ext cx="1714512" cy="1714512"/>
        </a:xfrm>
        <a:prstGeom prst="ellipse">
          <a:avLst/>
        </a:prstGeom>
        <a:solidFill>
          <a:schemeClr val="accent1">
            <a:alpha val="50000"/>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1066800">
            <a:lnSpc>
              <a:spcPct val="90000"/>
            </a:lnSpc>
            <a:spcBef>
              <a:spcPct val="0"/>
            </a:spcBef>
            <a:spcAft>
              <a:spcPct val="35000"/>
            </a:spcAft>
          </a:pPr>
          <a:endParaRPr lang="ru-RU" sz="2400" kern="1200" dirty="0"/>
        </a:p>
      </dsp:txBody>
      <dsp:txXfrm>
        <a:off x="2800340" y="1552682"/>
        <a:ext cx="1028707" cy="942981"/>
      </dsp:txXfrm>
    </dsp:sp>
  </dsp:spTree>
</dsp:drawing>
</file>

<file path=ppt/diagrams/layout1.xml><?xml version="1.0" encoding="utf-8"?>
<dgm:layoutDef xmlns:dgm="http://schemas.openxmlformats.org/drawingml/2006/diagram" xmlns:a="http://schemas.openxmlformats.org/drawingml/2006/main" uniqueId="urn:microsoft.com/office/officeart/2005/8/layout/hProcess6">
  <dgm:title val=""/>
  <dgm:desc val=""/>
  <dgm:catLst>
    <dgm:cat type="process"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theList">
    <dgm:varLst>
      <dgm:dir/>
      <dgm:animLvl val="lvl"/>
      <dgm:resizeHandles val="exact"/>
    </dgm:varLst>
    <dgm:choose name="Name0">
      <dgm:if name="Name1" func="var" arg="dir" op="equ" val="norm">
        <dgm:alg type="lin">
          <dgm:param type="linDir" val="fromL"/>
          <dgm:param type="nodeHorzAlign" val="l"/>
        </dgm:alg>
      </dgm:if>
      <dgm:else name="Name2">
        <dgm:alg type="lin">
          <dgm:param type="linDir" val="fromR"/>
          <dgm:param type="nodeHorzAlign" val="r"/>
        </dgm:alg>
      </dgm:else>
    </dgm:choose>
    <dgm:shape xmlns:r="http://schemas.openxmlformats.org/officeDocument/2006/relationships" r:blip="">
      <dgm:adjLst/>
    </dgm:shape>
    <dgm:presOf/>
    <dgm:constrLst>
      <dgm:constr type="w" for="ch" forName="compNode" refType="w"/>
      <dgm:constr type="h" for="ch" forName="compNode" refType="w" refFor="ch" refForName="compNode" fact="0.7"/>
      <dgm:constr type="ctrY" for="ch" forName="compNode" refType="h" fact="0.5"/>
      <dgm:constr type="w" for="ch" forName="aSpace" refType="w" fact="0.05"/>
      <dgm:constr type="primFontSz" for="des" forName="childTextHidden" op="equ" val="65"/>
      <dgm:constr type="primFontSz" for="des" forName="parentText" op="equ"/>
    </dgm:constrLst>
    <dgm:ruleLst/>
    <dgm:forEach name="aNodeForEach" axis="ch" ptType="node">
      <dgm:layoutNode name="compNode">
        <dgm:alg type="composite">
          <dgm:param type="ar" val="1.43"/>
        </dgm:alg>
        <dgm:shape xmlns:r="http://schemas.openxmlformats.org/officeDocument/2006/relationships" r:blip="">
          <dgm:adjLst/>
        </dgm:shape>
        <dgm:presOf/>
        <dgm:choose name="Name3">
          <dgm:if name="Name4" func="var" arg="dir" op="equ" val="norm">
            <dgm:constrLst>
              <dgm:constr type="w" for="ch" forName="childTextVisible" refType="w" fact="0.8"/>
              <dgm:constr type="h" for="ch" forName="childTextVisible" refType="h"/>
              <dgm:constr type="r" for="ch" forName="childTextVisible" refType="w"/>
              <dgm:constr type="w" for="ch" forName="childTextHidden" refType="w" fact="0.6"/>
              <dgm:constr type="h" for="ch" forName="childTextHidden" refType="h"/>
              <dgm:constr type="r" for="ch" forName="childTextHidden" refType="w"/>
              <dgm:constr type="l" for="ch" forName="parentText"/>
              <dgm:constr type="w" for="ch" forName="parentText" refType="w" fact="0.4"/>
              <dgm:constr type="h" for="ch" forName="parentText" refType="w" refFor="ch" refForName="parentText" op="equ"/>
              <dgm:constr type="ctrY" for="ch" forName="parentText" refType="h" fact="0.5"/>
            </dgm:constrLst>
          </dgm:if>
          <dgm:else name="Name5">
            <dgm:constrLst>
              <dgm:constr type="w" for="ch" forName="childTextVisible" refType="w" fact="0.8"/>
              <dgm:constr type="h" for="ch" forName="childTextVisible" refType="h"/>
              <dgm:constr type="l" for="ch" forName="childTextVisible"/>
              <dgm:constr type="w" for="ch" forName="childTextHidden" refType="w" fact="0.6"/>
              <dgm:constr type="h" for="ch" forName="childTextHidden" refType="h"/>
              <dgm:constr type="l" for="ch" forName="childTextHidden"/>
              <dgm:constr type="r" for="ch" forName="parentText" refType="w"/>
              <dgm:constr type="w" for="ch" forName="parentText" refType="w" fact="0.4"/>
              <dgm:constr type="h" for="ch" forName="parentText" refType="w" refFor="ch" refForName="parentText" op="equ"/>
              <dgm:constr type="ctrY" for="ch" forName="parentText" refType="h" fact="0.5"/>
            </dgm:constrLst>
          </dgm:else>
        </dgm:choose>
        <dgm:ruleLst/>
        <dgm:layoutNode name="noGeometry">
          <dgm:alg type="sp"/>
          <dgm:shape xmlns:r="http://schemas.openxmlformats.org/officeDocument/2006/relationships" r:blip="">
            <dgm:adjLst/>
          </dgm:shape>
          <dgm:presOf/>
          <dgm:constrLst/>
          <dgm:ruleLst/>
        </dgm:layoutNode>
        <dgm:layoutNode name="childTextVisible" styleLbl="bgAccFollowNode1">
          <dgm:varLst>
            <dgm:bulletEnabled val="1"/>
          </dgm:varLst>
          <dgm:alg type="sp"/>
          <dgm:choose name="Name6">
            <dgm:if name="Name7" func="var" arg="dir" op="equ" val="norm">
              <dgm:shape xmlns:r="http://schemas.openxmlformats.org/officeDocument/2006/relationships" type="rightArrow" r:blip="">
                <dgm:adjLst>
                  <dgm:adj idx="1" val="0.7"/>
                  <dgm:adj idx="2" val="0.5"/>
                </dgm:adjLst>
              </dgm:shape>
            </dgm:if>
            <dgm:else name="Name8">
              <dgm:shape xmlns:r="http://schemas.openxmlformats.org/officeDocument/2006/relationships" type="leftArrow" r:blip="">
                <dgm:adjLst>
                  <dgm:adj idx="1" val="0.7"/>
                  <dgm:adj idx="2" val="0.5"/>
                </dgm:adjLst>
              </dgm:shape>
            </dgm:else>
          </dgm:choose>
          <dgm:presOf axis="des" ptType="node"/>
          <dgm:constrLst/>
          <dgm:ruleLst/>
        </dgm:layoutNode>
        <dgm:layoutNode name="childTextHidden" styleLbl="bgAccFollowNode1">
          <dgm:choose name="Name9">
            <dgm:if name="Name10" axis="des followSib" ptType="node node" st="1 1" cnt="1 0" func="cnt" op="gte" val="1">
              <dgm:alg type="tx">
                <dgm:param type="stBulletLvl" val="1"/>
                <dgm:param type="txAnchorVertCh" val="mid"/>
              </dgm:alg>
            </dgm:if>
            <dgm:else name="Name11">
              <dgm:alg type="tx">
                <dgm:param type="stBulletLvl" val="2"/>
                <dgm:param type="txAnchorVertCh" val="mid"/>
              </dgm:alg>
            </dgm:else>
          </dgm:choose>
          <dgm:choose name="Name12">
            <dgm:if name="Name13" func="var" arg="dir" op="equ" val="norm">
              <dgm:shape xmlns:r="http://schemas.openxmlformats.org/officeDocument/2006/relationships" type="rightArrow" r:blip="" hideGeom="1">
                <dgm:adjLst>
                  <dgm:adj idx="1" val="0.7"/>
                  <dgm:adj idx="2" val="0.5"/>
                </dgm:adjLst>
              </dgm:shape>
            </dgm:if>
            <dgm:else name="Name14">
              <dgm:shape xmlns:r="http://schemas.openxmlformats.org/officeDocument/2006/relationships" type="leftArrow" r:blip="" hideGeom="1">
                <dgm:adjLst>
                  <dgm:adj idx="1" val="0.7"/>
                  <dgm:adj idx="2" val="0.5"/>
                </dgm:adjLst>
              </dgm:shape>
            </dgm:else>
          </dgm:choose>
          <dgm:presOf axis="des" ptType="node"/>
          <dgm:constrLst>
            <dgm:constr type="secFontSz" refType="primFontSz"/>
            <dgm:constr type="tMarg" refType="primFontSz" fact="0.05"/>
            <dgm:constr type="bMarg" refType="primFontSz" fact="0.05"/>
            <dgm:constr type="rMarg" refType="primFontSz" fact="0.1"/>
            <dgm:constr type="lMarg" refType="primFontSz" fact="0.2"/>
          </dgm:constrLst>
          <dgm:ruleLst>
            <dgm:rule type="primFontSz" val="5" fact="NaN" max="NaN"/>
          </dgm:ruleLst>
        </dgm:layoutNode>
        <dgm:layoutNode name="parentText" styleLbl="node1">
          <dgm:varLst>
            <dgm:chMax val="1"/>
            <dgm:bulletEnabled val="1"/>
          </dgm:varLst>
          <dgm:alg type="tx"/>
          <dgm:shape xmlns:r="http://schemas.openxmlformats.org/officeDocument/2006/relationships" type="ellipse" r:blip="">
            <dgm:adjLst/>
          </dgm:shape>
          <dgm:presOf axis="self"/>
          <dgm:constrLst>
            <dgm:constr type="primFontSz" val="65"/>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choose name="Name15">
        <dgm:if name="Name16" axis="self" ptType="node" func="revPos" op="gte" val="2">
          <dgm:layoutNode name="aSpace">
            <dgm:alg type="sp"/>
            <dgm:shape xmlns:r="http://schemas.openxmlformats.org/officeDocument/2006/relationships" r:blip="">
              <dgm:adjLst/>
            </dgm:shape>
            <dgm:presOf/>
            <dgm:constrLst/>
            <dgm:ruleLst/>
          </dgm:layoutNode>
        </dgm:if>
        <dgm:else name="Name17"/>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40977BC-3431-416C-B012-70A7754A2767}" type="datetimeFigureOut">
              <a:rPr lang="ru-RU" smtClean="0"/>
              <a:pPr/>
              <a:t>11.07.2023</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F760F40-D46E-4852-8CD1-67C265E0DDAC}"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EE3D59BA-81AF-4926-A7CC-B5861BD42F65}" type="slidenum">
              <a:rPr lang="ru-RU" smtClean="0"/>
              <a:pPr/>
              <a:t>31</a:t>
            </a:fld>
            <a:endParaRPr lang="ru-RU"/>
          </a:p>
        </p:txBody>
      </p:sp>
    </p:spTree>
    <p:extLst>
      <p:ext uri="{BB962C8B-B14F-4D97-AF65-F5344CB8AC3E}">
        <p14:creationId xmlns:p14="http://schemas.microsoft.com/office/powerpoint/2010/main" val="12004355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866442" y="1447801"/>
            <a:ext cx="6620968" cy="3329581"/>
          </a:xfrm>
        </p:spPr>
        <p:txBody>
          <a:bodyPr anchor="b"/>
          <a:lstStyle>
            <a:lvl1pPr>
              <a:defRPr sz="7200"/>
            </a:lvl1pPr>
          </a:lstStyle>
          <a:p>
            <a:r>
              <a:rPr lang="ru-RU" smtClean="0"/>
              <a:t>Образец заголовка</a:t>
            </a:r>
            <a:endParaRPr lang="en-US" dirty="0"/>
          </a:p>
        </p:txBody>
      </p:sp>
      <p:sp>
        <p:nvSpPr>
          <p:cNvPr id="3" name="Subtitle 2"/>
          <p:cNvSpPr>
            <a:spLocks noGrp="1"/>
          </p:cNvSpPr>
          <p:nvPr>
            <p:ph type="subTitle" idx="1"/>
          </p:nvPr>
        </p:nvSpPr>
        <p:spPr>
          <a:xfrm>
            <a:off x="866442" y="4777380"/>
            <a:ext cx="662096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5B106E36-FD25-4E2D-B0AA-010F637433A0}" type="datetimeFigureOut">
              <a:rPr lang="ru-RU" smtClean="0"/>
              <a:pPr/>
              <a:t>11.07.2023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725C68B6-61C2-468F-89AB-4B9F7531AA68}" type="slidenum">
              <a:rPr lang="ru-RU" smtClean="0"/>
              <a:pPr/>
              <a:t>‹#›</a:t>
            </a:fld>
            <a:endParaRPr lang="ru-RU"/>
          </a:p>
        </p:txBody>
      </p:sp>
    </p:spTree>
    <p:extLst>
      <p:ext uri="{BB962C8B-B14F-4D97-AF65-F5344CB8AC3E}">
        <p14:creationId xmlns:p14="http://schemas.microsoft.com/office/powerpoint/2010/main" val="11078877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Панорамная фотография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66443" y="4800587"/>
            <a:ext cx="6620967" cy="566738"/>
          </a:xfrm>
        </p:spPr>
        <p:txBody>
          <a:bodyPr anchor="b">
            <a:normAutofit/>
          </a:bodyPr>
          <a:lstStyle>
            <a:lvl1pPr algn="l">
              <a:defRPr sz="2400"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866442" y="685800"/>
            <a:ext cx="662096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866443" y="5367325"/>
            <a:ext cx="662096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5B106E36-FD25-4E2D-B0AA-010F637433A0}" type="datetimeFigureOut">
              <a:rPr lang="ru-RU" smtClean="0"/>
              <a:pPr/>
              <a:t>11.07.2023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725C68B6-61C2-468F-89AB-4B9F7531AA68}" type="slidenum">
              <a:rPr lang="ru-RU" smtClean="0"/>
              <a:pPr/>
              <a:t>‹#›</a:t>
            </a:fld>
            <a:endParaRPr lang="ru-RU"/>
          </a:p>
        </p:txBody>
      </p:sp>
    </p:spTree>
    <p:extLst>
      <p:ext uri="{BB962C8B-B14F-4D97-AF65-F5344CB8AC3E}">
        <p14:creationId xmlns:p14="http://schemas.microsoft.com/office/powerpoint/2010/main" val="33719670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866442" y="1447800"/>
            <a:ext cx="6620968" cy="1981200"/>
          </a:xfrm>
        </p:spPr>
        <p:txBody>
          <a:bodyPr/>
          <a:lstStyle>
            <a:lvl1pPr>
              <a:defRPr sz="4800"/>
            </a:lvl1pPr>
          </a:lstStyle>
          <a:p>
            <a:r>
              <a:rPr lang="ru-RU" smtClean="0"/>
              <a:t>Образец заголовка</a:t>
            </a:r>
            <a:endParaRPr lang="en-US" dirty="0"/>
          </a:p>
        </p:txBody>
      </p:sp>
      <p:sp>
        <p:nvSpPr>
          <p:cNvPr id="8" name="Text Placeholder 3"/>
          <p:cNvSpPr>
            <a:spLocks noGrp="1"/>
          </p:cNvSpPr>
          <p:nvPr>
            <p:ph type="body" sz="half" idx="2"/>
          </p:nvPr>
        </p:nvSpPr>
        <p:spPr>
          <a:xfrm>
            <a:off x="866442" y="3657600"/>
            <a:ext cx="6620968"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4" name="Date Placeholder 3"/>
          <p:cNvSpPr>
            <a:spLocks noGrp="1"/>
          </p:cNvSpPr>
          <p:nvPr>
            <p:ph type="dt" sz="half" idx="10"/>
          </p:nvPr>
        </p:nvSpPr>
        <p:spPr/>
        <p:txBody>
          <a:bodyPr/>
          <a:lstStyle/>
          <a:p>
            <a:fld id="{5B106E36-FD25-4E2D-B0AA-010F637433A0}" type="datetimeFigureOut">
              <a:rPr lang="ru-RU" smtClean="0"/>
              <a:pPr/>
              <a:t>11.07.2023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725C68B6-61C2-468F-89AB-4B9F7531AA68}" type="slidenum">
              <a:rPr lang="ru-RU" smtClean="0"/>
              <a:pPr/>
              <a:t>‹#›</a:t>
            </a:fld>
            <a:endParaRPr lang="ru-RU"/>
          </a:p>
        </p:txBody>
      </p:sp>
    </p:spTree>
    <p:extLst>
      <p:ext uri="{BB962C8B-B14F-4D97-AF65-F5344CB8AC3E}">
        <p14:creationId xmlns:p14="http://schemas.microsoft.com/office/powerpoint/2010/main" val="348535517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181409" y="1447800"/>
            <a:ext cx="6001049" cy="2323374"/>
          </a:xfrm>
        </p:spPr>
        <p:txBody>
          <a:bodyPr/>
          <a:lstStyle>
            <a:lvl1pPr>
              <a:defRPr sz="4800"/>
            </a:lvl1pPr>
          </a:lstStyle>
          <a:p>
            <a:r>
              <a:rPr lang="ru-RU" smtClean="0"/>
              <a:t>Образец заголовка</a:t>
            </a:r>
            <a:endParaRPr lang="en-US" dirty="0"/>
          </a:p>
        </p:txBody>
      </p:sp>
      <p:sp>
        <p:nvSpPr>
          <p:cNvPr id="11" name="Text Placeholder 3"/>
          <p:cNvSpPr>
            <a:spLocks noGrp="1"/>
          </p:cNvSpPr>
          <p:nvPr>
            <p:ph type="body" sz="half" idx="14"/>
          </p:nvPr>
        </p:nvSpPr>
        <p:spPr>
          <a:xfrm>
            <a:off x="1448177" y="3771174"/>
            <a:ext cx="546115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ru-RU" smtClean="0"/>
              <a:t>Образец текста</a:t>
            </a:r>
          </a:p>
        </p:txBody>
      </p:sp>
      <p:sp>
        <p:nvSpPr>
          <p:cNvPr id="10" name="Text Placeholder 3"/>
          <p:cNvSpPr>
            <a:spLocks noGrp="1"/>
          </p:cNvSpPr>
          <p:nvPr>
            <p:ph type="body" sz="half" idx="2"/>
          </p:nvPr>
        </p:nvSpPr>
        <p:spPr>
          <a:xfrm>
            <a:off x="866442" y="4350657"/>
            <a:ext cx="6620968"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4" name="Date Placeholder 3"/>
          <p:cNvSpPr>
            <a:spLocks noGrp="1"/>
          </p:cNvSpPr>
          <p:nvPr>
            <p:ph type="dt" sz="half" idx="10"/>
          </p:nvPr>
        </p:nvSpPr>
        <p:spPr/>
        <p:txBody>
          <a:bodyPr/>
          <a:lstStyle/>
          <a:p>
            <a:fld id="{5B106E36-FD25-4E2D-B0AA-010F637433A0}" type="datetimeFigureOut">
              <a:rPr lang="ru-RU" smtClean="0"/>
              <a:pPr/>
              <a:t>11.07.2023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725C68B6-61C2-468F-89AB-4B9F7531AA68}" type="slidenum">
              <a:rPr lang="ru-RU" smtClean="0"/>
              <a:pPr/>
              <a:t>‹#›</a:t>
            </a:fld>
            <a:endParaRPr lang="ru-RU"/>
          </a:p>
        </p:txBody>
      </p:sp>
      <p:sp>
        <p:nvSpPr>
          <p:cNvPr id="12" name="TextBox 11"/>
          <p:cNvSpPr txBox="1"/>
          <p:nvPr/>
        </p:nvSpPr>
        <p:spPr>
          <a:xfrm>
            <a:off x="673897" y="971253"/>
            <a:ext cx="601591"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sz="12200" dirty="0"/>
              <a:t>“</a:t>
            </a:r>
          </a:p>
        </p:txBody>
      </p:sp>
      <p:sp>
        <p:nvSpPr>
          <p:cNvPr id="15" name="TextBox 14"/>
          <p:cNvSpPr txBox="1"/>
          <p:nvPr/>
        </p:nvSpPr>
        <p:spPr>
          <a:xfrm>
            <a:off x="6999690" y="2613787"/>
            <a:ext cx="601591"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sz="12200" dirty="0"/>
              <a:t>”</a:t>
            </a:r>
          </a:p>
        </p:txBody>
      </p:sp>
    </p:spTree>
    <p:extLst>
      <p:ext uri="{BB962C8B-B14F-4D97-AF65-F5344CB8AC3E}">
        <p14:creationId xmlns:p14="http://schemas.microsoft.com/office/powerpoint/2010/main" val="321842532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866441" y="3124201"/>
            <a:ext cx="6620969" cy="1653180"/>
          </a:xfrm>
        </p:spPr>
        <p:txBody>
          <a:bodyPr anchor="b"/>
          <a:lstStyle>
            <a:lvl1pPr algn="l">
              <a:defRPr sz="40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866442" y="4777381"/>
            <a:ext cx="6620968"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5B106E36-FD25-4E2D-B0AA-010F637433A0}" type="datetimeFigureOut">
              <a:rPr lang="ru-RU" smtClean="0"/>
              <a:pPr/>
              <a:t>11.07.2023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725C68B6-61C2-468F-89AB-4B9F7531AA68}" type="slidenum">
              <a:rPr lang="ru-RU" smtClean="0"/>
              <a:pPr/>
              <a:t>‹#›</a:t>
            </a:fld>
            <a:endParaRPr lang="ru-RU"/>
          </a:p>
        </p:txBody>
      </p:sp>
    </p:spTree>
    <p:extLst>
      <p:ext uri="{BB962C8B-B14F-4D97-AF65-F5344CB8AC3E}">
        <p14:creationId xmlns:p14="http://schemas.microsoft.com/office/powerpoint/2010/main" val="388198566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Три колонки">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ru-RU" smtClean="0"/>
              <a:t>Образец заголовка</a:t>
            </a:r>
            <a:endParaRPr lang="en-US" dirty="0"/>
          </a:p>
        </p:txBody>
      </p:sp>
      <p:sp>
        <p:nvSpPr>
          <p:cNvPr id="3" name="Text Placeholder 2"/>
          <p:cNvSpPr>
            <a:spLocks noGrp="1"/>
          </p:cNvSpPr>
          <p:nvPr>
            <p:ph type="body" idx="1"/>
          </p:nvPr>
        </p:nvSpPr>
        <p:spPr>
          <a:xfrm>
            <a:off x="474834" y="1981200"/>
            <a:ext cx="22107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16" name="Text Placeholder 3"/>
          <p:cNvSpPr>
            <a:spLocks noGrp="1"/>
          </p:cNvSpPr>
          <p:nvPr>
            <p:ph type="body" sz="half" idx="15"/>
          </p:nvPr>
        </p:nvSpPr>
        <p:spPr>
          <a:xfrm>
            <a:off x="489475" y="2667000"/>
            <a:ext cx="219608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Text Placeholder 4"/>
          <p:cNvSpPr>
            <a:spLocks noGrp="1"/>
          </p:cNvSpPr>
          <p:nvPr>
            <p:ph type="body" sz="quarter" idx="3"/>
          </p:nvPr>
        </p:nvSpPr>
        <p:spPr>
          <a:xfrm>
            <a:off x="2913504" y="1981200"/>
            <a:ext cx="2202754"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19" name="Text Placeholder 3"/>
          <p:cNvSpPr>
            <a:spLocks noGrp="1"/>
          </p:cNvSpPr>
          <p:nvPr>
            <p:ph type="body" sz="half" idx="16"/>
          </p:nvPr>
        </p:nvSpPr>
        <p:spPr>
          <a:xfrm>
            <a:off x="2905586" y="2667000"/>
            <a:ext cx="2210671"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14" name="Text Placeholder 4"/>
          <p:cNvSpPr>
            <a:spLocks noGrp="1"/>
          </p:cNvSpPr>
          <p:nvPr>
            <p:ph type="body" sz="quarter" idx="13"/>
          </p:nvPr>
        </p:nvSpPr>
        <p:spPr>
          <a:xfrm>
            <a:off x="5344917" y="1981200"/>
            <a:ext cx="219965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20" name="Text Placeholder 3"/>
          <p:cNvSpPr>
            <a:spLocks noGrp="1"/>
          </p:cNvSpPr>
          <p:nvPr>
            <p:ph type="body" sz="half" idx="17"/>
          </p:nvPr>
        </p:nvSpPr>
        <p:spPr>
          <a:xfrm>
            <a:off x="5344917" y="2667000"/>
            <a:ext cx="2199658"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cxnSp>
        <p:nvCxnSpPr>
          <p:cNvPr id="17" name="Straight Connector 16"/>
          <p:cNvCxnSpPr/>
          <p:nvPr/>
        </p:nvCxnSpPr>
        <p:spPr>
          <a:xfrm>
            <a:off x="2795334"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5223030"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5B106E36-FD25-4E2D-B0AA-010F637433A0}" type="datetimeFigureOut">
              <a:rPr lang="ru-RU" smtClean="0"/>
              <a:pPr/>
              <a:t>11.07.2023</a:t>
            </a:fld>
            <a:endParaRPr lang="ru-RU"/>
          </a:p>
        </p:txBody>
      </p:sp>
      <p:sp>
        <p:nvSpPr>
          <p:cNvPr id="4"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725C68B6-61C2-468F-89AB-4B9F7531AA68}" type="slidenum">
              <a:rPr lang="ru-RU" smtClean="0"/>
              <a:pPr/>
              <a:t>‹#›</a:t>
            </a:fld>
            <a:endParaRPr lang="ru-RU"/>
          </a:p>
        </p:txBody>
      </p:sp>
    </p:spTree>
    <p:extLst>
      <p:ext uri="{BB962C8B-B14F-4D97-AF65-F5344CB8AC3E}">
        <p14:creationId xmlns:p14="http://schemas.microsoft.com/office/powerpoint/2010/main" val="35335349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Столбец с тремя рисунками">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ru-RU" smtClean="0"/>
              <a:t>Образец заголовка</a:t>
            </a:r>
            <a:endParaRPr lang="en-US" dirty="0"/>
          </a:p>
        </p:txBody>
      </p:sp>
      <p:sp>
        <p:nvSpPr>
          <p:cNvPr id="3" name="Text Placeholder 2"/>
          <p:cNvSpPr>
            <a:spLocks noGrp="1"/>
          </p:cNvSpPr>
          <p:nvPr>
            <p:ph type="body" idx="1"/>
          </p:nvPr>
        </p:nvSpPr>
        <p:spPr>
          <a:xfrm>
            <a:off x="489475" y="4250949"/>
            <a:ext cx="2205612"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29" name="Picture Placeholder 2"/>
          <p:cNvSpPr>
            <a:spLocks noGrp="1" noChangeAspect="1"/>
          </p:cNvSpPr>
          <p:nvPr>
            <p:ph type="pic" idx="15"/>
          </p:nvPr>
        </p:nvSpPr>
        <p:spPr>
          <a:xfrm>
            <a:off x="489475" y="2209800"/>
            <a:ext cx="2205612"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22" name="Text Placeholder 3"/>
          <p:cNvSpPr>
            <a:spLocks noGrp="1"/>
          </p:cNvSpPr>
          <p:nvPr>
            <p:ph type="body" sz="half" idx="18"/>
          </p:nvPr>
        </p:nvSpPr>
        <p:spPr>
          <a:xfrm>
            <a:off x="489475" y="4827212"/>
            <a:ext cx="2205612"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Text Placeholder 4"/>
          <p:cNvSpPr>
            <a:spLocks noGrp="1"/>
          </p:cNvSpPr>
          <p:nvPr>
            <p:ph type="body" sz="quarter" idx="3"/>
          </p:nvPr>
        </p:nvSpPr>
        <p:spPr>
          <a:xfrm>
            <a:off x="2917792" y="4250949"/>
            <a:ext cx="21984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30" name="Picture Placeholder 2"/>
          <p:cNvSpPr>
            <a:spLocks noGrp="1" noChangeAspect="1"/>
          </p:cNvSpPr>
          <p:nvPr>
            <p:ph type="pic" idx="21"/>
          </p:nvPr>
        </p:nvSpPr>
        <p:spPr>
          <a:xfrm>
            <a:off x="2917791" y="2209800"/>
            <a:ext cx="2198466"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23" name="Text Placeholder 3"/>
          <p:cNvSpPr>
            <a:spLocks noGrp="1"/>
          </p:cNvSpPr>
          <p:nvPr>
            <p:ph type="body" sz="half" idx="19"/>
          </p:nvPr>
        </p:nvSpPr>
        <p:spPr>
          <a:xfrm>
            <a:off x="2916776" y="4827211"/>
            <a:ext cx="2201378"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14" name="Text Placeholder 4"/>
          <p:cNvSpPr>
            <a:spLocks noGrp="1"/>
          </p:cNvSpPr>
          <p:nvPr>
            <p:ph type="body" sz="quarter" idx="13"/>
          </p:nvPr>
        </p:nvSpPr>
        <p:spPr>
          <a:xfrm>
            <a:off x="5344917" y="4250949"/>
            <a:ext cx="219965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31" name="Picture Placeholder 2"/>
          <p:cNvSpPr>
            <a:spLocks noGrp="1" noChangeAspect="1"/>
          </p:cNvSpPr>
          <p:nvPr>
            <p:ph type="pic" idx="22"/>
          </p:nvPr>
        </p:nvSpPr>
        <p:spPr>
          <a:xfrm>
            <a:off x="5344916" y="2209800"/>
            <a:ext cx="2199658"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24" name="Text Placeholder 3"/>
          <p:cNvSpPr>
            <a:spLocks noGrp="1"/>
          </p:cNvSpPr>
          <p:nvPr>
            <p:ph type="body" sz="half" idx="20"/>
          </p:nvPr>
        </p:nvSpPr>
        <p:spPr>
          <a:xfrm>
            <a:off x="5344824" y="4827209"/>
            <a:ext cx="2202571"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cxnSp>
        <p:nvCxnSpPr>
          <p:cNvPr id="19" name="Straight Connector 18"/>
          <p:cNvCxnSpPr/>
          <p:nvPr/>
        </p:nvCxnSpPr>
        <p:spPr>
          <a:xfrm>
            <a:off x="2795334"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5223030"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5B106E36-FD25-4E2D-B0AA-010F637433A0}" type="datetimeFigureOut">
              <a:rPr lang="ru-RU" smtClean="0"/>
              <a:pPr/>
              <a:t>11.07.2023</a:t>
            </a:fld>
            <a:endParaRPr lang="ru-RU"/>
          </a:p>
        </p:txBody>
      </p:sp>
      <p:sp>
        <p:nvSpPr>
          <p:cNvPr id="4"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725C68B6-61C2-468F-89AB-4B9F7531AA68}" type="slidenum">
              <a:rPr lang="ru-RU" smtClean="0"/>
              <a:pPr/>
              <a:t>‹#›</a:t>
            </a:fld>
            <a:endParaRPr lang="ru-RU"/>
          </a:p>
        </p:txBody>
      </p:sp>
    </p:spTree>
    <p:extLst>
      <p:ext uri="{BB962C8B-B14F-4D97-AF65-F5344CB8AC3E}">
        <p14:creationId xmlns:p14="http://schemas.microsoft.com/office/powerpoint/2010/main" val="197256796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nchor="t" anchorCtr="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5B106E36-FD25-4E2D-B0AA-010F637433A0}" type="datetimeFigureOut">
              <a:rPr lang="ru-RU" smtClean="0"/>
              <a:pPr/>
              <a:t>11.07.2023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725C68B6-61C2-468F-89AB-4B9F7531AA68}" type="slidenum">
              <a:rPr lang="ru-RU" smtClean="0"/>
              <a:pPr/>
              <a:t>‹#›</a:t>
            </a:fld>
            <a:endParaRPr lang="ru-RU"/>
          </a:p>
        </p:txBody>
      </p:sp>
    </p:spTree>
    <p:extLst>
      <p:ext uri="{BB962C8B-B14F-4D97-AF65-F5344CB8AC3E}">
        <p14:creationId xmlns:p14="http://schemas.microsoft.com/office/powerpoint/2010/main" val="75703204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29782" y="430214"/>
            <a:ext cx="1314793" cy="5826125"/>
          </a:xfrm>
        </p:spPr>
        <p:txBody>
          <a:bodyPr vert="eaVert" anchor="b" anchorCtr="0"/>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489475" y="773205"/>
            <a:ext cx="5568812" cy="5483134"/>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5B106E36-FD25-4E2D-B0AA-010F637433A0}" type="datetimeFigureOut">
              <a:rPr lang="ru-RU" smtClean="0"/>
              <a:pPr/>
              <a:t>11.07.2023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725C68B6-61C2-468F-89AB-4B9F7531AA68}" type="slidenum">
              <a:rPr lang="ru-RU" smtClean="0"/>
              <a:pPr/>
              <a:t>‹#›</a:t>
            </a:fld>
            <a:endParaRPr lang="ru-RU"/>
          </a:p>
        </p:txBody>
      </p:sp>
    </p:spTree>
    <p:extLst>
      <p:ext uri="{BB962C8B-B14F-4D97-AF65-F5344CB8AC3E}">
        <p14:creationId xmlns:p14="http://schemas.microsoft.com/office/powerpoint/2010/main" val="1538230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3"/>
          <p:cNvSpPr>
            <a:spLocks noGrp="1"/>
          </p:cNvSpPr>
          <p:nvPr>
            <p:ph type="dt" sz="half" idx="10"/>
          </p:nvPr>
        </p:nvSpPr>
        <p:spPr/>
        <p:txBody>
          <a:bodyPr/>
          <a:lstStyle/>
          <a:p>
            <a:fld id="{5B106E36-FD25-4E2D-B0AA-010F637433A0}" type="datetimeFigureOut">
              <a:rPr lang="ru-RU" smtClean="0"/>
              <a:pPr/>
              <a:t>11.07.2023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725C68B6-61C2-468F-89AB-4B9F7531AA68}" type="slidenum">
              <a:rPr lang="ru-RU" smtClean="0"/>
              <a:pPr/>
              <a:t>‹#›</a:t>
            </a:fld>
            <a:endParaRPr lang="ru-RU"/>
          </a:p>
        </p:txBody>
      </p:sp>
    </p:spTree>
    <p:extLst>
      <p:ext uri="{BB962C8B-B14F-4D97-AF65-F5344CB8AC3E}">
        <p14:creationId xmlns:p14="http://schemas.microsoft.com/office/powerpoint/2010/main" val="21946960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866443" y="2861734"/>
            <a:ext cx="6620967" cy="1915647"/>
          </a:xfrm>
        </p:spPr>
        <p:txBody>
          <a:bodyPr anchor="b"/>
          <a:lstStyle>
            <a:lvl1pPr algn="l">
              <a:defRPr sz="40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866442" y="4777381"/>
            <a:ext cx="662096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5B106E36-FD25-4E2D-B0AA-010F637433A0}" type="datetimeFigureOut">
              <a:rPr lang="ru-RU" smtClean="0"/>
              <a:pPr/>
              <a:t>11.07.2023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725C68B6-61C2-468F-89AB-4B9F7531AA68}" type="slidenum">
              <a:rPr lang="ru-RU" smtClean="0"/>
              <a:pPr/>
              <a:t>‹#›</a:t>
            </a:fld>
            <a:endParaRPr lang="ru-RU"/>
          </a:p>
        </p:txBody>
      </p:sp>
    </p:spTree>
    <p:extLst>
      <p:ext uri="{BB962C8B-B14F-4D97-AF65-F5344CB8AC3E}">
        <p14:creationId xmlns:p14="http://schemas.microsoft.com/office/powerpoint/2010/main" val="26690692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827700" y="2060576"/>
            <a:ext cx="3298113"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4241975" y="2056093"/>
            <a:ext cx="3298115"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5B106E36-FD25-4E2D-B0AA-010F637433A0}" type="datetimeFigureOut">
              <a:rPr lang="ru-RU" smtClean="0"/>
              <a:pPr/>
              <a:t>11.07.2023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725C68B6-61C2-468F-89AB-4B9F7531AA68}" type="slidenum">
              <a:rPr lang="ru-RU" smtClean="0"/>
              <a:pPr/>
              <a:t>‹#›</a:t>
            </a:fld>
            <a:endParaRPr lang="ru-RU"/>
          </a:p>
        </p:txBody>
      </p:sp>
    </p:spTree>
    <p:extLst>
      <p:ext uri="{BB962C8B-B14F-4D97-AF65-F5344CB8AC3E}">
        <p14:creationId xmlns:p14="http://schemas.microsoft.com/office/powerpoint/2010/main" val="29498734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dirty="0"/>
          </a:p>
        </p:txBody>
      </p:sp>
      <p:sp>
        <p:nvSpPr>
          <p:cNvPr id="3" name="Text Placeholder 2"/>
          <p:cNvSpPr>
            <a:spLocks noGrp="1"/>
          </p:cNvSpPr>
          <p:nvPr>
            <p:ph type="body" idx="1"/>
          </p:nvPr>
        </p:nvSpPr>
        <p:spPr>
          <a:xfrm>
            <a:off x="827700" y="1905000"/>
            <a:ext cx="3298112"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827700" y="2514600"/>
            <a:ext cx="3298113"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241976" y="1905000"/>
            <a:ext cx="3298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241976" y="2514600"/>
            <a:ext cx="3298113"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5B106E36-FD25-4E2D-B0AA-010F637433A0}" type="datetimeFigureOut">
              <a:rPr lang="ru-RU" smtClean="0"/>
              <a:pPr/>
              <a:t>11.07.2023</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725C68B6-61C2-468F-89AB-4B9F7531AA68}" type="slidenum">
              <a:rPr lang="ru-RU" smtClean="0"/>
              <a:pPr/>
              <a:t>‹#›</a:t>
            </a:fld>
            <a:endParaRPr lang="ru-RU"/>
          </a:p>
        </p:txBody>
      </p:sp>
    </p:spTree>
    <p:extLst>
      <p:ext uri="{BB962C8B-B14F-4D97-AF65-F5344CB8AC3E}">
        <p14:creationId xmlns:p14="http://schemas.microsoft.com/office/powerpoint/2010/main" val="4463339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7" name="Date Placeholder 2"/>
          <p:cNvSpPr>
            <a:spLocks noGrp="1"/>
          </p:cNvSpPr>
          <p:nvPr>
            <p:ph type="dt" sz="half" idx="10"/>
          </p:nvPr>
        </p:nvSpPr>
        <p:spPr/>
        <p:txBody>
          <a:bodyPr/>
          <a:lstStyle/>
          <a:p>
            <a:fld id="{5B106E36-FD25-4E2D-B0AA-010F637433A0}" type="datetimeFigureOut">
              <a:rPr lang="ru-RU" smtClean="0"/>
              <a:pPr/>
              <a:t>11.07.2023</a:t>
            </a:fld>
            <a:endParaRPr lang="ru-RU"/>
          </a:p>
        </p:txBody>
      </p:sp>
      <p:sp>
        <p:nvSpPr>
          <p:cNvPr id="5" name="Footer Placeholder 3"/>
          <p:cNvSpPr>
            <a:spLocks noGrp="1"/>
          </p:cNvSpPr>
          <p:nvPr>
            <p:ph type="ftr" sz="quarter" idx="11"/>
          </p:nvPr>
        </p:nvSpPr>
        <p:spPr/>
        <p:txBody>
          <a:bodyPr/>
          <a:lstStyle/>
          <a:p>
            <a:endParaRPr lang="ru-RU"/>
          </a:p>
        </p:txBody>
      </p:sp>
      <p:sp>
        <p:nvSpPr>
          <p:cNvPr id="6" name="Slide Number Placeholder 4"/>
          <p:cNvSpPr>
            <a:spLocks noGrp="1"/>
          </p:cNvSpPr>
          <p:nvPr>
            <p:ph type="sldNum" sz="quarter" idx="12"/>
          </p:nvPr>
        </p:nvSpPr>
        <p:spPr/>
        <p:txBody>
          <a:bodyPr/>
          <a:lstStyle/>
          <a:p>
            <a:fld id="{725C68B6-61C2-468F-89AB-4B9F7531AA68}" type="slidenum">
              <a:rPr lang="ru-RU" smtClean="0"/>
              <a:pPr/>
              <a:t>‹#›</a:t>
            </a:fld>
            <a:endParaRPr lang="ru-RU"/>
          </a:p>
        </p:txBody>
      </p:sp>
    </p:spTree>
    <p:extLst>
      <p:ext uri="{BB962C8B-B14F-4D97-AF65-F5344CB8AC3E}">
        <p14:creationId xmlns:p14="http://schemas.microsoft.com/office/powerpoint/2010/main" val="37968667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5B106E36-FD25-4E2D-B0AA-010F637433A0}" type="datetimeFigureOut">
              <a:rPr lang="ru-RU" smtClean="0"/>
              <a:pPr/>
              <a:t>11.07.2023</a:t>
            </a:fld>
            <a:endParaRPr lang="ru-RU"/>
          </a:p>
        </p:txBody>
      </p:sp>
      <p:sp>
        <p:nvSpPr>
          <p:cNvPr id="5" name="Footer Placeholder 2"/>
          <p:cNvSpPr>
            <a:spLocks noGrp="1"/>
          </p:cNvSpPr>
          <p:nvPr>
            <p:ph type="ftr" sz="quarter" idx="11"/>
          </p:nvPr>
        </p:nvSpPr>
        <p:spPr/>
        <p:txBody>
          <a:bodyPr/>
          <a:lstStyle/>
          <a:p>
            <a:endParaRPr lang="ru-RU"/>
          </a:p>
        </p:txBody>
      </p:sp>
      <p:sp>
        <p:nvSpPr>
          <p:cNvPr id="6" name="Slide Number Placeholder 3"/>
          <p:cNvSpPr>
            <a:spLocks noGrp="1"/>
          </p:cNvSpPr>
          <p:nvPr>
            <p:ph type="sldNum" sz="quarter" idx="12"/>
          </p:nvPr>
        </p:nvSpPr>
        <p:spPr/>
        <p:txBody>
          <a:bodyPr/>
          <a:lstStyle/>
          <a:p>
            <a:fld id="{725C68B6-61C2-468F-89AB-4B9F7531AA68}" type="slidenum">
              <a:rPr lang="ru-RU" smtClean="0"/>
              <a:pPr/>
              <a:t>‹#›</a:t>
            </a:fld>
            <a:endParaRPr lang="ru-RU"/>
          </a:p>
        </p:txBody>
      </p:sp>
    </p:spTree>
    <p:extLst>
      <p:ext uri="{BB962C8B-B14F-4D97-AF65-F5344CB8AC3E}">
        <p14:creationId xmlns:p14="http://schemas.microsoft.com/office/powerpoint/2010/main" val="37230409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66441" y="1447800"/>
            <a:ext cx="2551462" cy="1447800"/>
          </a:xfrm>
        </p:spPr>
        <p:txBody>
          <a:bodyPr anchor="b"/>
          <a:lstStyle>
            <a:lvl1pPr algn="l">
              <a:defRPr sz="2400" b="0"/>
            </a:lvl1pPr>
          </a:lstStyle>
          <a:p>
            <a:r>
              <a:rPr lang="ru-RU" smtClean="0"/>
              <a:t>Образец заголовка</a:t>
            </a:r>
            <a:endParaRPr lang="en-US" dirty="0"/>
          </a:p>
        </p:txBody>
      </p:sp>
      <p:sp>
        <p:nvSpPr>
          <p:cNvPr id="3" name="Content Placeholder 2"/>
          <p:cNvSpPr>
            <a:spLocks noGrp="1"/>
          </p:cNvSpPr>
          <p:nvPr>
            <p:ph idx="1"/>
          </p:nvPr>
        </p:nvSpPr>
        <p:spPr>
          <a:xfrm>
            <a:off x="3589397" y="1447800"/>
            <a:ext cx="3898013"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866441" y="3129281"/>
            <a:ext cx="2551462"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7" name="Date Placeholder 4"/>
          <p:cNvSpPr>
            <a:spLocks noGrp="1"/>
          </p:cNvSpPr>
          <p:nvPr>
            <p:ph type="dt" sz="half" idx="10"/>
          </p:nvPr>
        </p:nvSpPr>
        <p:spPr/>
        <p:txBody>
          <a:bodyPr/>
          <a:lstStyle/>
          <a:p>
            <a:fld id="{5B106E36-FD25-4E2D-B0AA-010F637433A0}" type="datetimeFigureOut">
              <a:rPr lang="ru-RU" smtClean="0"/>
              <a:pPr/>
              <a:t>11.07.2023</a:t>
            </a:fld>
            <a:endParaRPr lang="ru-RU"/>
          </a:p>
        </p:txBody>
      </p:sp>
      <p:sp>
        <p:nvSpPr>
          <p:cNvPr id="5" name="Footer Placeholder 5"/>
          <p:cNvSpPr>
            <a:spLocks noGrp="1"/>
          </p:cNvSpPr>
          <p:nvPr>
            <p:ph type="ftr" sz="quarter" idx="11"/>
          </p:nvPr>
        </p:nvSpPr>
        <p:spPr/>
        <p:txBody>
          <a:bodyPr/>
          <a:lstStyle/>
          <a:p>
            <a:endParaRPr lang="ru-RU"/>
          </a:p>
        </p:txBody>
      </p:sp>
      <p:sp>
        <p:nvSpPr>
          <p:cNvPr id="6" name="Slide Number Placeholder 6"/>
          <p:cNvSpPr>
            <a:spLocks noGrp="1"/>
          </p:cNvSpPr>
          <p:nvPr>
            <p:ph type="sldNum" sz="quarter" idx="12"/>
          </p:nvPr>
        </p:nvSpPr>
        <p:spPr/>
        <p:txBody>
          <a:bodyPr/>
          <a:lstStyle/>
          <a:p>
            <a:fld id="{725C68B6-61C2-468F-89AB-4B9F7531AA68}" type="slidenum">
              <a:rPr lang="ru-RU" smtClean="0"/>
              <a:pPr/>
              <a:t>‹#›</a:t>
            </a:fld>
            <a:endParaRPr lang="ru-RU"/>
          </a:p>
        </p:txBody>
      </p:sp>
    </p:spTree>
    <p:extLst>
      <p:ext uri="{BB962C8B-B14F-4D97-AF65-F5344CB8AC3E}">
        <p14:creationId xmlns:p14="http://schemas.microsoft.com/office/powerpoint/2010/main" val="18325783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65656" y="1854192"/>
            <a:ext cx="3820674" cy="1574808"/>
          </a:xfrm>
        </p:spPr>
        <p:txBody>
          <a:bodyPr anchor="b">
            <a:normAutofit/>
          </a:bodyPr>
          <a:lstStyle>
            <a:lvl1pPr algn="l">
              <a:defRPr sz="3600"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5213517" y="1143000"/>
            <a:ext cx="2400925"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866441" y="3657600"/>
            <a:ext cx="3814728"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5B106E36-FD25-4E2D-B0AA-010F637433A0}" type="datetimeFigureOut">
              <a:rPr lang="ru-RU" smtClean="0"/>
              <a:pPr/>
              <a:t>11.07.2023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725C68B6-61C2-468F-89AB-4B9F7531AA68}" type="slidenum">
              <a:rPr lang="ru-RU" smtClean="0"/>
              <a:pPr/>
              <a:t>‹#›</a:t>
            </a:fld>
            <a:endParaRPr lang="ru-RU"/>
          </a:p>
        </p:txBody>
      </p:sp>
    </p:spTree>
    <p:extLst>
      <p:ext uri="{BB962C8B-B14F-4D97-AF65-F5344CB8AC3E}">
        <p14:creationId xmlns:p14="http://schemas.microsoft.com/office/powerpoint/2010/main" val="32894234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Oval 21"/>
          <p:cNvSpPr/>
          <p:nvPr/>
        </p:nvSpPr>
        <p:spPr>
          <a:xfrm>
            <a:off x="629943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Oval 22"/>
          <p:cNvSpPr/>
          <p:nvPr/>
        </p:nvSpPr>
        <p:spPr>
          <a:xfrm>
            <a:off x="5689832" y="-457200"/>
            <a:ext cx="1600200" cy="1600200"/>
          </a:xfrm>
          <a:prstGeom prst="ellipse">
            <a:avLst/>
          </a:prstGeom>
          <a:gradFill flip="none" rotWithShape="1">
            <a:gsLst>
              <a:gs pos="0">
                <a:schemeClr val="bg2">
                  <a:lumMod val="60000"/>
                  <a:lumOff val="40000"/>
                  <a:alpha val="14000"/>
                </a:schemeClr>
              </a:gs>
              <a:gs pos="73000">
                <a:schemeClr val="bg2">
                  <a:lumMod val="60000"/>
                  <a:lumOff val="40000"/>
                  <a:alpha val="0"/>
                </a:schemeClr>
              </a:gs>
              <a:gs pos="36000">
                <a:schemeClr val="bg2">
                  <a:lumMod val="60000"/>
                  <a:lumOff val="4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4" name="Oval 23"/>
          <p:cNvSpPr/>
          <p:nvPr/>
        </p:nvSpPr>
        <p:spPr>
          <a:xfrm>
            <a:off x="6299432" y="6096000"/>
            <a:ext cx="990600" cy="990600"/>
          </a:xfrm>
          <a:prstGeom prst="ellipse">
            <a:avLst/>
          </a:prstGeom>
          <a:gradFill flip="none" rotWithShape="1">
            <a:gsLst>
              <a:gs pos="0">
                <a:schemeClr val="bg2">
                  <a:lumMod val="60000"/>
                  <a:lumOff val="40000"/>
                  <a:alpha val="9000"/>
                </a:schemeClr>
              </a:gs>
              <a:gs pos="66000">
                <a:schemeClr val="bg2">
                  <a:lumMod val="60000"/>
                  <a:lumOff val="40000"/>
                  <a:alpha val="0"/>
                </a:schemeClr>
              </a:gs>
              <a:gs pos="36000">
                <a:schemeClr val="bg2">
                  <a:lumMod val="60000"/>
                  <a:lumOff val="40000"/>
                  <a:alpha val="5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153988" y="2667000"/>
            <a:ext cx="4191000" cy="4191000"/>
          </a:xfrm>
          <a:prstGeom prst="ellipse">
            <a:avLst/>
          </a:prstGeom>
          <a:gradFill flip="none" rotWithShape="1">
            <a:gsLst>
              <a:gs pos="0">
                <a:schemeClr val="bg2">
                  <a:lumMod val="60000"/>
                  <a:lumOff val="40000"/>
                  <a:alpha val="11000"/>
                </a:schemeClr>
              </a:gs>
              <a:gs pos="75000">
                <a:schemeClr val="bg2">
                  <a:lumMod val="60000"/>
                  <a:lumOff val="40000"/>
                  <a:alpha val="0"/>
                </a:schemeClr>
              </a:gs>
              <a:gs pos="36000">
                <a:schemeClr val="bg2">
                  <a:lumMod val="60000"/>
                  <a:lumOff val="4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39788" y="2895600"/>
            <a:ext cx="2362200" cy="2362200"/>
          </a:xfrm>
          <a:prstGeom prst="ellipse">
            <a:avLst/>
          </a:prstGeom>
          <a:gradFill flip="none" rotWithShape="1">
            <a:gsLst>
              <a:gs pos="0">
                <a:schemeClr val="bg2">
                  <a:lumMod val="60000"/>
                  <a:lumOff val="40000"/>
                  <a:alpha val="8000"/>
                </a:schemeClr>
              </a:gs>
              <a:gs pos="72000">
                <a:schemeClr val="bg2">
                  <a:lumMod val="60000"/>
                  <a:lumOff val="40000"/>
                  <a:alpha val="0"/>
                </a:schemeClr>
              </a:gs>
              <a:gs pos="36000">
                <a:schemeClr val="bg2">
                  <a:lumMod val="60000"/>
                  <a:lumOff val="4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Rectangle 18"/>
          <p:cNvSpPr/>
          <p:nvPr/>
        </p:nvSpPr>
        <p:spPr>
          <a:xfrm>
            <a:off x="7745644" y="0"/>
            <a:ext cx="685800" cy="109945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484710" y="452718"/>
            <a:ext cx="7055380" cy="1400530"/>
          </a:xfrm>
          <a:prstGeom prst="rect">
            <a:avLst/>
          </a:prstGeom>
        </p:spPr>
        <p:txBody>
          <a:bodyPr vert="horz" lIns="91440" tIns="45720" rIns="91440" bIns="45720" rtlCol="0" anchor="t">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827700" y="2052925"/>
            <a:ext cx="6711654" cy="4195481"/>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rot="5400000">
            <a:off x="7494989" y="1828771"/>
            <a:ext cx="990599" cy="22865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5B106E36-FD25-4E2D-B0AA-010F637433A0}" type="datetimeFigureOut">
              <a:rPr lang="ru-RU" smtClean="0"/>
              <a:pPr/>
              <a:t>11.07.2023</a:t>
            </a:fld>
            <a:endParaRPr lang="ru-RU"/>
          </a:p>
        </p:txBody>
      </p:sp>
      <p:sp>
        <p:nvSpPr>
          <p:cNvPr id="5" name="Footer Placeholder 4"/>
          <p:cNvSpPr>
            <a:spLocks noGrp="1"/>
          </p:cNvSpPr>
          <p:nvPr>
            <p:ph type="ftr" sz="quarter" idx="3"/>
          </p:nvPr>
        </p:nvSpPr>
        <p:spPr>
          <a:xfrm rot="5400000">
            <a:off x="6233335" y="3263371"/>
            <a:ext cx="3859795" cy="228660"/>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ru-RU"/>
          </a:p>
        </p:txBody>
      </p:sp>
      <p:sp>
        <p:nvSpPr>
          <p:cNvPr id="6" name="Slide Number Placeholder 5"/>
          <p:cNvSpPr>
            <a:spLocks noGrp="1"/>
          </p:cNvSpPr>
          <p:nvPr>
            <p:ph type="sldNum" sz="quarter" idx="4"/>
          </p:nvPr>
        </p:nvSpPr>
        <p:spPr bwMode="gray">
          <a:xfrm>
            <a:off x="7766431" y="295736"/>
            <a:ext cx="628813" cy="767687"/>
          </a:xfrm>
          <a:prstGeom prst="rect">
            <a:avLst/>
          </a:prstGeom>
        </p:spPr>
        <p:txBody>
          <a:bodyPr vert="horz" lIns="91440" tIns="45720" rIns="91440" bIns="45720" rtlCol="0" anchor="b"/>
          <a:lstStyle>
            <a:lvl1pPr algn="ctr">
              <a:defRPr sz="2801" b="0" i="0">
                <a:solidFill>
                  <a:schemeClr val="tx1">
                    <a:tint val="75000"/>
                  </a:schemeClr>
                </a:solidFill>
              </a:defRPr>
            </a:lvl1pPr>
          </a:lstStyle>
          <a:p>
            <a:fld id="{725C68B6-61C2-468F-89AB-4B9F7531AA68}" type="slidenum">
              <a:rPr lang="ru-RU" smtClean="0"/>
              <a:pPr/>
              <a:t>‹#›</a:t>
            </a:fld>
            <a:endParaRPr lang="ru-RU"/>
          </a:p>
        </p:txBody>
      </p:sp>
    </p:spTree>
    <p:extLst>
      <p:ext uri="{BB962C8B-B14F-4D97-AF65-F5344CB8AC3E}">
        <p14:creationId xmlns:p14="http://schemas.microsoft.com/office/powerpoint/2010/main" val="2200413218"/>
      </p:ext>
    </p:extLst>
  </p:cSld>
  <p:clrMap bg1="dk1" tx1="lt1" bg2="dk2" tx2="lt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 id="2147483689" r:id="rId12"/>
    <p:sldLayoutId id="2147483690" r:id="rId13"/>
    <p:sldLayoutId id="2147483691" r:id="rId14"/>
    <p:sldLayoutId id="2147483692" r:id="rId15"/>
    <p:sldLayoutId id="2147483693" r:id="rId16"/>
    <p:sldLayoutId id="2147483694" r:id="rId17"/>
  </p:sldLayoutIdLst>
  <p:txStyles>
    <p:titleStyle>
      <a:lvl1pPr algn="l" defTabSz="457207"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6" indent="-342906" algn="l" defTabSz="457207"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62" indent="-285755" algn="l" defTabSz="457207"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20"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27"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34"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14642"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49"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57"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64"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7" rtl="0" eaLnBrk="1" latinLnBrk="0" hangingPunct="1">
        <a:defRPr sz="1800" kern="1200">
          <a:solidFill>
            <a:schemeClr val="tx1"/>
          </a:solidFill>
          <a:latin typeface="+mn-lt"/>
          <a:ea typeface="+mn-ea"/>
          <a:cs typeface="+mn-cs"/>
        </a:defRPr>
      </a:lvl1pPr>
      <a:lvl2pPr marL="457207" algn="l" defTabSz="457207" rtl="0" eaLnBrk="1" latinLnBrk="0" hangingPunct="1">
        <a:defRPr sz="1800" kern="1200">
          <a:solidFill>
            <a:schemeClr val="tx1"/>
          </a:solidFill>
          <a:latin typeface="+mn-lt"/>
          <a:ea typeface="+mn-ea"/>
          <a:cs typeface="+mn-cs"/>
        </a:defRPr>
      </a:lvl2pPr>
      <a:lvl3pPr marL="914415" algn="l" defTabSz="457207" rtl="0" eaLnBrk="1" latinLnBrk="0" hangingPunct="1">
        <a:defRPr sz="1800" kern="1200">
          <a:solidFill>
            <a:schemeClr val="tx1"/>
          </a:solidFill>
          <a:latin typeface="+mn-lt"/>
          <a:ea typeface="+mn-ea"/>
          <a:cs typeface="+mn-cs"/>
        </a:defRPr>
      </a:lvl3pPr>
      <a:lvl4pPr marL="1371622" algn="l" defTabSz="457207" rtl="0" eaLnBrk="1" latinLnBrk="0" hangingPunct="1">
        <a:defRPr sz="1800" kern="1200">
          <a:solidFill>
            <a:schemeClr val="tx1"/>
          </a:solidFill>
          <a:latin typeface="+mn-lt"/>
          <a:ea typeface="+mn-ea"/>
          <a:cs typeface="+mn-cs"/>
        </a:defRPr>
      </a:lvl4pPr>
      <a:lvl5pPr marL="1828831" algn="l" defTabSz="457207" rtl="0" eaLnBrk="1" latinLnBrk="0" hangingPunct="1">
        <a:defRPr sz="1800" kern="1200">
          <a:solidFill>
            <a:schemeClr val="tx1"/>
          </a:solidFill>
          <a:latin typeface="+mn-lt"/>
          <a:ea typeface="+mn-ea"/>
          <a:cs typeface="+mn-cs"/>
        </a:defRPr>
      </a:lvl5pPr>
      <a:lvl6pPr marL="2286038" algn="l" defTabSz="457207" rtl="0" eaLnBrk="1" latinLnBrk="0" hangingPunct="1">
        <a:defRPr sz="1800" kern="1200">
          <a:solidFill>
            <a:schemeClr val="tx1"/>
          </a:solidFill>
          <a:latin typeface="+mn-lt"/>
          <a:ea typeface="+mn-ea"/>
          <a:cs typeface="+mn-cs"/>
        </a:defRPr>
      </a:lvl6pPr>
      <a:lvl7pPr marL="2743246" algn="l" defTabSz="457207" rtl="0" eaLnBrk="1" latinLnBrk="0" hangingPunct="1">
        <a:defRPr sz="1800" kern="1200">
          <a:solidFill>
            <a:schemeClr val="tx1"/>
          </a:solidFill>
          <a:latin typeface="+mn-lt"/>
          <a:ea typeface="+mn-ea"/>
          <a:cs typeface="+mn-cs"/>
        </a:defRPr>
      </a:lvl7pPr>
      <a:lvl8pPr marL="3200453" algn="l" defTabSz="457207" rtl="0" eaLnBrk="1" latinLnBrk="0" hangingPunct="1">
        <a:defRPr sz="1800" kern="1200">
          <a:solidFill>
            <a:schemeClr val="tx1"/>
          </a:solidFill>
          <a:latin typeface="+mn-lt"/>
          <a:ea typeface="+mn-ea"/>
          <a:cs typeface="+mn-cs"/>
        </a:defRPr>
      </a:lvl8pPr>
      <a:lvl9pPr marL="3657661" algn="l" defTabSz="45720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hyperlink" Target="https://www.classtools.net/hexagon" TargetMode="Externa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3" Type="http://schemas.openxmlformats.org/officeDocument/2006/relationships/hyperlink" Target="http://didaktor.ru/shestiugolnoe-obuchenie-kak-obrazovatelnaya-texnologiya/" TargetMode="External"/><Relationship Id="rId2" Type="http://schemas.openxmlformats.org/officeDocument/2006/relationships/hyperlink" Target="http://cyberleninka.ru/article/n/sredstva-vizualnoy-kommunikatsii-infografika-i-metadizayn" TargetMode="Externa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642919"/>
            <a:ext cx="7772400" cy="2957532"/>
          </a:xfrm>
        </p:spPr>
        <p:txBody>
          <a:bodyPr>
            <a:normAutofit/>
          </a:bodyPr>
          <a:lstStyle/>
          <a:p>
            <a:r>
              <a:rPr lang="ru-RU" sz="3600" b="1"/>
              <a:t/>
            </a:r>
            <a:br>
              <a:rPr lang="ru-RU" sz="3600" b="1"/>
            </a:br>
            <a:r>
              <a:rPr lang="ru-RU" sz="3600" b="1"/>
              <a:t>Психолого-педагогические основы использования методов визуализации в образовательном процессе</a:t>
            </a:r>
            <a:endParaRPr lang="ru-RU"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85720" y="500042"/>
            <a:ext cx="8572560" cy="6072230"/>
          </a:xfrm>
        </p:spPr>
        <p:txBody>
          <a:bodyPr>
            <a:normAutofit/>
          </a:bodyPr>
          <a:lstStyle/>
          <a:p>
            <a:r>
              <a:rPr lang="ru-RU" dirty="0"/>
              <a:t>человек более 80 % информации воспринимает визуально;</a:t>
            </a:r>
          </a:p>
          <a:p>
            <a:r>
              <a:rPr lang="ru-RU" dirty="0"/>
              <a:t>через три дня после проведения лекции слушатели в состоянии вспомнить 10 % от всего услышанного, 35 % от всего увиденного, но могут воспроизвести 65 % содержания презентации, если она проходила в виде устного рассказа, подкрепленного визуальными образами. </a:t>
            </a:r>
          </a:p>
          <a:p>
            <a:r>
              <a:rPr lang="ru-RU" dirty="0"/>
              <a:t>зрение человека обеспечивает ему около 90% информации.</a:t>
            </a:r>
          </a:p>
          <a:p>
            <a:r>
              <a:rPr lang="ru-RU" dirty="0"/>
              <a:t>Попытки визуализации учебной информации предпринимались педагогами-новаторами еще в советские времена (технология опорных конспектов В. Ф. Шаталова).</a:t>
            </a:r>
          </a:p>
          <a:p>
            <a:endParaRPr lang="ru-RU"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a:t>Преимущества </a:t>
            </a:r>
            <a:br>
              <a:rPr lang="ru-RU" b="1" dirty="0"/>
            </a:br>
            <a:r>
              <a:rPr lang="ru-RU" b="1" dirty="0"/>
              <a:t>визуализации в обучении</a:t>
            </a:r>
            <a:endParaRPr lang="ru-RU" dirty="0"/>
          </a:p>
        </p:txBody>
      </p:sp>
      <p:sp>
        <p:nvSpPr>
          <p:cNvPr id="3" name="Содержимое 2"/>
          <p:cNvSpPr>
            <a:spLocks noGrp="1"/>
          </p:cNvSpPr>
          <p:nvPr>
            <p:ph idx="1"/>
          </p:nvPr>
        </p:nvSpPr>
        <p:spPr>
          <a:xfrm>
            <a:off x="214282" y="1600200"/>
            <a:ext cx="8643998" cy="4972072"/>
          </a:xfrm>
        </p:spPr>
        <p:txBody>
          <a:bodyPr>
            <a:normAutofit/>
          </a:bodyPr>
          <a:lstStyle/>
          <a:p>
            <a:r>
              <a:rPr lang="ru-RU" dirty="0"/>
              <a:t> помогает учащимся правильно организовывать и анализировать информацию, легко запоминать и прослеживать взаимосвязи между блоками информации (диаграммы, схемы, рисунки, карты памяти);</a:t>
            </a:r>
          </a:p>
          <a:p>
            <a:r>
              <a:rPr lang="ru-RU" dirty="0"/>
              <a:t> способствуют усвоению больших объемов информации; </a:t>
            </a:r>
          </a:p>
          <a:p>
            <a:r>
              <a:rPr lang="ru-RU" dirty="0"/>
              <a:t> развивает критическое мышление; </a:t>
            </a:r>
          </a:p>
          <a:p>
            <a:r>
              <a:rPr lang="ru-RU" dirty="0"/>
              <a:t> помогает учащимся интегрировать новые знания; </a:t>
            </a:r>
          </a:p>
          <a:p>
            <a:r>
              <a:rPr lang="ru-RU" dirty="0"/>
              <a:t> позволяет связывать полученную информацию в целостную картину о том или ином явлении или объекте. </a:t>
            </a:r>
          </a:p>
          <a:p>
            <a:endParaRPr lang="ru-RU"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083320"/>
          </a:xfrm>
        </p:spPr>
        <p:txBody>
          <a:bodyPr>
            <a:normAutofit fontScale="90000"/>
          </a:bodyPr>
          <a:lstStyle/>
          <a:p>
            <a:pPr algn="l"/>
            <a:r>
              <a:rPr lang="ru-RU" sz="2400" b="1" dirty="0">
                <a:latin typeface="Times New Roman" pitchFamily="18" charset="0"/>
                <a:cs typeface="Times New Roman" pitchFamily="18" charset="0"/>
              </a:rPr>
              <a:t/>
            </a:r>
            <a:br>
              <a:rPr lang="ru-RU" sz="2400" b="1" dirty="0">
                <a:latin typeface="Times New Roman" pitchFamily="18" charset="0"/>
                <a:cs typeface="Times New Roman" pitchFamily="18" charset="0"/>
              </a:rPr>
            </a:br>
            <a:r>
              <a:rPr lang="ru-RU" sz="2400" b="1" dirty="0">
                <a:latin typeface="Times New Roman" pitchFamily="18" charset="0"/>
                <a:cs typeface="Times New Roman" pitchFamily="18" charset="0"/>
              </a:rPr>
              <a:t/>
            </a:r>
            <a:br>
              <a:rPr lang="ru-RU" sz="2400" b="1" dirty="0">
                <a:latin typeface="Times New Roman" pitchFamily="18" charset="0"/>
                <a:cs typeface="Times New Roman" pitchFamily="18" charset="0"/>
              </a:rPr>
            </a:br>
            <a:r>
              <a:rPr lang="ru-RU" sz="1900" b="1" dirty="0">
                <a:latin typeface="Times New Roman" pitchFamily="18" charset="0"/>
                <a:cs typeface="Times New Roman" pitchFamily="18" charset="0"/>
              </a:rPr>
              <a:t>Образовательный процесс – </a:t>
            </a:r>
            <a:r>
              <a:rPr lang="ru-RU" sz="1900" dirty="0">
                <a:latin typeface="Times New Roman" pitchFamily="18" charset="0"/>
                <a:cs typeface="Times New Roman" pitchFamily="18" charset="0"/>
              </a:rPr>
              <a:t>специальным образом организованное взаимодействие педагога и обучающихся, направленное на содействие познавательному и личностному развитию детей, сохранению их здоровья. </a:t>
            </a:r>
            <a:br>
              <a:rPr lang="ru-RU" sz="1900" dirty="0">
                <a:latin typeface="Times New Roman" pitchFamily="18" charset="0"/>
                <a:cs typeface="Times New Roman" pitchFamily="18" charset="0"/>
              </a:rPr>
            </a:br>
            <a:r>
              <a:rPr lang="ru-RU" sz="1900" b="1" dirty="0">
                <a:latin typeface="Times New Roman" pitchFamily="18" charset="0"/>
                <a:cs typeface="Times New Roman" pitchFamily="18" charset="0"/>
              </a:rPr>
              <a:t>Кодекс ст.1, п. 1.21. Образовательный процесс </a:t>
            </a:r>
            <a:r>
              <a:rPr lang="ru-RU" sz="1900" dirty="0">
                <a:latin typeface="Times New Roman" pitchFamily="18" charset="0"/>
                <a:cs typeface="Times New Roman" pitchFamily="18" charset="0"/>
              </a:rPr>
              <a:t>– обучение и воспитание, организованные учреждением образования, организацией, реализующей образовательные программы научно-ориентированного образования, иной  организацией, индивидуальным предпринимателем, осуществляющими образовательную деятельность, в целях освоения обучающимися содержания образовательных программ;</a:t>
            </a:r>
            <a:br>
              <a:rPr lang="ru-RU" sz="1900" dirty="0">
                <a:latin typeface="Times New Roman" pitchFamily="18" charset="0"/>
                <a:cs typeface="Times New Roman" pitchFamily="18" charset="0"/>
              </a:rPr>
            </a:br>
            <a:r>
              <a:rPr lang="ru-RU" sz="1900" dirty="0">
                <a:latin typeface="Times New Roman" pitchFamily="18" charset="0"/>
                <a:cs typeface="Times New Roman" pitchFamily="18" charset="0"/>
              </a:rPr>
              <a:t/>
            </a:r>
            <a:br>
              <a:rPr lang="ru-RU" sz="1900" dirty="0">
                <a:latin typeface="Times New Roman" pitchFamily="18" charset="0"/>
                <a:cs typeface="Times New Roman" pitchFamily="18" charset="0"/>
              </a:rPr>
            </a:br>
            <a:r>
              <a:rPr lang="ru-RU" sz="1900" b="1" dirty="0">
                <a:latin typeface="Times New Roman" pitchFamily="18" charset="0"/>
                <a:cs typeface="Times New Roman" pitchFamily="18" charset="0"/>
              </a:rPr>
              <a:t>Дидактическая система (ДС)</a:t>
            </a:r>
            <a:r>
              <a:rPr lang="ru-RU" sz="1900" dirty="0">
                <a:latin typeface="Times New Roman" pitchFamily="18" charset="0"/>
                <a:cs typeface="Times New Roman" pitchFamily="18" charset="0"/>
              </a:rPr>
              <a:t> – это совокупность взаимосвязанных функциональных элементов, характеризующих образовательный процесс.</a:t>
            </a:r>
            <a:br>
              <a:rPr lang="ru-RU" sz="1900" dirty="0">
                <a:latin typeface="Times New Roman" pitchFamily="18" charset="0"/>
                <a:cs typeface="Times New Roman" pitchFamily="18" charset="0"/>
              </a:rPr>
            </a:br>
            <a:r>
              <a:rPr lang="ru-RU" sz="1900" b="1" dirty="0">
                <a:latin typeface="Times New Roman" pitchFamily="18" charset="0"/>
                <a:cs typeface="Times New Roman" pitchFamily="18" charset="0"/>
              </a:rPr>
              <a:t>Структура дидактической системы </a:t>
            </a:r>
            <a:r>
              <a:rPr lang="ru-RU" sz="1900" dirty="0">
                <a:latin typeface="Times New Roman" pitchFamily="18" charset="0"/>
                <a:cs typeface="Times New Roman" pitchFamily="18" charset="0"/>
              </a:rPr>
              <a:t>(по В.П. Симонову):</a:t>
            </a:r>
            <a:br>
              <a:rPr lang="ru-RU" sz="1900" dirty="0">
                <a:latin typeface="Times New Roman" pitchFamily="18" charset="0"/>
                <a:cs typeface="Times New Roman" pitchFamily="18" charset="0"/>
              </a:rPr>
            </a:br>
            <a:r>
              <a:rPr lang="ru-RU" sz="1900" dirty="0">
                <a:latin typeface="Times New Roman" pitchFamily="18" charset="0"/>
                <a:cs typeface="Times New Roman" pitchFamily="18" charset="0"/>
              </a:rPr>
              <a:t> 1 – цели, </a:t>
            </a:r>
            <a:br>
              <a:rPr lang="ru-RU" sz="1900" dirty="0">
                <a:latin typeface="Times New Roman" pitchFamily="18" charset="0"/>
                <a:cs typeface="Times New Roman" pitchFamily="18" charset="0"/>
              </a:rPr>
            </a:br>
            <a:r>
              <a:rPr lang="ru-RU" sz="1900" dirty="0">
                <a:latin typeface="Times New Roman" pitchFamily="18" charset="0"/>
                <a:cs typeface="Times New Roman" pitchFamily="18" charset="0"/>
              </a:rPr>
              <a:t>2 – деятельность педагога, </a:t>
            </a:r>
            <a:br>
              <a:rPr lang="ru-RU" sz="1900" dirty="0">
                <a:latin typeface="Times New Roman" pitchFamily="18" charset="0"/>
                <a:cs typeface="Times New Roman" pitchFamily="18" charset="0"/>
              </a:rPr>
            </a:br>
            <a:r>
              <a:rPr lang="ru-RU" sz="1900" dirty="0">
                <a:latin typeface="Times New Roman" pitchFamily="18" charset="0"/>
                <a:cs typeface="Times New Roman" pitchFamily="18" charset="0"/>
              </a:rPr>
              <a:t>3 – деятельность обучающихся, </a:t>
            </a:r>
            <a:br>
              <a:rPr lang="ru-RU" sz="1900" dirty="0">
                <a:latin typeface="Times New Roman" pitchFamily="18" charset="0"/>
                <a:cs typeface="Times New Roman" pitchFamily="18" charset="0"/>
              </a:rPr>
            </a:br>
            <a:r>
              <a:rPr lang="ru-RU" sz="1900" dirty="0">
                <a:latin typeface="Times New Roman" pitchFamily="18" charset="0"/>
                <a:cs typeface="Times New Roman" pitchFamily="18" charset="0"/>
              </a:rPr>
              <a:t>4 – результат, </a:t>
            </a:r>
            <a:br>
              <a:rPr lang="ru-RU" sz="1900" dirty="0">
                <a:latin typeface="Times New Roman" pitchFamily="18" charset="0"/>
                <a:cs typeface="Times New Roman" pitchFamily="18" charset="0"/>
              </a:rPr>
            </a:br>
            <a:r>
              <a:rPr lang="ru-RU" sz="1900" dirty="0">
                <a:latin typeface="Times New Roman" pitchFamily="18" charset="0"/>
                <a:cs typeface="Times New Roman" pitchFamily="18" charset="0"/>
              </a:rPr>
              <a:t>5 – содержание обучения, </a:t>
            </a:r>
            <a:br>
              <a:rPr lang="ru-RU" sz="1900" dirty="0">
                <a:latin typeface="Times New Roman" pitchFamily="18" charset="0"/>
                <a:cs typeface="Times New Roman" pitchFamily="18" charset="0"/>
              </a:rPr>
            </a:br>
            <a:r>
              <a:rPr lang="ru-RU" sz="1900" dirty="0">
                <a:latin typeface="Times New Roman" pitchFamily="18" charset="0"/>
                <a:cs typeface="Times New Roman" pitchFamily="18" charset="0"/>
              </a:rPr>
              <a:t>6 – формы организации, </a:t>
            </a:r>
            <a:br>
              <a:rPr lang="ru-RU" sz="1900" dirty="0">
                <a:latin typeface="Times New Roman" pitchFamily="18" charset="0"/>
                <a:cs typeface="Times New Roman" pitchFamily="18" charset="0"/>
              </a:rPr>
            </a:br>
            <a:r>
              <a:rPr lang="ru-RU" sz="1900" dirty="0">
                <a:latin typeface="Times New Roman" pitchFamily="18" charset="0"/>
                <a:cs typeface="Times New Roman" pitchFamily="18" charset="0"/>
              </a:rPr>
              <a:t>7 - методы и технологии, </a:t>
            </a:r>
            <a:br>
              <a:rPr lang="ru-RU" sz="1900" dirty="0">
                <a:latin typeface="Times New Roman" pitchFamily="18" charset="0"/>
                <a:cs typeface="Times New Roman" pitchFamily="18" charset="0"/>
              </a:rPr>
            </a:br>
            <a:r>
              <a:rPr lang="ru-RU" sz="1900" dirty="0">
                <a:latin typeface="Times New Roman" pitchFamily="18" charset="0"/>
                <a:cs typeface="Times New Roman" pitchFamily="18" charset="0"/>
              </a:rPr>
              <a:t>8 – средства обучения. </a:t>
            </a:r>
            <a:br>
              <a:rPr lang="ru-RU" sz="1900" dirty="0">
                <a:latin typeface="Times New Roman" pitchFamily="18" charset="0"/>
                <a:cs typeface="Times New Roman" pitchFamily="18" charset="0"/>
              </a:rPr>
            </a:br>
            <a:r>
              <a:rPr lang="ru-RU" sz="1900" dirty="0">
                <a:latin typeface="Times New Roman" pitchFamily="18" charset="0"/>
                <a:cs typeface="Times New Roman" pitchFamily="18" charset="0"/>
              </a:rPr>
              <a:t> </a:t>
            </a:r>
            <a:r>
              <a:rPr lang="ru-RU" sz="2400" dirty="0">
                <a:latin typeface="Times New Roman" pitchFamily="18" charset="0"/>
                <a:cs typeface="Times New Roman" pitchFamily="18" charset="0"/>
              </a:rPr>
              <a:t/>
            </a:r>
            <a:br>
              <a:rPr lang="ru-RU" sz="2400" dirty="0">
                <a:latin typeface="Times New Roman" pitchFamily="18" charset="0"/>
                <a:cs typeface="Times New Roman" pitchFamily="18" charset="0"/>
              </a:rPr>
            </a:br>
            <a:endParaRPr lang="ru-RU" sz="2400" dirty="0">
              <a:latin typeface="Times New Roman" pitchFamily="18" charset="0"/>
              <a:cs typeface="Times New Roman" pitchFamily="18"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b="1" dirty="0"/>
              <a:t>Технология</a:t>
            </a:r>
            <a:r>
              <a:rPr lang="ru-RU" dirty="0"/>
              <a:t> </a:t>
            </a:r>
            <a:r>
              <a:rPr lang="ru-RU" b="1" dirty="0"/>
              <a:t>визуализации</a:t>
            </a:r>
            <a:r>
              <a:rPr lang="ru-RU" dirty="0"/>
              <a:t> </a:t>
            </a:r>
            <a:r>
              <a:rPr lang="ru-RU" b="1" dirty="0"/>
              <a:t>учебной</a:t>
            </a:r>
            <a:r>
              <a:rPr lang="ru-RU" dirty="0"/>
              <a:t> </a:t>
            </a:r>
            <a:r>
              <a:rPr lang="ru-RU" b="1" dirty="0"/>
              <a:t>информации:</a:t>
            </a:r>
            <a:endParaRPr lang="ru-RU" dirty="0"/>
          </a:p>
        </p:txBody>
      </p:sp>
      <p:sp>
        <p:nvSpPr>
          <p:cNvPr id="3" name="Содержимое 2"/>
          <p:cNvSpPr>
            <a:spLocks noGrp="1"/>
          </p:cNvSpPr>
          <p:nvPr>
            <p:ph idx="1"/>
          </p:nvPr>
        </p:nvSpPr>
        <p:spPr>
          <a:xfrm>
            <a:off x="214282" y="1600200"/>
            <a:ext cx="8643998" cy="4900634"/>
          </a:xfrm>
        </p:spPr>
        <p:txBody>
          <a:bodyPr>
            <a:normAutofit/>
          </a:bodyPr>
          <a:lstStyle/>
          <a:p>
            <a:pPr>
              <a:buFontTx/>
              <a:buChar char="-"/>
            </a:pPr>
            <a:r>
              <a:rPr lang="ru-RU" dirty="0"/>
              <a:t>комплекс учебных знаний; </a:t>
            </a:r>
          </a:p>
          <a:p>
            <a:pPr>
              <a:buFontTx/>
              <a:buChar char="-"/>
            </a:pPr>
            <a:r>
              <a:rPr lang="ru-RU" dirty="0"/>
              <a:t>визуальные способы их предъявления;</a:t>
            </a:r>
          </a:p>
          <a:p>
            <a:pPr>
              <a:buFontTx/>
              <a:buChar char="-"/>
            </a:pPr>
            <a:r>
              <a:rPr lang="ru-RU" dirty="0"/>
              <a:t> визуально-технические средства передачи информации; </a:t>
            </a:r>
          </a:p>
          <a:p>
            <a:pPr>
              <a:buFontTx/>
              <a:buChar char="-"/>
            </a:pPr>
            <a:r>
              <a:rPr lang="ru-RU" dirty="0"/>
              <a:t>набор психологических приемов использования и развития визуального мышления в процессе обучения.</a:t>
            </a:r>
          </a:p>
          <a:p>
            <a:pPr>
              <a:buNone/>
            </a:pPr>
            <a:r>
              <a:rPr lang="ru-RU" dirty="0"/>
              <a:t>По классификации Г.К. </a:t>
            </a:r>
            <a:r>
              <a:rPr lang="ru-RU" dirty="0" err="1"/>
              <a:t>Селевко</a:t>
            </a:r>
            <a:r>
              <a:rPr lang="ru-RU" dirty="0"/>
              <a:t>, технология интенсификации обучения на основе схемных и знаковых моделей учебного материала относится к группе педагогических технологий на основе </a:t>
            </a:r>
            <a:r>
              <a:rPr lang="ru-RU" b="1" dirty="0"/>
              <a:t>активизации и интенсификации </a:t>
            </a:r>
            <a:r>
              <a:rPr lang="ru-RU" dirty="0"/>
              <a:t>деятельности учащихся.</a:t>
            </a:r>
          </a:p>
          <a:p>
            <a:pPr>
              <a:buFontTx/>
              <a:buChar char="-"/>
            </a:pPr>
            <a:endParaRPr lang="ru-RU"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3200" b="1" dirty="0">
                <a:latin typeface="Times New Roman" pitchFamily="18" charset="0"/>
                <a:cs typeface="Times New Roman" pitchFamily="18" charset="0"/>
              </a:rPr>
              <a:t>Принципы технологии визуализации учебной информации</a:t>
            </a:r>
          </a:p>
        </p:txBody>
      </p:sp>
      <p:sp>
        <p:nvSpPr>
          <p:cNvPr id="3" name="Содержимое 2"/>
          <p:cNvSpPr>
            <a:spLocks noGrp="1"/>
          </p:cNvSpPr>
          <p:nvPr>
            <p:ph idx="1"/>
          </p:nvPr>
        </p:nvSpPr>
        <p:spPr>
          <a:xfrm>
            <a:off x="214282" y="1285860"/>
            <a:ext cx="8929718" cy="5357850"/>
          </a:xfrm>
        </p:spPr>
        <p:txBody>
          <a:bodyPr>
            <a:noAutofit/>
          </a:bodyPr>
          <a:lstStyle/>
          <a:p>
            <a:pPr marL="0" indent="0"/>
            <a:r>
              <a:rPr lang="ru-RU" sz="1600" b="1" dirty="0">
                <a:latin typeface="Times New Roman" pitchFamily="18" charset="0"/>
                <a:cs typeface="Times New Roman" pitchFamily="18" charset="0"/>
              </a:rPr>
              <a:t>Принцип системного квантования - </a:t>
            </a:r>
            <a:r>
              <a:rPr lang="ru-RU" sz="1600" dirty="0">
                <a:latin typeface="Times New Roman" pitchFamily="18" charset="0"/>
                <a:cs typeface="Times New Roman" pitchFamily="18" charset="0"/>
              </a:rPr>
              <a:t> функционирование мыслительной деятельности человека  выражается различными знаковыми системами: языковыми, символическими, графическими. Всевозможные типы моделей представления знаний в сжатом компактном виде соответствуют свойству человека мыслить </a:t>
            </a:r>
            <a:r>
              <a:rPr lang="ru-RU" sz="1600" b="1" dirty="0">
                <a:latin typeface="Times New Roman" pitchFamily="18" charset="0"/>
                <a:cs typeface="Times New Roman" pitchFamily="18" charset="0"/>
              </a:rPr>
              <a:t>образами.</a:t>
            </a:r>
            <a:r>
              <a:rPr lang="ru-RU" sz="1600" dirty="0">
                <a:latin typeface="Times New Roman" pitchFamily="18" charset="0"/>
                <a:cs typeface="Times New Roman" pitchFamily="18" charset="0"/>
              </a:rPr>
              <a:t> Изучение, усвоение, обдумывание текста - как раз и есть составление схем в уме, кодировка материала. При необходимости человек может восстановить, «развернуть» весь текст, но его качество и прочность будет зависеть от качества и прочности этих схем в памяти (Б. </a:t>
            </a:r>
            <a:r>
              <a:rPr lang="ru-RU" sz="1600" dirty="0" err="1">
                <a:latin typeface="Times New Roman" pitchFamily="18" charset="0"/>
                <a:cs typeface="Times New Roman" pitchFamily="18" charset="0"/>
              </a:rPr>
              <a:t>Депортер</a:t>
            </a:r>
            <a:r>
              <a:rPr lang="ru-RU" sz="1600" dirty="0">
                <a:latin typeface="Times New Roman" pitchFamily="18" charset="0"/>
                <a:cs typeface="Times New Roman" pitchFamily="18" charset="0"/>
              </a:rPr>
              <a:t> и М. </a:t>
            </a:r>
            <a:r>
              <a:rPr lang="ru-RU" sz="1600" dirty="0" err="1">
                <a:latin typeface="Times New Roman" pitchFamily="18" charset="0"/>
                <a:cs typeface="Times New Roman" pitchFamily="18" charset="0"/>
              </a:rPr>
              <a:t>Хенаки</a:t>
            </a:r>
            <a:r>
              <a:rPr lang="ru-RU" sz="1600" dirty="0">
                <a:latin typeface="Times New Roman" pitchFamily="18" charset="0"/>
                <a:cs typeface="Times New Roman" pitchFamily="18" charset="0"/>
              </a:rPr>
              <a:t> - «Карты памяти»).</a:t>
            </a:r>
          </a:p>
          <a:p>
            <a:pPr marL="0" indent="0">
              <a:buNone/>
            </a:pPr>
            <a:r>
              <a:rPr lang="ru-RU" sz="1600" dirty="0">
                <a:latin typeface="Times New Roman" pitchFamily="18" charset="0"/>
                <a:cs typeface="Times New Roman" pitchFamily="18" charset="0"/>
              </a:rPr>
              <a:t>Принцип системного квантования предполагает учет следующих закономерностей:</a:t>
            </a:r>
          </a:p>
          <a:p>
            <a:pPr marL="0" indent="0">
              <a:buNone/>
            </a:pPr>
            <a:r>
              <a:rPr lang="ru-RU" sz="1600" dirty="0">
                <a:latin typeface="Times New Roman" pitchFamily="18" charset="0"/>
                <a:cs typeface="Times New Roman" pitchFamily="18" charset="0"/>
              </a:rPr>
              <a:t>- учебный материал большого объема запоминается с трудом;</a:t>
            </a:r>
          </a:p>
          <a:p>
            <a:pPr marL="0" indent="0">
              <a:buNone/>
            </a:pPr>
            <a:r>
              <a:rPr lang="ru-RU" sz="1600" dirty="0">
                <a:latin typeface="Times New Roman" pitchFamily="18" charset="0"/>
                <a:cs typeface="Times New Roman" pitchFamily="18" charset="0"/>
              </a:rPr>
              <a:t>- учебный материал, расположенный компактно в определенной системе, лучше  воспринимается;</a:t>
            </a:r>
          </a:p>
          <a:p>
            <a:pPr marL="0" indent="0">
              <a:buFontTx/>
              <a:buChar char="-"/>
            </a:pPr>
            <a:r>
              <a:rPr lang="ru-RU" sz="1600" dirty="0">
                <a:latin typeface="Times New Roman" pitchFamily="18" charset="0"/>
                <a:cs typeface="Times New Roman" pitchFamily="18" charset="0"/>
              </a:rPr>
              <a:t>выделение в учебном материале смысловых опорных пунктов способствует эффективному запоминанию.</a:t>
            </a:r>
          </a:p>
          <a:p>
            <a:pPr marL="0" indent="0">
              <a:buFontTx/>
              <a:buChar char="-"/>
            </a:pPr>
            <a:endParaRPr lang="ru-RU" sz="1600" dirty="0">
              <a:latin typeface="Times New Roman" pitchFamily="18" charset="0"/>
              <a:cs typeface="Times New Roman" pitchFamily="18" charset="0"/>
            </a:endParaRPr>
          </a:p>
          <a:p>
            <a:pPr marL="0" indent="0"/>
            <a:r>
              <a:rPr lang="ru-RU" sz="1600" b="1" dirty="0">
                <a:latin typeface="Times New Roman" pitchFamily="18" charset="0"/>
                <a:cs typeface="Times New Roman" pitchFamily="18" charset="0"/>
              </a:rPr>
              <a:t>Принцип</a:t>
            </a:r>
            <a:r>
              <a:rPr lang="ru-RU" sz="1600" dirty="0">
                <a:latin typeface="Times New Roman" pitchFamily="18" charset="0"/>
                <a:cs typeface="Times New Roman" pitchFamily="18" charset="0"/>
              </a:rPr>
              <a:t> </a:t>
            </a:r>
            <a:r>
              <a:rPr lang="ru-RU" sz="1600" b="1" dirty="0">
                <a:latin typeface="Times New Roman" pitchFamily="18" charset="0"/>
                <a:cs typeface="Times New Roman" pitchFamily="18" charset="0"/>
              </a:rPr>
              <a:t>когнитивной визуализации - </a:t>
            </a:r>
            <a:r>
              <a:rPr lang="ru-RU" sz="1600" dirty="0">
                <a:latin typeface="Times New Roman" pitchFamily="18" charset="0"/>
                <a:cs typeface="Times New Roman" pitchFamily="18" charset="0"/>
              </a:rPr>
              <a:t> эффективность усвоения повышается, если наглядность в обучении выполняет не только иллюстративную, но и </a:t>
            </a:r>
            <a:r>
              <a:rPr lang="ru-RU" sz="1600" b="1" dirty="0">
                <a:latin typeface="Times New Roman" pitchFamily="18" charset="0"/>
                <a:cs typeface="Times New Roman" pitchFamily="18" charset="0"/>
              </a:rPr>
              <a:t>когнитивную функцию.</a:t>
            </a:r>
            <a:r>
              <a:rPr lang="ru-RU" sz="1600" dirty="0">
                <a:latin typeface="Times New Roman" pitchFamily="18" charset="0"/>
                <a:cs typeface="Times New Roman" pitchFamily="18" charset="0"/>
              </a:rPr>
              <a:t> Это приводит к тому, что к процессу усвоения подключается «образное» правое полушарие. В то же время «опоры» (рисунки, схемы, модели), компактно иллюстрирующие содержание, способствуют системности знаний. </a:t>
            </a:r>
          </a:p>
          <a:p>
            <a:pPr marL="0" indent="0">
              <a:buNone/>
            </a:pPr>
            <a:r>
              <a:rPr lang="ru-RU" sz="1600" dirty="0">
                <a:latin typeface="Times New Roman" pitchFamily="18" charset="0"/>
                <a:cs typeface="Times New Roman" pitchFamily="18" charset="0"/>
              </a:rPr>
              <a:t>.</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14290"/>
            <a:ext cx="8229600" cy="1000132"/>
          </a:xfrm>
        </p:spPr>
        <p:txBody>
          <a:bodyPr/>
          <a:lstStyle/>
          <a:p>
            <a:r>
              <a:rPr lang="ru-RU" dirty="0"/>
              <a:t>Этапы работы с информацией</a:t>
            </a:r>
          </a:p>
        </p:txBody>
      </p:sp>
      <p:graphicFrame>
        <p:nvGraphicFramePr>
          <p:cNvPr id="5" name="Содержимое 4"/>
          <p:cNvGraphicFramePr>
            <a:graphicFrameLocks noGrp="1"/>
          </p:cNvGraphicFramePr>
          <p:nvPr>
            <p:ph idx="1"/>
          </p:nvPr>
        </p:nvGraphicFramePr>
        <p:xfrm>
          <a:off x="214282" y="1600200"/>
          <a:ext cx="8715436"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E1D425C-AE5D-48B3-840D-AE088B370D5A}"/>
              </a:ext>
            </a:extLst>
          </p:cNvPr>
          <p:cNvSpPr>
            <a:spLocks noGrp="1"/>
          </p:cNvSpPr>
          <p:nvPr>
            <p:ph type="title"/>
          </p:nvPr>
        </p:nvSpPr>
        <p:spPr/>
        <p:txBody>
          <a:bodyPr>
            <a:noAutofit/>
          </a:bodyPr>
          <a:lstStyle/>
          <a:p>
            <a:r>
              <a:rPr lang="ru-RU" sz="3600" b="1" dirty="0">
                <a:latin typeface="Times New Roman" panose="02020603050405020304" pitchFamily="18" charset="0"/>
                <a:cs typeface="Times New Roman" panose="02020603050405020304" pitchFamily="18" charset="0"/>
              </a:rPr>
              <a:t>Методика использования визуализации на учебном занятии</a:t>
            </a:r>
          </a:p>
        </p:txBody>
      </p:sp>
      <p:sp>
        <p:nvSpPr>
          <p:cNvPr id="3" name="Объект 2">
            <a:extLst>
              <a:ext uri="{FF2B5EF4-FFF2-40B4-BE49-F238E27FC236}">
                <a16:creationId xmlns:a16="http://schemas.microsoft.com/office/drawing/2014/main" id="{EB689804-37C5-45FB-BF9F-BED3ADB2853B}"/>
              </a:ext>
            </a:extLst>
          </p:cNvPr>
          <p:cNvSpPr>
            <a:spLocks noGrp="1"/>
          </p:cNvSpPr>
          <p:nvPr>
            <p:ph idx="1"/>
          </p:nvPr>
        </p:nvSpPr>
        <p:spPr>
          <a:xfrm>
            <a:off x="251520" y="1600200"/>
            <a:ext cx="8712968" cy="4983162"/>
          </a:xfrm>
        </p:spPr>
        <p:txBody>
          <a:bodyPr>
            <a:normAutofit fontScale="92500" lnSpcReduction="20000"/>
          </a:bodyPr>
          <a:lstStyle/>
          <a:p>
            <a:r>
              <a:rPr lang="ru-RU" sz="1800" b="1" dirty="0">
                <a:effectLst/>
                <a:latin typeface="Times New Roman" panose="02020603050405020304" pitchFamily="18" charset="0"/>
                <a:ea typeface="Times New Roman" panose="02020603050405020304" pitchFamily="18" charset="0"/>
                <a:cs typeface="Times New Roman" panose="02020603050405020304" pitchFamily="18" charset="0"/>
              </a:rPr>
              <a:t>Использование готовой, составленной педагогом визуализации: </a:t>
            </a:r>
            <a:endParaRPr lang="ru-RU" sz="1800" b="1" dirty="0">
              <a:effectLst/>
              <a:latin typeface="Calibri" panose="020F0502020204030204" pitchFamily="34" charset="0"/>
              <a:ea typeface="Times New Roman" panose="02020603050405020304" pitchFamily="18" charset="0"/>
              <a:cs typeface="Times New Roman" panose="02020603050405020304" pitchFamily="18" charset="0"/>
            </a:endParaRPr>
          </a:p>
          <a:p>
            <a:pPr>
              <a:buFontTx/>
              <a:buChar char="-"/>
            </a:pPr>
            <a:r>
              <a:rPr lang="ru-RU" sz="1800" dirty="0">
                <a:effectLst/>
                <a:latin typeface="Times New Roman" panose="02020603050405020304" pitchFamily="18" charset="0"/>
                <a:ea typeface="Times New Roman" panose="02020603050405020304" pitchFamily="18" charset="0"/>
                <a:cs typeface="Times New Roman" panose="02020603050405020304" pitchFamily="18" charset="0"/>
              </a:rPr>
              <a:t>на протяжении всего урока по рассмотрению конкретной темы и служит опорой для осмысления и систематизации знаний;</a:t>
            </a:r>
          </a:p>
          <a:p>
            <a:pPr>
              <a:buFontTx/>
              <a:buChar char="-"/>
            </a:pPr>
            <a:r>
              <a:rPr lang="ru-RU" sz="1800" dirty="0">
                <a:effectLst/>
                <a:latin typeface="Times New Roman" panose="02020603050405020304" pitchFamily="18" charset="0"/>
                <a:ea typeface="Times New Roman" panose="02020603050405020304" pitchFamily="18" charset="0"/>
                <a:cs typeface="Times New Roman" panose="02020603050405020304" pitchFamily="18" charset="0"/>
              </a:rPr>
              <a:t>на каждом этапе урока;</a:t>
            </a:r>
          </a:p>
          <a:p>
            <a:pPr>
              <a:buFontTx/>
              <a:buChar char="-"/>
            </a:pPr>
            <a:r>
              <a:rPr lang="ru-RU" sz="1800" dirty="0">
                <a:effectLst/>
                <a:latin typeface="Times New Roman" panose="02020603050405020304" pitchFamily="18" charset="0"/>
                <a:ea typeface="Times New Roman" panose="02020603050405020304" pitchFamily="18" charset="0"/>
                <a:cs typeface="Times New Roman" panose="02020603050405020304" pitchFamily="18" charset="0"/>
              </a:rPr>
              <a:t>может быть полностью оформлена, а может – частично и дополняется по ходу объяснения темы; </a:t>
            </a:r>
          </a:p>
          <a:p>
            <a:pPr>
              <a:buFontTx/>
              <a:buChar char="-"/>
            </a:pPr>
            <a:r>
              <a:rPr lang="ru-RU" sz="1800" dirty="0">
                <a:effectLst/>
                <a:latin typeface="Times New Roman" panose="02020603050405020304" pitchFamily="18" charset="0"/>
                <a:ea typeface="Times New Roman" panose="02020603050405020304" pitchFamily="18" charset="0"/>
                <a:cs typeface="Times New Roman" panose="02020603050405020304" pitchFamily="18" charset="0"/>
              </a:rPr>
              <a:t>может выстраиваться (на доске, с использованием компьютера) по ходу объяснения темы;</a:t>
            </a:r>
          </a:p>
          <a:p>
            <a:pPr>
              <a:buFontTx/>
              <a:buChar char="-"/>
            </a:pPr>
            <a:r>
              <a:rPr lang="ru-RU" sz="1800" dirty="0">
                <a:effectLst/>
                <a:latin typeface="Times New Roman" panose="02020603050405020304" pitchFamily="18" charset="0"/>
                <a:ea typeface="Times New Roman" panose="02020603050405020304" pitchFamily="18" charset="0"/>
                <a:cs typeface="Times New Roman" panose="02020603050405020304" pitchFamily="18" charset="0"/>
              </a:rPr>
              <a:t> она может быть предложена на этапе закрепления. </a:t>
            </a:r>
          </a:p>
          <a:p>
            <a:r>
              <a:rPr lang="ru-RU" sz="1800" b="1" dirty="0">
                <a:effectLst/>
                <a:latin typeface="Times New Roman" panose="02020603050405020304" pitchFamily="18" charset="0"/>
                <a:ea typeface="Times New Roman" panose="02020603050405020304" pitchFamily="18" charset="0"/>
                <a:cs typeface="Times New Roman" panose="02020603050405020304" pitchFamily="18" charset="0"/>
              </a:rPr>
              <a:t>Создание визуализации учащимися под руководством учителя:</a:t>
            </a:r>
          </a:p>
          <a:p>
            <a:pPr>
              <a:buFontTx/>
              <a:buChar char="-"/>
            </a:pPr>
            <a:r>
              <a:rPr lang="ru-RU" sz="1800" dirty="0">
                <a:latin typeface="Times New Roman" panose="02020603050405020304" pitchFamily="18" charset="0"/>
                <a:ea typeface="Times New Roman" panose="02020603050405020304" pitchFamily="18" charset="0"/>
                <a:cs typeface="Times New Roman" panose="02020603050405020304" pitchFamily="18" charset="0"/>
              </a:rPr>
              <a:t>по ходу объяснения темы;</a:t>
            </a:r>
          </a:p>
          <a:p>
            <a:pPr>
              <a:buFontTx/>
              <a:buChar char="-"/>
            </a:pPr>
            <a:r>
              <a:rPr lang="ru-RU" sz="1800" dirty="0">
                <a:effectLst/>
                <a:latin typeface="Times New Roman" panose="02020603050405020304" pitchFamily="18" charset="0"/>
                <a:ea typeface="Times New Roman" panose="02020603050405020304" pitchFamily="18" charset="0"/>
              </a:rPr>
              <a:t>предъявление незаполненной либо полу-заполненной схемы визуализации</a:t>
            </a:r>
            <a:r>
              <a:rPr lang="ru-RU" sz="1800" dirty="0">
                <a:effectLst/>
                <a:latin typeface="Times New Roman" panose="02020603050405020304" pitchFamily="18" charset="0"/>
                <a:ea typeface="Times New Roman" panose="02020603050405020304" pitchFamily="18" charset="0"/>
                <a:cs typeface="Times New Roman" panose="02020603050405020304" pitchFamily="18" charset="0"/>
              </a:rPr>
              <a:t>;</a:t>
            </a:r>
          </a:p>
          <a:p>
            <a:pPr>
              <a:buFontTx/>
              <a:buChar char="-"/>
            </a:pPr>
            <a:r>
              <a:rPr lang="ru-RU" sz="1800" dirty="0">
                <a:latin typeface="Times New Roman" panose="02020603050405020304" pitchFamily="18" charset="0"/>
                <a:ea typeface="Times New Roman" panose="02020603050405020304" pitchFamily="18" charset="0"/>
                <a:cs typeface="Times New Roman" panose="02020603050405020304" pitchFamily="18" charset="0"/>
              </a:rPr>
              <a:t>самостоятельное составление на этапе закрепления;</a:t>
            </a:r>
          </a:p>
          <a:p>
            <a:pPr>
              <a:buFontTx/>
              <a:buChar char="-"/>
            </a:pPr>
            <a:r>
              <a:rPr lang="ru-RU" sz="18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800" dirty="0">
                <a:effectLst/>
                <a:latin typeface="Times New Roman" panose="02020603050405020304" pitchFamily="18" charset="0"/>
                <a:ea typeface="Times New Roman" panose="02020603050405020304" pitchFamily="18" charset="0"/>
              </a:rPr>
              <a:t>в качестве домашнего задания.</a:t>
            </a:r>
          </a:p>
          <a:p>
            <a:r>
              <a:rPr lang="ru-RU" sz="1800" b="1" dirty="0">
                <a:latin typeface="Times New Roman" panose="02020603050405020304" pitchFamily="18" charset="0"/>
                <a:ea typeface="Times New Roman" panose="02020603050405020304" pitchFamily="18" charset="0"/>
                <a:cs typeface="Times New Roman" panose="02020603050405020304" pitchFamily="18" charset="0"/>
              </a:rPr>
              <a:t>В разных формах организации деятельности обучающихся (индивидуальная, парная, групповая, фронтальная, коллективная)</a:t>
            </a:r>
            <a:endParaRPr lang="ru-RU" sz="1800" b="1" dirty="0">
              <a:effectLst/>
              <a:latin typeface="Calibri" panose="020F0502020204030204" pitchFamily="34" charset="0"/>
              <a:ea typeface="Times New Roman" panose="02020603050405020304" pitchFamily="18" charset="0"/>
              <a:cs typeface="Times New Roman" panose="02020603050405020304" pitchFamily="18" charset="0"/>
            </a:endParaRPr>
          </a:p>
          <a:p>
            <a:endParaRPr lang="ru-RU" dirty="0"/>
          </a:p>
        </p:txBody>
      </p:sp>
    </p:spTree>
    <p:extLst>
      <p:ext uri="{BB962C8B-B14F-4D97-AF65-F5344CB8AC3E}">
        <p14:creationId xmlns:p14="http://schemas.microsoft.com/office/powerpoint/2010/main" val="222258856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14290"/>
            <a:ext cx="8229600" cy="1143008"/>
          </a:xfrm>
        </p:spPr>
        <p:txBody>
          <a:bodyPr>
            <a:normAutofit fontScale="90000"/>
          </a:bodyPr>
          <a:lstStyle/>
          <a:p>
            <a:r>
              <a:rPr lang="ru-RU" b="1" dirty="0"/>
              <a:t/>
            </a:r>
            <a:br>
              <a:rPr lang="ru-RU" b="1" dirty="0"/>
            </a:br>
            <a:r>
              <a:rPr lang="ru-RU" sz="3600" b="1" dirty="0"/>
              <a:t>Методы  визуализации</a:t>
            </a:r>
            <a:r>
              <a:rPr lang="ru-RU" sz="2000" b="1" dirty="0"/>
              <a:t/>
            </a:r>
            <a:br>
              <a:rPr lang="ru-RU" sz="2000" b="1" dirty="0"/>
            </a:br>
            <a:r>
              <a:rPr lang="ru-RU" sz="2000" dirty="0"/>
              <a:t>Периодическая таблица методов визуализации (</a:t>
            </a:r>
            <a:r>
              <a:rPr lang="en-US" sz="2000" b="1" dirty="0"/>
              <a:t>http://www.visual-literacy.org/periodic_table/periodic_table.html </a:t>
            </a:r>
            <a:r>
              <a:rPr lang="ru-RU" sz="2000" dirty="0"/>
              <a:t/>
            </a:r>
            <a:br>
              <a:rPr lang="ru-RU" sz="2000" dirty="0"/>
            </a:br>
            <a:endParaRPr lang="ru-RU" sz="2000" dirty="0"/>
          </a:p>
        </p:txBody>
      </p:sp>
      <p:sp>
        <p:nvSpPr>
          <p:cNvPr id="3" name="Содержимое 2"/>
          <p:cNvSpPr>
            <a:spLocks noGrp="1"/>
          </p:cNvSpPr>
          <p:nvPr>
            <p:ph idx="1"/>
          </p:nvPr>
        </p:nvSpPr>
        <p:spPr>
          <a:xfrm>
            <a:off x="214282" y="1571612"/>
            <a:ext cx="8715436" cy="5000660"/>
          </a:xfrm>
        </p:spPr>
        <p:txBody>
          <a:bodyPr>
            <a:normAutofit fontScale="77500" lnSpcReduction="20000"/>
          </a:bodyPr>
          <a:lstStyle/>
          <a:p>
            <a:r>
              <a:rPr lang="ru-RU" b="1" u="sng" dirty="0"/>
              <a:t>Визуализация данных  </a:t>
            </a:r>
            <a:r>
              <a:rPr lang="ru-RU" b="1" dirty="0"/>
              <a:t>- </a:t>
            </a:r>
            <a:r>
              <a:rPr lang="ru-RU" dirty="0"/>
              <a:t>методы, которые позволяют визуально представить количественные данные в схематичной форме для группировки, сравнения и представления данных. </a:t>
            </a:r>
          </a:p>
          <a:p>
            <a:r>
              <a:rPr lang="ru-RU" b="1" u="sng" dirty="0"/>
              <a:t>Визуализация информации</a:t>
            </a:r>
            <a:r>
              <a:rPr lang="ru-RU" b="1" dirty="0"/>
              <a:t> - </a:t>
            </a:r>
            <a:r>
              <a:rPr lang="ru-RU" dirty="0"/>
              <a:t>методы перевода данных в изображение, схему; использование интерактивных визуальных представлений данных для усиления познания. Текст переводится в формат рисунка, схемы (Кластер, тезаурус). </a:t>
            </a:r>
          </a:p>
          <a:p>
            <a:r>
              <a:rPr lang="ru-RU" b="1" u="sng" dirty="0"/>
              <a:t>Визуализация концепций </a:t>
            </a:r>
            <a:r>
              <a:rPr lang="ru-RU" b="1" dirty="0"/>
              <a:t>- </a:t>
            </a:r>
            <a:r>
              <a:rPr lang="ru-RU" dirty="0"/>
              <a:t>Методы анализа проблем, концепций, идей, планов, направляемых шаблонами и правилами составления визуализации. (диаграммы </a:t>
            </a:r>
            <a:r>
              <a:rPr lang="ru-RU" dirty="0" err="1"/>
              <a:t>Ганта</a:t>
            </a:r>
            <a:r>
              <a:rPr lang="ru-RU" dirty="0"/>
              <a:t>, диаграмма Венна, концептуальная таблица). </a:t>
            </a:r>
          </a:p>
          <a:p>
            <a:r>
              <a:rPr lang="ru-RU" b="1" u="sng" dirty="0"/>
              <a:t>Визуализация метафор </a:t>
            </a:r>
            <a:r>
              <a:rPr lang="ru-RU" dirty="0"/>
              <a:t>- шаблоны для передачи сложных идей. Визуальные метафоры позволяют графически организовать и структурировать информацию и отобразить ключевые характеристики используемой метафоры (природа, технологии, </a:t>
            </a:r>
            <a:r>
              <a:rPr lang="ru-RU" dirty="0" err="1"/>
              <a:t>мемы</a:t>
            </a:r>
            <a:r>
              <a:rPr lang="ru-RU" dirty="0"/>
              <a:t> – дерево, айсберг,). </a:t>
            </a:r>
          </a:p>
          <a:p>
            <a:r>
              <a:rPr lang="ru-RU" b="1" u="sng" dirty="0"/>
              <a:t>Визуализация стратегий </a:t>
            </a:r>
            <a:r>
              <a:rPr lang="ru-RU" b="1" dirty="0"/>
              <a:t>- </a:t>
            </a:r>
            <a:r>
              <a:rPr lang="ru-RU" dirty="0"/>
              <a:t>методы предполагают систематическое использование дополнительных визуальных представлений для повышения качества анализа, для разработки плана, организации взаимосвязи компонентов и субъектов и реализации плана. </a:t>
            </a:r>
          </a:p>
          <a:p>
            <a:r>
              <a:rPr lang="ru-RU" dirty="0"/>
              <a:t> </a:t>
            </a:r>
            <a:r>
              <a:rPr lang="ru-RU" b="1" u="sng" dirty="0"/>
              <a:t>Комплексная визуализация </a:t>
            </a:r>
            <a:r>
              <a:rPr lang="ru-RU" b="1" dirty="0"/>
              <a:t>-</a:t>
            </a:r>
            <a:r>
              <a:rPr lang="ru-RU" dirty="0"/>
              <a:t> сложные карты знаний, которые содержат схематические и метафорические элементы, концептуальные мультфильмы, содержащие количественные графики, или интерактивный плакат, сочетающий в себе разные приемы визуализации информации. </a:t>
            </a:r>
          </a:p>
          <a:p>
            <a:endParaRPr lang="ru-RU"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a:t>Приемы визуализации</a:t>
            </a:r>
          </a:p>
        </p:txBody>
      </p:sp>
      <p:sp>
        <p:nvSpPr>
          <p:cNvPr id="3" name="Содержимое 2"/>
          <p:cNvSpPr>
            <a:spLocks noGrp="1"/>
          </p:cNvSpPr>
          <p:nvPr>
            <p:ph idx="1"/>
          </p:nvPr>
        </p:nvSpPr>
        <p:spPr>
          <a:xfrm>
            <a:off x="214282" y="1600200"/>
            <a:ext cx="8643998" cy="5043510"/>
          </a:xfrm>
        </p:spPr>
        <p:txBody>
          <a:bodyPr>
            <a:normAutofit fontScale="92500" lnSpcReduction="20000"/>
          </a:bodyPr>
          <a:lstStyle/>
          <a:p>
            <a:r>
              <a:rPr lang="ru-RU" b="1" u="sng" dirty="0" err="1"/>
              <a:t>Таймлайн</a:t>
            </a:r>
            <a:r>
              <a:rPr lang="ru-RU" b="1" dirty="0"/>
              <a:t>  </a:t>
            </a:r>
            <a:r>
              <a:rPr lang="ru-RU" dirty="0"/>
              <a:t>– это временная шкала, прямой отрезок, на который в хронологической последовательности наносятся события.</a:t>
            </a:r>
          </a:p>
          <a:p>
            <a:r>
              <a:rPr lang="ru-RU" b="1" u="sng" dirty="0"/>
              <a:t>Интеллект-карта</a:t>
            </a:r>
            <a:r>
              <a:rPr lang="ru-RU" b="1" dirty="0"/>
              <a:t> </a:t>
            </a:r>
            <a:r>
              <a:rPr lang="ru-RU" dirty="0"/>
              <a:t>(ментальная карта, диаграмма связей, карта мыслей, ассоциативная карта) — это графический способ представить идеи, концепции, информацию в виде карты, состоящей из ключевых и вторичных тем.</a:t>
            </a:r>
          </a:p>
          <a:p>
            <a:r>
              <a:rPr lang="ru-RU" b="1" u="sng" dirty="0" err="1"/>
              <a:t>Скрайбинг</a:t>
            </a:r>
            <a:r>
              <a:rPr lang="ru-RU" b="1" u="sng" dirty="0"/>
              <a:t> </a:t>
            </a:r>
            <a:r>
              <a:rPr lang="ru-RU" b="1" dirty="0"/>
              <a:t> </a:t>
            </a:r>
            <a:r>
              <a:rPr lang="ru-RU" dirty="0"/>
              <a:t>– это визуализация информации при помощи графических символов, просто и понятно отображающих ее содержание и внутренние связи (сопровождение произносимой речи).</a:t>
            </a:r>
          </a:p>
          <a:p>
            <a:r>
              <a:rPr lang="ru-RU" b="1" i="1" u="sng" dirty="0" err="1"/>
              <a:t>Денотатный</a:t>
            </a:r>
            <a:r>
              <a:rPr lang="ru-RU" b="1" i="1" u="sng" dirty="0"/>
              <a:t> гра</a:t>
            </a:r>
            <a:r>
              <a:rPr lang="ru-RU" b="1" i="1" dirty="0"/>
              <a:t>ф - </a:t>
            </a:r>
            <a:r>
              <a:rPr lang="ru-RU" dirty="0"/>
              <a:t>наглядное изображение, иллюстрирующее содержание текста; включающее аргументы-цитаты, с помощью которых автор определяет свое отношение к содержанию; набор языковых средств; авторскую позицию относительно ответа на проблемный вопрос (Дерево).</a:t>
            </a:r>
          </a:p>
          <a:p>
            <a:r>
              <a:rPr lang="ru-RU" b="1" u="sng" dirty="0" err="1"/>
              <a:t>Инфографика</a:t>
            </a:r>
            <a:r>
              <a:rPr lang="ru-RU" b="1" dirty="0"/>
              <a:t> </a:t>
            </a:r>
            <a:r>
              <a:rPr lang="ru-RU" dirty="0"/>
              <a:t>– это графический способ подачи информации, данных и знаний на принципах содержательности, смысла, легкости восприятия и образности (таблицы, диаграммы, графические элементы и </a:t>
            </a:r>
            <a:r>
              <a:rPr lang="ru-RU" dirty="0" err="1"/>
              <a:t>т.д</a:t>
            </a:r>
            <a:r>
              <a:rPr lang="ru-RU" dirty="0"/>
              <a:t>).</a:t>
            </a:r>
          </a:p>
          <a:p>
            <a:endParaRPr lang="ru-RU"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err="1"/>
              <a:t>Таймлайн</a:t>
            </a:r>
            <a:endParaRPr lang="ru-RU" dirty="0"/>
          </a:p>
        </p:txBody>
      </p:sp>
      <p:sp>
        <p:nvSpPr>
          <p:cNvPr id="3" name="Содержимое 2"/>
          <p:cNvSpPr>
            <a:spLocks noGrp="1"/>
          </p:cNvSpPr>
          <p:nvPr>
            <p:ph idx="1"/>
          </p:nvPr>
        </p:nvSpPr>
        <p:spPr/>
        <p:txBody>
          <a:bodyPr>
            <a:normAutofit/>
          </a:bodyPr>
          <a:lstStyle/>
          <a:p>
            <a:r>
              <a:rPr lang="ru-RU" dirty="0"/>
              <a:t>– это временная шкала, прямой отрезок, на который в хронологической последовательности наносятся события.</a:t>
            </a:r>
          </a:p>
        </p:txBody>
      </p:sp>
      <p:pic>
        <p:nvPicPr>
          <p:cNvPr id="4" name="Picture 2"/>
          <p:cNvPicPr>
            <a:picLocks noChangeAspect="1" noChangeArrowheads="1"/>
          </p:cNvPicPr>
          <p:nvPr/>
        </p:nvPicPr>
        <p:blipFill>
          <a:blip r:embed="rId2"/>
          <a:srcRect/>
          <a:stretch>
            <a:fillRect/>
          </a:stretch>
        </p:blipFill>
        <p:spPr bwMode="auto">
          <a:xfrm>
            <a:off x="500034" y="3071810"/>
            <a:ext cx="8358246" cy="3571900"/>
          </a:xfrm>
          <a:prstGeom prst="rect">
            <a:avLst/>
          </a:prstGeom>
          <a:noFill/>
          <a:ln w="9525">
            <a:noFill/>
            <a:miter lim="800000"/>
            <a:headEnd/>
            <a:tailEnd/>
          </a:ln>
          <a:effec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4282" y="274638"/>
            <a:ext cx="8715436" cy="6440510"/>
          </a:xfrm>
        </p:spPr>
        <p:txBody>
          <a:bodyPr>
            <a:normAutofit fontScale="90000"/>
          </a:bodyPr>
          <a:lstStyle/>
          <a:p>
            <a:pPr indent="446088" algn="l"/>
            <a:r>
              <a:rPr lang="ru-RU" sz="2400" dirty="0">
                <a:latin typeface="Times New Roman" pitchFamily="18" charset="0"/>
                <a:cs typeface="Times New Roman" pitchFamily="18" charset="0"/>
              </a:rPr>
              <a:t>Ст. 1, п.1.22. О</a:t>
            </a:r>
            <a:r>
              <a:rPr lang="ru-RU" sz="2400" b="1" dirty="0">
                <a:latin typeface="Times New Roman" pitchFamily="18" charset="0"/>
                <a:cs typeface="Times New Roman" pitchFamily="18" charset="0"/>
              </a:rPr>
              <a:t>бразовательный стандарт </a:t>
            </a:r>
            <a:r>
              <a:rPr lang="ru-RU" sz="2400" dirty="0">
                <a:latin typeface="Times New Roman" pitchFamily="18" charset="0"/>
                <a:cs typeface="Times New Roman" pitchFamily="18" charset="0"/>
              </a:rPr>
              <a:t>– технический нормативный правовой акт, определяющий содержание образовательной программы посредством установления требований к образовательному процессу и результатам освоения ее содержания (</a:t>
            </a:r>
            <a:r>
              <a:rPr lang="ru-RU" sz="2400" b="1" dirty="0">
                <a:latin typeface="Times New Roman" pitchFamily="18" charset="0"/>
                <a:cs typeface="Times New Roman" pitchFamily="18" charset="0"/>
              </a:rPr>
              <a:t>Кодекс РБ об образовании</a:t>
            </a:r>
            <a:r>
              <a:rPr lang="ru-RU" sz="2400" dirty="0">
                <a:latin typeface="Times New Roman" pitchFamily="18" charset="0"/>
                <a:cs typeface="Times New Roman" pitchFamily="18" charset="0"/>
              </a:rPr>
              <a:t>).</a:t>
            </a:r>
            <a:br>
              <a:rPr lang="ru-RU" sz="2400" dirty="0">
                <a:latin typeface="Times New Roman" pitchFamily="18" charset="0"/>
                <a:cs typeface="Times New Roman" pitchFamily="18" charset="0"/>
              </a:rPr>
            </a:br>
            <a:r>
              <a:rPr lang="ru-RU" sz="2400" dirty="0">
                <a:latin typeface="Times New Roman" pitchFamily="18" charset="0"/>
                <a:cs typeface="Times New Roman" pitchFamily="18" charset="0"/>
              </a:rPr>
              <a:t/>
            </a:r>
            <a:br>
              <a:rPr lang="ru-RU" sz="2400" dirty="0">
                <a:latin typeface="Times New Roman" pitchFamily="18" charset="0"/>
                <a:cs typeface="Times New Roman" pitchFamily="18" charset="0"/>
              </a:rPr>
            </a:br>
            <a:r>
              <a:rPr lang="ru-RU" sz="2400" dirty="0">
                <a:latin typeface="Times New Roman" pitchFamily="18" charset="0"/>
                <a:cs typeface="Times New Roman" pitchFamily="18" charset="0"/>
              </a:rPr>
              <a:t>       Введение в действие образовательных стандартов общего среднего образования, утвержденных Постановлением Министерства образования Республики Беларусь № 125 от 26 декабря 2018 г. , нацеливают педагогов при реализации образовательного процесса на получение определенных стандартом результатов, которые проявляются в трех сферах: </a:t>
            </a:r>
            <a:r>
              <a:rPr lang="ru-RU" sz="2400" b="1" dirty="0">
                <a:latin typeface="Times New Roman" pitchFamily="18" charset="0"/>
                <a:cs typeface="Times New Roman" pitchFamily="18" charset="0"/>
              </a:rPr>
              <a:t>личностные результаты, метапредметные результаты, предметные результаты. </a:t>
            </a:r>
            <a:r>
              <a:rPr lang="en-US" sz="2400" dirty="0">
                <a:latin typeface="Times New Roman" pitchFamily="18" charset="0"/>
                <a:cs typeface="Times New Roman" pitchFamily="18" charset="0"/>
              </a:rPr>
              <a:t/>
            </a:r>
            <a:br>
              <a:rPr lang="en-US" sz="2400" dirty="0">
                <a:latin typeface="Times New Roman" pitchFamily="18" charset="0"/>
                <a:cs typeface="Times New Roman" pitchFamily="18" charset="0"/>
              </a:rPr>
            </a:br>
            <a:r>
              <a:rPr lang="ru-RU" sz="2400" dirty="0">
                <a:latin typeface="Times New Roman" pitchFamily="18" charset="0"/>
                <a:cs typeface="Times New Roman" pitchFamily="18" charset="0"/>
              </a:rPr>
              <a:t/>
            </a:r>
            <a:br>
              <a:rPr lang="ru-RU" sz="2400" dirty="0">
                <a:latin typeface="Times New Roman" pitchFamily="18" charset="0"/>
                <a:cs typeface="Times New Roman" pitchFamily="18" charset="0"/>
              </a:rPr>
            </a:br>
            <a:r>
              <a:rPr lang="ru-RU" sz="2400" dirty="0">
                <a:latin typeface="Times New Roman" pitchFamily="18" charset="0"/>
                <a:cs typeface="Times New Roman" pitchFamily="18" charset="0"/>
              </a:rPr>
              <a:t>Определение основных сфер результативности образовательного процесса обусловлено современными </a:t>
            </a:r>
            <a:r>
              <a:rPr lang="ru-RU" sz="2400" u="sng" dirty="0">
                <a:latin typeface="Times New Roman" pitchFamily="18" charset="0"/>
                <a:cs typeface="Times New Roman" pitchFamily="18" charset="0"/>
              </a:rPr>
              <a:t>методологическими подходами</a:t>
            </a:r>
            <a:r>
              <a:rPr lang="ru-RU" sz="2400" dirty="0">
                <a:latin typeface="Times New Roman" pitchFamily="18" charset="0"/>
                <a:cs typeface="Times New Roman" pitchFamily="18" charset="0"/>
              </a:rPr>
              <a:t>, в качестве которых выступают:  </a:t>
            </a:r>
            <a:r>
              <a:rPr lang="ru-RU" sz="2400" b="1" dirty="0">
                <a:latin typeface="Times New Roman" pitchFamily="18" charset="0"/>
                <a:cs typeface="Times New Roman" pitchFamily="18" charset="0"/>
              </a:rPr>
              <a:t>системно-деятельностный,  культурологический,  личностно ориентированный, компетентностный подходы. </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a:t>Интеллект-карта</a:t>
            </a:r>
            <a:endParaRPr lang="ru-RU" dirty="0"/>
          </a:p>
        </p:txBody>
      </p:sp>
      <p:sp>
        <p:nvSpPr>
          <p:cNvPr id="3" name="Содержимое 2"/>
          <p:cNvSpPr>
            <a:spLocks noGrp="1"/>
          </p:cNvSpPr>
          <p:nvPr>
            <p:ph idx="1"/>
          </p:nvPr>
        </p:nvSpPr>
        <p:spPr>
          <a:xfrm>
            <a:off x="457200" y="1600200"/>
            <a:ext cx="8229600" cy="4972072"/>
          </a:xfrm>
        </p:spPr>
        <p:txBody>
          <a:bodyPr>
            <a:normAutofit/>
          </a:bodyPr>
          <a:lstStyle/>
          <a:p>
            <a:r>
              <a:rPr lang="ru-RU" b="1" dirty="0"/>
              <a:t> </a:t>
            </a:r>
            <a:r>
              <a:rPr lang="ru-RU" dirty="0"/>
              <a:t>(ментальная карта, диаграмма связей, карта мыслей, ассоциативная карта, </a:t>
            </a:r>
            <a:r>
              <a:rPr lang="ru-RU" dirty="0" err="1"/>
              <a:t>mind</a:t>
            </a:r>
            <a:r>
              <a:rPr lang="ru-RU" dirty="0"/>
              <a:t> </a:t>
            </a:r>
            <a:r>
              <a:rPr lang="ru-RU" dirty="0" err="1"/>
              <a:t>map</a:t>
            </a:r>
            <a:r>
              <a:rPr lang="ru-RU" dirty="0"/>
              <a:t>) — это графический способ представить идеи, концепции, информации в виде карты, состоящей из ключевых и вторичных тем. Это инструмент для структурирования идей, планирования своего времени, запоминания больших объемов информации, проведения мозговых штурмов.</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369072"/>
          </a:xfrm>
        </p:spPr>
        <p:txBody>
          <a:bodyPr>
            <a:normAutofit/>
          </a:bodyPr>
          <a:lstStyle/>
          <a:p>
            <a:pPr algn="l"/>
            <a:r>
              <a:rPr lang="ru-RU" sz="1800" dirty="0"/>
              <a:t/>
            </a:r>
            <a:br>
              <a:rPr lang="ru-RU" sz="1800" dirty="0"/>
            </a:br>
            <a:r>
              <a:rPr lang="ru-RU" sz="1800" b="1" dirty="0">
                <a:latin typeface="Times New Roman" pitchFamily="18" charset="0"/>
                <a:cs typeface="Times New Roman" pitchFamily="18" charset="0"/>
              </a:rPr>
              <a:t>«</a:t>
            </a:r>
            <a:endParaRPr lang="ru-RU" sz="1800" dirty="0">
              <a:latin typeface="Times New Roman" pitchFamily="18" charset="0"/>
              <a:cs typeface="Times New Roman" pitchFamily="18" charset="0"/>
            </a:endParaRPr>
          </a:p>
        </p:txBody>
      </p:sp>
      <p:pic>
        <p:nvPicPr>
          <p:cNvPr id="3" name="Рисунок 2" descr="F:\методичка по визуализации\картинки\3 интеллект-карта.jpg"/>
          <p:cNvPicPr/>
          <p:nvPr/>
        </p:nvPicPr>
        <p:blipFill>
          <a:blip r:embed="rId2">
            <a:extLst>
              <a:ext uri="{28A0092B-C50C-407E-A947-70E740481C1C}">
                <a14:useLocalDpi xmlns:a14="http://schemas.microsoft.com/office/drawing/2010/main" val="0"/>
              </a:ext>
            </a:extLst>
          </a:blip>
          <a:srcRect/>
          <a:stretch>
            <a:fillRect/>
          </a:stretch>
        </p:blipFill>
        <p:spPr bwMode="auto">
          <a:xfrm>
            <a:off x="428596" y="500042"/>
            <a:ext cx="8501122" cy="6143667"/>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err="1"/>
              <a:t>Скрайбинг</a:t>
            </a:r>
            <a:endParaRPr lang="ru-RU" dirty="0"/>
          </a:p>
        </p:txBody>
      </p:sp>
      <p:sp>
        <p:nvSpPr>
          <p:cNvPr id="3" name="Содержимое 2"/>
          <p:cNvSpPr>
            <a:spLocks noGrp="1"/>
          </p:cNvSpPr>
          <p:nvPr>
            <p:ph idx="1"/>
          </p:nvPr>
        </p:nvSpPr>
        <p:spPr/>
        <p:txBody>
          <a:bodyPr>
            <a:normAutofit/>
          </a:bodyPr>
          <a:lstStyle/>
          <a:p>
            <a:r>
              <a:rPr lang="ru-RU" dirty="0"/>
              <a:t>– это визуализация информации при помощи графических символов, просто и понятно отображающих ее содержание и внутренние связи (сопровождение произносимой речи).</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083320"/>
          </a:xfrm>
        </p:spPr>
        <p:txBody>
          <a:bodyPr/>
          <a:lstStyle/>
          <a:p>
            <a:endParaRPr lang="ru-RU" dirty="0"/>
          </a:p>
        </p:txBody>
      </p:sp>
      <p:pic>
        <p:nvPicPr>
          <p:cNvPr id="3" name="Рисунок 2" descr="F:\методичка по визуализации\картинки\5 Скрайбинг.jpg"/>
          <p:cNvPicPr/>
          <p:nvPr/>
        </p:nvPicPr>
        <p:blipFill>
          <a:blip r:embed="rId2">
            <a:extLst>
              <a:ext uri="{28A0092B-C50C-407E-A947-70E740481C1C}">
                <a14:useLocalDpi xmlns:a14="http://schemas.microsoft.com/office/drawing/2010/main" val="0"/>
              </a:ext>
            </a:extLst>
          </a:blip>
          <a:srcRect/>
          <a:stretch>
            <a:fillRect/>
          </a:stretch>
        </p:blipFill>
        <p:spPr bwMode="auto">
          <a:xfrm>
            <a:off x="571472" y="428604"/>
            <a:ext cx="8072494" cy="5857916"/>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err="1"/>
              <a:t>Денотатный</a:t>
            </a:r>
            <a:r>
              <a:rPr lang="ru-RU" b="1" dirty="0"/>
              <a:t> граф</a:t>
            </a:r>
            <a:endParaRPr lang="ru-RU" dirty="0"/>
          </a:p>
        </p:txBody>
      </p:sp>
      <p:sp>
        <p:nvSpPr>
          <p:cNvPr id="3" name="Содержимое 2"/>
          <p:cNvSpPr>
            <a:spLocks noGrp="1"/>
          </p:cNvSpPr>
          <p:nvPr>
            <p:ph idx="1"/>
          </p:nvPr>
        </p:nvSpPr>
        <p:spPr>
          <a:xfrm>
            <a:off x="214282" y="1214422"/>
            <a:ext cx="8643998" cy="5429288"/>
          </a:xfrm>
        </p:spPr>
        <p:txBody>
          <a:bodyPr>
            <a:normAutofit fontScale="92500" lnSpcReduction="10000"/>
          </a:bodyPr>
          <a:lstStyle/>
          <a:p>
            <a:r>
              <a:rPr lang="ru-RU" b="1" i="1" dirty="0"/>
              <a:t>- </a:t>
            </a:r>
            <a:r>
              <a:rPr lang="ru-RU" dirty="0"/>
              <a:t>наглядное изображение, иллюстрирующее содержание текста; включающее аргументы-цитаты, с помощью которых автор определяет свое отношение к содержанию; набор языковых средств; авторскую позицию относительно ответа на проблемный вопрос (Дерево, гора).</a:t>
            </a:r>
          </a:p>
          <a:p>
            <a:r>
              <a:rPr lang="ru-RU" dirty="0"/>
              <a:t>Виды </a:t>
            </a:r>
            <a:r>
              <a:rPr lang="ru-RU" dirty="0" err="1"/>
              <a:t>денотатных</a:t>
            </a:r>
            <a:r>
              <a:rPr lang="ru-RU" dirty="0"/>
              <a:t> графов:</a:t>
            </a:r>
          </a:p>
          <a:p>
            <a:r>
              <a:rPr lang="ru-RU" dirty="0"/>
              <a:t>• </a:t>
            </a:r>
            <a:r>
              <a:rPr lang="ru-RU" b="1" dirty="0"/>
              <a:t>положительные - при выстраивании учитываются</a:t>
            </a:r>
          </a:p>
          <a:p>
            <a:r>
              <a:rPr lang="ru-RU" dirty="0"/>
              <a:t>позитивные характеристики, эталонные, существенные</a:t>
            </a:r>
          </a:p>
          <a:p>
            <a:r>
              <a:rPr lang="ru-RU" dirty="0"/>
              <a:t>признаки понятия (содержание положительного графа)</a:t>
            </a:r>
          </a:p>
          <a:p>
            <a:r>
              <a:rPr lang="ru-RU" dirty="0"/>
              <a:t>•</a:t>
            </a:r>
            <a:r>
              <a:rPr lang="ru-RU" b="1" dirty="0"/>
              <a:t>отрицательные - </a:t>
            </a:r>
            <a:r>
              <a:rPr lang="ru-RU" b="1" dirty="0" err="1"/>
              <a:t>отрицательные</a:t>
            </a:r>
            <a:r>
              <a:rPr lang="ru-RU" b="1" dirty="0"/>
              <a:t> моменты (антиподы,</a:t>
            </a:r>
          </a:p>
          <a:p>
            <a:r>
              <a:rPr lang="ru-RU" dirty="0"/>
              <a:t>"подводные течения"), которые тоже являются</a:t>
            </a:r>
          </a:p>
          <a:p>
            <a:r>
              <a:rPr lang="ru-RU" dirty="0"/>
              <a:t>составляющими этого же самого понятия и представляют</a:t>
            </a:r>
          </a:p>
          <a:p>
            <a:r>
              <a:rPr lang="ru-RU" dirty="0"/>
              <a:t>своего рода препятствия на пути реализации позитивного.</a:t>
            </a:r>
          </a:p>
          <a:p>
            <a:r>
              <a:rPr lang="ru-RU" dirty="0"/>
              <a:t>Эти существенные признаки выстраиваются в</a:t>
            </a:r>
          </a:p>
          <a:p>
            <a:r>
              <a:rPr lang="ru-RU" dirty="0"/>
              <a:t>отрицательный граф.</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154758"/>
          </a:xfrm>
        </p:spPr>
        <p:txBody>
          <a:bodyPr/>
          <a:lstStyle/>
          <a:p>
            <a:endParaRPr lang="ru-RU" dirty="0"/>
          </a:p>
        </p:txBody>
      </p:sp>
      <p:pic>
        <p:nvPicPr>
          <p:cNvPr id="3" name="Рисунок 2" descr="F:\методичка по визуализации\картинки\13 Денотатный граф.jpg"/>
          <p:cNvPicPr/>
          <p:nvPr/>
        </p:nvPicPr>
        <p:blipFill>
          <a:blip r:embed="rId2">
            <a:extLst>
              <a:ext uri="{28A0092B-C50C-407E-A947-70E740481C1C}">
                <a14:useLocalDpi xmlns:a14="http://schemas.microsoft.com/office/drawing/2010/main" val="0"/>
              </a:ext>
            </a:extLst>
          </a:blip>
          <a:srcRect/>
          <a:stretch>
            <a:fillRect/>
          </a:stretch>
        </p:blipFill>
        <p:spPr bwMode="auto">
          <a:xfrm>
            <a:off x="571472" y="285728"/>
            <a:ext cx="8143932" cy="6072230"/>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err="1"/>
              <a:t>Инфографика</a:t>
            </a:r>
            <a:endParaRPr lang="ru-RU" dirty="0"/>
          </a:p>
        </p:txBody>
      </p:sp>
      <p:sp>
        <p:nvSpPr>
          <p:cNvPr id="3" name="Содержимое 2"/>
          <p:cNvSpPr>
            <a:spLocks noGrp="1"/>
          </p:cNvSpPr>
          <p:nvPr>
            <p:ph idx="1"/>
          </p:nvPr>
        </p:nvSpPr>
        <p:spPr>
          <a:xfrm>
            <a:off x="285720" y="1600200"/>
            <a:ext cx="8572560" cy="4900634"/>
          </a:xfrm>
        </p:spPr>
        <p:txBody>
          <a:bodyPr>
            <a:normAutofit/>
          </a:bodyPr>
          <a:lstStyle/>
          <a:p>
            <a:r>
              <a:rPr lang="ru-RU" dirty="0"/>
              <a:t>– это графический способ подачи информации, данных и знаний на принципах содержательности, смысла, легкости восприятия и образности (таблицы, диаграммы, графические элементы и </a:t>
            </a:r>
            <a:r>
              <a:rPr lang="ru-RU" dirty="0" err="1"/>
              <a:t>т.д</a:t>
            </a:r>
            <a:r>
              <a:rPr lang="ru-RU" dirty="0"/>
              <a:t>).</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pic>
        <p:nvPicPr>
          <p:cNvPr id="4098" name="Picture 2"/>
          <p:cNvPicPr>
            <a:picLocks noChangeAspect="1" noChangeArrowheads="1"/>
          </p:cNvPicPr>
          <p:nvPr/>
        </p:nvPicPr>
        <p:blipFill>
          <a:blip r:embed="rId2"/>
          <a:srcRect/>
          <a:stretch>
            <a:fillRect/>
          </a:stretch>
        </p:blipFill>
        <p:spPr bwMode="auto">
          <a:xfrm>
            <a:off x="642910" y="1357298"/>
            <a:ext cx="8215337" cy="5072074"/>
          </a:xfrm>
          <a:prstGeom prst="rect">
            <a:avLst/>
          </a:prstGeom>
          <a:noFill/>
          <a:ln w="9525">
            <a:noFill/>
            <a:miter lim="800000"/>
            <a:headEnd/>
            <a:tailEnd/>
          </a:ln>
          <a:effectLst/>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3200" b="1" dirty="0">
                <a:latin typeface="Times New Roman" pitchFamily="18" charset="0"/>
                <a:cs typeface="Times New Roman" pitchFamily="18" charset="0"/>
              </a:rPr>
              <a:t>Методика шестиугольного обучения (</a:t>
            </a:r>
            <a:r>
              <a:rPr lang="ru-RU" sz="3200" dirty="0"/>
              <a:t>Гексагональное обучение</a:t>
            </a:r>
            <a:r>
              <a:rPr lang="ru-RU" sz="3200" b="1" dirty="0">
                <a:latin typeface="Times New Roman" pitchFamily="18" charset="0"/>
                <a:cs typeface="Times New Roman" pitchFamily="18" charset="0"/>
              </a:rPr>
              <a:t>)</a:t>
            </a:r>
          </a:p>
        </p:txBody>
      </p:sp>
      <p:sp>
        <p:nvSpPr>
          <p:cNvPr id="3" name="Содержимое 2"/>
          <p:cNvSpPr>
            <a:spLocks noGrp="1"/>
          </p:cNvSpPr>
          <p:nvPr>
            <p:ph idx="1"/>
          </p:nvPr>
        </p:nvSpPr>
        <p:spPr>
          <a:xfrm>
            <a:off x="285720" y="1600200"/>
            <a:ext cx="8572560" cy="5043510"/>
          </a:xfrm>
        </p:spPr>
        <p:txBody>
          <a:bodyPr>
            <a:normAutofit/>
          </a:bodyPr>
          <a:lstStyle/>
          <a:p>
            <a:r>
              <a:rPr lang="ru-RU" dirty="0"/>
              <a:t>позволяет уйти от пассивного слушания к активной форме работы обучающихся, </a:t>
            </a:r>
          </a:p>
          <a:p>
            <a:r>
              <a:rPr lang="ru-RU" dirty="0"/>
              <a:t>приводит к формированию у них устойчивого глубокого познавательного интереса, </a:t>
            </a:r>
          </a:p>
          <a:p>
            <a:r>
              <a:rPr lang="ru-RU" dirty="0"/>
              <a:t>позволяет обучающимся критически оценивать информацию, </a:t>
            </a:r>
          </a:p>
          <a:p>
            <a:r>
              <a:rPr lang="ru-RU" dirty="0"/>
              <a:t>формулировать выводы, </a:t>
            </a:r>
          </a:p>
          <a:p>
            <a:r>
              <a:rPr lang="ru-RU" dirty="0"/>
              <a:t>выбирать главное, классифицировать, визуализировать установленные взаимосвязи и взаимозависимости (</a:t>
            </a:r>
            <a:r>
              <a:rPr lang="ru-RU" dirty="0" err="1"/>
              <a:t>ClassTools.net</a:t>
            </a:r>
            <a:r>
              <a:rPr lang="ru-RU" dirty="0"/>
              <a:t> (</a:t>
            </a:r>
            <a:r>
              <a:rPr lang="ru-RU" dirty="0">
                <a:hlinkClick r:id="rId2"/>
              </a:rPr>
              <a:t>https://www.classtools.net/hexagon</a:t>
            </a:r>
            <a:r>
              <a:rPr lang="ru-RU" dirty="0"/>
              <a:t>).  </a:t>
            </a:r>
          </a:p>
          <a:p>
            <a:endParaRPr lang="ru-RU"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154758"/>
          </a:xfrm>
        </p:spPr>
        <p:txBody>
          <a:bodyPr/>
          <a:lstStyle/>
          <a:p>
            <a:endParaRPr lang="ru-RU" dirty="0"/>
          </a:p>
        </p:txBody>
      </p:sp>
      <p:pic>
        <p:nvPicPr>
          <p:cNvPr id="3" name="Рисунок 2" descr="F:\методичка по визуализации\картинки\14 Гексагональное обучение.png"/>
          <p:cNvPicPr/>
          <p:nvPr/>
        </p:nvPicPr>
        <p:blipFill>
          <a:blip r:embed="rId2">
            <a:extLst>
              <a:ext uri="{28A0092B-C50C-407E-A947-70E740481C1C}">
                <a14:useLocalDpi xmlns:a14="http://schemas.microsoft.com/office/drawing/2010/main" val="0"/>
              </a:ext>
            </a:extLst>
          </a:blip>
          <a:srcRect/>
          <a:stretch>
            <a:fillRect/>
          </a:stretch>
        </p:blipFill>
        <p:spPr bwMode="auto">
          <a:xfrm>
            <a:off x="571472" y="357166"/>
            <a:ext cx="8072494" cy="607223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700" b="1" dirty="0"/>
              <a:t>Модель образовательных результатов </a:t>
            </a:r>
            <a:br>
              <a:rPr lang="ru-RU" sz="2700" b="1" dirty="0"/>
            </a:br>
            <a:r>
              <a:rPr lang="ru-RU" sz="2700" b="1" dirty="0"/>
              <a:t>(Всемирный экономический форум)</a:t>
            </a:r>
            <a:endParaRPr lang="ru-RU" b="1" dirty="0"/>
          </a:p>
        </p:txBody>
      </p:sp>
      <p:graphicFrame>
        <p:nvGraphicFramePr>
          <p:cNvPr id="4" name="Содержимое 3"/>
          <p:cNvGraphicFramePr>
            <a:graphicFrameLocks noGrp="1"/>
          </p:cNvGraphicFramePr>
          <p:nvPr>
            <p:ph idx="1"/>
          </p:nvPr>
        </p:nvGraphicFramePr>
        <p:xfrm>
          <a:off x="457200" y="1600200"/>
          <a:ext cx="8401080" cy="4956824"/>
        </p:xfrm>
        <a:graphic>
          <a:graphicData uri="http://schemas.openxmlformats.org/drawingml/2006/table">
            <a:tbl>
              <a:tblPr firstRow="1" bandRow="1">
                <a:tableStyleId>{5C22544A-7EE6-4342-B048-85BDC9FD1C3A}</a:tableStyleId>
              </a:tblPr>
              <a:tblGrid>
                <a:gridCol w="4200540">
                  <a:extLst>
                    <a:ext uri="{9D8B030D-6E8A-4147-A177-3AD203B41FA5}">
                      <a16:colId xmlns:a16="http://schemas.microsoft.com/office/drawing/2014/main" val="20000"/>
                    </a:ext>
                  </a:extLst>
                </a:gridCol>
                <a:gridCol w="4200540">
                  <a:extLst>
                    <a:ext uri="{9D8B030D-6E8A-4147-A177-3AD203B41FA5}">
                      <a16:colId xmlns:a16="http://schemas.microsoft.com/office/drawing/2014/main" val="20001"/>
                    </a:ext>
                  </a:extLst>
                </a:gridCol>
              </a:tblGrid>
              <a:tr h="1609732">
                <a:tc>
                  <a:txBody>
                    <a:bodyPr/>
                    <a:lstStyle/>
                    <a:p>
                      <a:r>
                        <a:rPr lang="ru-RU" sz="3600" kern="1200" dirty="0">
                          <a:solidFill>
                            <a:schemeClr val="bg1"/>
                          </a:solidFill>
                          <a:latin typeface="+mn-lt"/>
                          <a:ea typeface="+mn-ea"/>
                          <a:cs typeface="+mn-cs"/>
                        </a:rPr>
                        <a:t>базовая грамотность</a:t>
                      </a:r>
                      <a:endParaRPr lang="ru-RU" sz="3600" dirty="0">
                        <a:solidFill>
                          <a:schemeClr val="bg1"/>
                        </a:solidFill>
                      </a:endParaRPr>
                    </a:p>
                  </a:txBody>
                  <a:tcPr/>
                </a:tc>
                <a:tc>
                  <a:txBody>
                    <a:bodyPr/>
                    <a:lstStyle/>
                    <a:p>
                      <a:r>
                        <a:rPr lang="ru-RU" sz="2000" b="1" kern="1200" dirty="0">
                          <a:solidFill>
                            <a:schemeClr val="lt1"/>
                          </a:solidFill>
                          <a:latin typeface="+mn-lt"/>
                          <a:ea typeface="+mn-ea"/>
                          <a:cs typeface="+mn-cs"/>
                        </a:rPr>
                        <a:t>языковая, числовая, естественнонаучная, ИКТ, финансовая, гражданская и культурная</a:t>
                      </a:r>
                      <a:endParaRPr lang="ru-RU" sz="2000" dirty="0"/>
                    </a:p>
                  </a:txBody>
                  <a:tcPr/>
                </a:tc>
                <a:extLst>
                  <a:ext uri="{0D108BD9-81ED-4DB2-BD59-A6C34878D82A}">
                    <a16:rowId xmlns:a16="http://schemas.microsoft.com/office/drawing/2014/main" val="10000"/>
                  </a:ext>
                </a:extLst>
              </a:tr>
              <a:tr h="1609732">
                <a:tc>
                  <a:txBody>
                    <a:bodyPr/>
                    <a:lstStyle/>
                    <a:p>
                      <a:r>
                        <a:rPr lang="ru-RU" sz="3600" kern="1200" dirty="0">
                          <a:solidFill>
                            <a:schemeClr val="dk1"/>
                          </a:solidFill>
                          <a:latin typeface="+mn-lt"/>
                          <a:ea typeface="+mn-ea"/>
                          <a:cs typeface="+mn-cs"/>
                        </a:rPr>
                        <a:t>компетентности</a:t>
                      </a:r>
                      <a:endParaRPr lang="ru-RU" sz="3600" dirty="0"/>
                    </a:p>
                  </a:txBody>
                  <a:tcPr/>
                </a:tc>
                <a:tc>
                  <a:txBody>
                    <a:bodyPr/>
                    <a:lstStyle/>
                    <a:p>
                      <a:r>
                        <a:rPr lang="ru-RU" sz="2000" kern="1200" dirty="0">
                          <a:solidFill>
                            <a:schemeClr val="dk1"/>
                          </a:solidFill>
                          <a:latin typeface="+mn-lt"/>
                          <a:ea typeface="+mn-ea"/>
                          <a:cs typeface="+mn-cs"/>
                        </a:rPr>
                        <a:t>критическое мышление, креативность, коммуникация, кооперация (</a:t>
                      </a:r>
                      <a:r>
                        <a:rPr lang="ru-RU" sz="2000" b="1" kern="1200" dirty="0">
                          <a:solidFill>
                            <a:schemeClr val="dk1"/>
                          </a:solidFill>
                          <a:latin typeface="+mn-lt"/>
                          <a:ea typeface="+mn-ea"/>
                          <a:cs typeface="+mn-cs"/>
                        </a:rPr>
                        <a:t>навыки 4К</a:t>
                      </a:r>
                      <a:r>
                        <a:rPr lang="ru-RU" sz="2000" kern="1200" dirty="0">
                          <a:solidFill>
                            <a:schemeClr val="dk1"/>
                          </a:solidFill>
                          <a:latin typeface="+mn-lt"/>
                          <a:ea typeface="+mn-ea"/>
                          <a:cs typeface="+mn-cs"/>
                        </a:rPr>
                        <a:t>)</a:t>
                      </a:r>
                      <a:endParaRPr lang="ru-RU" sz="2000" dirty="0"/>
                    </a:p>
                  </a:txBody>
                  <a:tcPr/>
                </a:tc>
                <a:extLst>
                  <a:ext uri="{0D108BD9-81ED-4DB2-BD59-A6C34878D82A}">
                    <a16:rowId xmlns:a16="http://schemas.microsoft.com/office/drawing/2014/main" val="10001"/>
                  </a:ext>
                </a:extLst>
              </a:tr>
              <a:tr h="16097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3600" kern="1200" dirty="0">
                          <a:solidFill>
                            <a:schemeClr val="dk1"/>
                          </a:solidFill>
                          <a:latin typeface="+mn-lt"/>
                          <a:ea typeface="+mn-ea"/>
                          <a:cs typeface="+mn-cs"/>
                        </a:rPr>
                        <a:t>качества характера.</a:t>
                      </a:r>
                    </a:p>
                    <a:p>
                      <a:endParaRPr lang="ru-RU" sz="3600" dirty="0"/>
                    </a:p>
                  </a:txBody>
                  <a:tcPr/>
                </a:tc>
                <a:tc>
                  <a:txBody>
                    <a:bodyPr/>
                    <a:lstStyle/>
                    <a:p>
                      <a:r>
                        <a:rPr lang="ru-RU" sz="2000" kern="1200" dirty="0">
                          <a:solidFill>
                            <a:schemeClr val="dk1"/>
                          </a:solidFill>
                          <a:latin typeface="+mn-lt"/>
                          <a:ea typeface="+mn-ea"/>
                          <a:cs typeface="+mn-cs"/>
                        </a:rPr>
                        <a:t>любопытство, инициативность, настойчивость, адаптивность, лидерство, социальная и культурная осведомленность</a:t>
                      </a:r>
                      <a:endParaRPr lang="ru-RU" sz="2000" dirty="0"/>
                    </a:p>
                  </a:txBody>
                  <a:tcPr/>
                </a:tc>
                <a:extLst>
                  <a:ext uri="{0D108BD9-81ED-4DB2-BD59-A6C34878D82A}">
                    <a16:rowId xmlns:a16="http://schemas.microsoft.com/office/drawing/2014/main" val="10002"/>
                  </a:ext>
                </a:extLst>
              </a:tr>
            </a:tbl>
          </a:graphicData>
        </a:graphic>
      </p:graphicFrame>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a:t>ГРАФИЧЕСКАЯ ОРГАНИЗАЦИЯ МАТЕРИАЛА</a:t>
            </a:r>
            <a:endParaRPr lang="ru-RU" dirty="0"/>
          </a:p>
        </p:txBody>
      </p:sp>
      <p:sp>
        <p:nvSpPr>
          <p:cNvPr id="3" name="Содержимое 2"/>
          <p:cNvSpPr>
            <a:spLocks noGrp="1"/>
          </p:cNvSpPr>
          <p:nvPr>
            <p:ph idx="1"/>
          </p:nvPr>
        </p:nvSpPr>
        <p:spPr>
          <a:xfrm>
            <a:off x="457200" y="1600200"/>
            <a:ext cx="8229600" cy="4972072"/>
          </a:xfrm>
        </p:spPr>
        <p:txBody>
          <a:bodyPr/>
          <a:lstStyle/>
          <a:p>
            <a:pPr>
              <a:buNone/>
            </a:pPr>
            <a:r>
              <a:rPr lang="ru-RU" dirty="0"/>
              <a:t> способ системного рассмотрения темы (Структурно-логическая схема, тезаурус, кластер, логико-смысловая модель, маршрутный лист по уроку). </a:t>
            </a:r>
          </a:p>
          <a:p>
            <a:pPr>
              <a:buNone/>
            </a:pPr>
            <a:r>
              <a:rPr lang="ru-RU" dirty="0"/>
              <a:t>Схемы могут быть предложены в готовом виде,  частично заполнены либо пустые. Дальнейший ход урока направлен на работу по схеме как опоре.</a:t>
            </a:r>
          </a:p>
          <a:p>
            <a:endParaRPr lang="ru-RU"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466726" y="549102"/>
            <a:ext cx="7934324" cy="615553"/>
          </a:xfrm>
          <a:prstGeom prst="rect">
            <a:avLst/>
          </a:prstGeom>
        </p:spPr>
        <p:txBody>
          <a:bodyPr wrap="square" lIns="0" tIns="0" rIns="0" bIns="0">
            <a:spAutoFit/>
          </a:bodyPr>
          <a:lstStyle/>
          <a:p>
            <a:pPr algn="ctr"/>
            <a:r>
              <a:rPr lang="ru-RU" sz="2000" dirty="0"/>
              <a:t>	Графическая организация материала </a:t>
            </a:r>
          </a:p>
          <a:p>
            <a:pPr algn="ctr"/>
            <a:r>
              <a:rPr lang="ru-RU" sz="2000" b="1" dirty="0"/>
              <a:t>Структурно-логическая схема</a:t>
            </a:r>
            <a:endParaRPr lang="ru-RU" sz="2400" b="1" dirty="0"/>
          </a:p>
        </p:txBody>
      </p:sp>
      <p:sp>
        <p:nvSpPr>
          <p:cNvPr id="9" name="Прямоугольник 8"/>
          <p:cNvSpPr/>
          <p:nvPr/>
        </p:nvSpPr>
        <p:spPr>
          <a:xfrm>
            <a:off x="495300" y="1841499"/>
            <a:ext cx="8258175" cy="830997"/>
          </a:xfrm>
          <a:prstGeom prst="rect">
            <a:avLst/>
          </a:prstGeom>
        </p:spPr>
        <p:txBody>
          <a:bodyPr wrap="square">
            <a:spAutoFit/>
          </a:bodyPr>
          <a:lstStyle/>
          <a:p>
            <a:r>
              <a:rPr lang="ru-RU" sz="1200" dirty="0"/>
              <a:t> </a:t>
            </a:r>
          </a:p>
          <a:p>
            <a:endParaRPr lang="ru-RU" sz="1200" dirty="0"/>
          </a:p>
          <a:p>
            <a:r>
              <a:rPr lang="ru-RU" sz="1200" b="1" dirty="0"/>
              <a:t> </a:t>
            </a:r>
            <a:endParaRPr lang="ru-RU" sz="1200" dirty="0"/>
          </a:p>
          <a:p>
            <a:endParaRPr lang="ru-RU" sz="1200" dirty="0"/>
          </a:p>
        </p:txBody>
      </p:sp>
      <p:graphicFrame>
        <p:nvGraphicFramePr>
          <p:cNvPr id="11" name="Схема 10"/>
          <p:cNvGraphicFramePr/>
          <p:nvPr/>
        </p:nvGraphicFramePr>
        <p:xfrm>
          <a:off x="914401" y="1634067"/>
          <a:ext cx="6076950" cy="484293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117466443"/>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011882"/>
          </a:xfrm>
        </p:spPr>
        <p:txBody>
          <a:bodyPr/>
          <a:lstStyle/>
          <a:p>
            <a:endParaRPr lang="ru-RU" dirty="0"/>
          </a:p>
        </p:txBody>
      </p:sp>
      <p:pic>
        <p:nvPicPr>
          <p:cNvPr id="3" name="Рисунок 2" descr="F:\методичка по визуализации\картинки\24 Блок-схемы.jpeg"/>
          <p:cNvPicPr/>
          <p:nvPr/>
        </p:nvPicPr>
        <p:blipFill>
          <a:blip r:embed="rId2">
            <a:extLst>
              <a:ext uri="{28A0092B-C50C-407E-A947-70E740481C1C}">
                <a14:useLocalDpi xmlns:a14="http://schemas.microsoft.com/office/drawing/2010/main" val="0"/>
              </a:ext>
            </a:extLst>
          </a:blip>
          <a:srcRect/>
          <a:stretch>
            <a:fillRect/>
          </a:stretch>
        </p:blipFill>
        <p:spPr bwMode="auto">
          <a:xfrm>
            <a:off x="1603057" y="428604"/>
            <a:ext cx="5937885" cy="5227023"/>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a:t>КЛАСТЕР</a:t>
            </a:r>
            <a:r>
              <a:rPr lang="ru-RU" dirty="0"/>
              <a:t> (схема размышлений, паутинка, гроздь) </a:t>
            </a:r>
          </a:p>
        </p:txBody>
      </p:sp>
      <p:sp>
        <p:nvSpPr>
          <p:cNvPr id="3" name="Содержимое 2"/>
          <p:cNvSpPr>
            <a:spLocks noGrp="1"/>
          </p:cNvSpPr>
          <p:nvPr>
            <p:ph idx="1"/>
          </p:nvPr>
        </p:nvSpPr>
        <p:spPr/>
        <p:txBody>
          <a:bodyPr>
            <a:normAutofit/>
          </a:bodyPr>
          <a:lstStyle/>
          <a:p>
            <a:r>
              <a:rPr lang="ru-RU" dirty="0"/>
              <a:t>– способ графической организации информации по новой или знакомой теме. Педагог предлагает  в центре листа в кружок вписать название темы или понятие, затем в кружках рядом записываются идеи, связанные с основной темой и устанавливаются логические связи между ними, чем больше кружков и «колен» (ответвлений) в кластере, тем лучше. </a:t>
            </a:r>
          </a:p>
          <a:p>
            <a:endParaRPr lang="ru-RU"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226196"/>
          </a:xfrm>
        </p:spPr>
        <p:txBody>
          <a:bodyPr/>
          <a:lstStyle/>
          <a:p>
            <a:endParaRPr lang="ru-RU" dirty="0"/>
          </a:p>
        </p:txBody>
      </p:sp>
      <p:pic>
        <p:nvPicPr>
          <p:cNvPr id="3" name="Рисунок 2" descr="F:\методичка по визуализации\картинки\8 Кластер.jpg"/>
          <p:cNvPicPr/>
          <p:nvPr/>
        </p:nvPicPr>
        <p:blipFill>
          <a:blip r:embed="rId2">
            <a:extLst>
              <a:ext uri="{28A0092B-C50C-407E-A947-70E740481C1C}">
                <a14:useLocalDpi xmlns:a14="http://schemas.microsoft.com/office/drawing/2010/main" val="0"/>
              </a:ext>
            </a:extLst>
          </a:blip>
          <a:srcRect/>
          <a:stretch>
            <a:fillRect/>
          </a:stretch>
        </p:blipFill>
        <p:spPr bwMode="auto">
          <a:xfrm>
            <a:off x="1600200" y="285729"/>
            <a:ext cx="5943600" cy="5369264"/>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b="1" dirty="0"/>
              <a:t>ЛОГИКО-СМЫСЛОВАЯ МОДЕЛЬ (ЛСМ)</a:t>
            </a:r>
            <a:r>
              <a:rPr lang="ru-RU" dirty="0"/>
              <a:t> </a:t>
            </a:r>
          </a:p>
        </p:txBody>
      </p:sp>
      <p:sp>
        <p:nvSpPr>
          <p:cNvPr id="3" name="Содержимое 2"/>
          <p:cNvSpPr>
            <a:spLocks noGrp="1"/>
          </p:cNvSpPr>
          <p:nvPr>
            <p:ph idx="1"/>
          </p:nvPr>
        </p:nvSpPr>
        <p:spPr>
          <a:xfrm>
            <a:off x="457200" y="1600200"/>
            <a:ext cx="8229600" cy="5043510"/>
          </a:xfrm>
        </p:spPr>
        <p:txBody>
          <a:bodyPr>
            <a:normAutofit fontScale="92500" lnSpcReduction="10000"/>
          </a:bodyPr>
          <a:lstStyle/>
          <a:p>
            <a:r>
              <a:rPr lang="ru-RU" dirty="0"/>
              <a:t>способ графической организации информации. </a:t>
            </a:r>
          </a:p>
          <a:p>
            <a:r>
              <a:rPr lang="ru-RU" dirty="0"/>
              <a:t>ЛСМ включает:</a:t>
            </a:r>
          </a:p>
          <a:p>
            <a:pPr>
              <a:buFontTx/>
              <a:buChar char="-"/>
            </a:pPr>
            <a:r>
              <a:rPr lang="ru-RU" dirty="0"/>
              <a:t>понятие (или тему), которое размещается в центре листа; </a:t>
            </a:r>
          </a:p>
          <a:p>
            <a:pPr>
              <a:buFontTx/>
              <a:buChar char="-"/>
            </a:pPr>
            <a:r>
              <a:rPr lang="ru-RU" dirty="0"/>
              <a:t>оси, которые соответствуют основным логическим блокам анализа понятия или темы (оси отходят от центра и располагаются по часовой стрелке); </a:t>
            </a:r>
          </a:p>
          <a:p>
            <a:pPr>
              <a:buFontTx/>
              <a:buChar char="-"/>
            </a:pPr>
            <a:r>
              <a:rPr lang="ru-RU" dirty="0"/>
              <a:t>на каждой оси располагаются узлы (кружочки или точки), которые отражают отдельные элементы знания. </a:t>
            </a:r>
          </a:p>
          <a:p>
            <a:pPr>
              <a:buFontTx/>
              <a:buChar char="-"/>
            </a:pPr>
            <a:endParaRPr lang="ru-RU" dirty="0"/>
          </a:p>
          <a:p>
            <a:pPr>
              <a:buNone/>
            </a:pPr>
            <a:r>
              <a:rPr lang="ru-RU" dirty="0"/>
              <a:t>Учащиеся могут получить готовую модель и пользоваться ею в качестве опоры при изучении новой темы, ЛСМ может строить учителем на глазах учащихся при объяснении либо после рассмотрения отдельного вопроса учащиеся самостоятельно заполняют бланк модели; составление ЛСМ может быть дано в качестве домашнего задания и использоваться при ответе.</a:t>
            </a:r>
          </a:p>
          <a:p>
            <a:endParaRPr lang="ru-RU"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083320"/>
          </a:xfrm>
        </p:spPr>
        <p:txBody>
          <a:bodyPr/>
          <a:lstStyle/>
          <a:p>
            <a:endParaRPr lang="ru-RU" dirty="0"/>
          </a:p>
        </p:txBody>
      </p:sp>
      <p:pic>
        <p:nvPicPr>
          <p:cNvPr id="3" name="Рисунок 2" descr="F:\методичка по визуализации\картинки\15 Логико-смысловая модель (ЛСМ).jp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85720" y="357166"/>
            <a:ext cx="8286807" cy="6000791"/>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a:t>Круги Эйлера</a:t>
            </a:r>
            <a:endParaRPr lang="ru-RU" dirty="0"/>
          </a:p>
        </p:txBody>
      </p:sp>
      <p:sp>
        <p:nvSpPr>
          <p:cNvPr id="3" name="Содержимое 2"/>
          <p:cNvSpPr>
            <a:spLocks noGrp="1"/>
          </p:cNvSpPr>
          <p:nvPr>
            <p:ph idx="1"/>
          </p:nvPr>
        </p:nvSpPr>
        <p:spPr/>
        <p:txBody>
          <a:bodyPr/>
          <a:lstStyle/>
          <a:p>
            <a:r>
              <a:rPr lang="ru-RU" dirty="0"/>
              <a:t> геометрическая схема, с помощью которой можно изобразить отношения между подмножествами, для наглядного представления. Изобретены Леонардом Эйлером. Используется в математике, логике, менеджменте и других прикладных </a:t>
            </a:r>
            <a:r>
              <a:rPr lang="ru-RU" dirty="0" err="1"/>
              <a:t>направлениях.я</a:t>
            </a:r>
            <a:endParaRPr lang="ru-RU" dirty="0"/>
          </a:p>
        </p:txBody>
      </p:sp>
      <p:pic>
        <p:nvPicPr>
          <p:cNvPr id="1026" name="Picture 2" descr="https://urok.1sept.ru/articles/686656/1.jpg"/>
          <p:cNvPicPr>
            <a:picLocks noChangeAspect="1" noChangeArrowheads="1"/>
          </p:cNvPicPr>
          <p:nvPr/>
        </p:nvPicPr>
        <p:blipFill>
          <a:blip r:embed="rId2"/>
          <a:srcRect/>
          <a:stretch>
            <a:fillRect/>
          </a:stretch>
        </p:blipFill>
        <p:spPr bwMode="auto">
          <a:xfrm>
            <a:off x="3857620" y="4929198"/>
            <a:ext cx="2066925" cy="1381126"/>
          </a:xfrm>
          <a:prstGeom prst="rect">
            <a:avLst/>
          </a:prstGeom>
          <a:noFill/>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226196"/>
          </a:xfrm>
        </p:spPr>
        <p:txBody>
          <a:bodyPr/>
          <a:lstStyle/>
          <a:p>
            <a:endParaRPr lang="ru-RU" dirty="0"/>
          </a:p>
        </p:txBody>
      </p:sp>
      <p:pic>
        <p:nvPicPr>
          <p:cNvPr id="3" name="Рисунок 2" descr="F:\методичка по визуализации\картинки\17 Круги Эйлера.jpg"/>
          <p:cNvPicPr/>
          <p:nvPr/>
        </p:nvPicPr>
        <p:blipFill>
          <a:blip r:embed="rId2">
            <a:extLst>
              <a:ext uri="{28A0092B-C50C-407E-A947-70E740481C1C}">
                <a14:useLocalDpi xmlns:a14="http://schemas.microsoft.com/office/drawing/2010/main" val="0"/>
              </a:ext>
            </a:extLst>
          </a:blip>
          <a:srcRect/>
          <a:stretch>
            <a:fillRect/>
          </a:stretch>
        </p:blipFill>
        <p:spPr bwMode="auto">
          <a:xfrm>
            <a:off x="428596" y="285728"/>
            <a:ext cx="8286808" cy="6143667"/>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a:t>Диаграммы Венна </a:t>
            </a:r>
          </a:p>
        </p:txBody>
      </p:sp>
      <p:graphicFrame>
        <p:nvGraphicFramePr>
          <p:cNvPr id="4" name="Содержимое 3"/>
          <p:cNvGraphicFramePr>
            <a:graphicFrameLocks noGrp="1"/>
          </p:cNvGraphicFramePr>
          <p:nvPr>
            <p:ph idx="1"/>
          </p:nvPr>
        </p:nvGraphicFramePr>
        <p:xfrm>
          <a:off x="457200" y="3786190"/>
          <a:ext cx="8229600" cy="28575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Прямоугольник 4"/>
          <p:cNvSpPr/>
          <p:nvPr/>
        </p:nvSpPr>
        <p:spPr>
          <a:xfrm>
            <a:off x="214282" y="1500175"/>
            <a:ext cx="8715436" cy="1200329"/>
          </a:xfrm>
          <a:prstGeom prst="rect">
            <a:avLst/>
          </a:prstGeom>
        </p:spPr>
        <p:txBody>
          <a:bodyPr wrap="square">
            <a:spAutoFit/>
          </a:bodyPr>
          <a:lstStyle/>
          <a:p>
            <a:r>
              <a:rPr lang="ru-RU" dirty="0"/>
              <a:t>способ графической организации информации. В основе диаграммы Венна лежит схема перекрещивающихся колец (два - три). В </a:t>
            </a:r>
            <a:r>
              <a:rPr lang="ru-RU" i="1" dirty="0"/>
              <a:t>общей </a:t>
            </a:r>
            <a:r>
              <a:rPr lang="ru-RU" dirty="0"/>
              <a:t>плоскости кругов отражается </a:t>
            </a:r>
            <a:r>
              <a:rPr lang="en-US" i="1" dirty="0"/>
              <a:t>o</a:t>
            </a:r>
            <a:r>
              <a:rPr lang="ru-RU" i="1" dirty="0" err="1"/>
              <a:t>бщее</a:t>
            </a:r>
            <a:r>
              <a:rPr lang="ru-RU" i="1" dirty="0"/>
              <a:t>, </a:t>
            </a:r>
            <a:r>
              <a:rPr lang="ru-RU" dirty="0"/>
              <a:t>присущее всем сравниваемым явлениям, объектам, а в </a:t>
            </a:r>
            <a:r>
              <a:rPr lang="ru-RU" i="1" dirty="0"/>
              <a:t>полукругах фиксируется то, что характерно для каждого сравниваемого  объекта.</a:t>
            </a:r>
            <a:r>
              <a:rPr lang="ru-RU" dirty="0"/>
              <a:t>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154758"/>
          </a:xfrm>
        </p:spPr>
        <p:txBody>
          <a:bodyPr>
            <a:normAutofit fontScale="90000"/>
          </a:bodyPr>
          <a:lstStyle/>
          <a:p>
            <a:r>
              <a:rPr lang="ru-RU" b="1" u="sng" dirty="0"/>
              <a:t>критическое мышление </a:t>
            </a:r>
            <a:br>
              <a:rPr lang="ru-RU" b="1" u="sng" dirty="0"/>
            </a:br>
            <a:r>
              <a:rPr lang="ru-RU" b="1" u="sng" dirty="0"/>
              <a:t/>
            </a:r>
            <a:br>
              <a:rPr lang="ru-RU" b="1" u="sng" dirty="0"/>
            </a:br>
            <a:r>
              <a:rPr lang="ru-RU" sz="3100" dirty="0"/>
              <a:t>«…целенаправленное, </a:t>
            </a:r>
            <a:r>
              <a:rPr lang="ru-RU" sz="3100" dirty="0" err="1"/>
              <a:t>саморегулируемое</a:t>
            </a:r>
            <a:r>
              <a:rPr lang="ru-RU" sz="3100" dirty="0"/>
              <a:t> суждение, результатом которого является интерпретация, анализ, оценка и выводы, так же как объяснение тех фактических, концептуальных, методологических, </a:t>
            </a:r>
            <a:r>
              <a:rPr lang="ru-RU" sz="3100" dirty="0" err="1"/>
              <a:t>критериальных</a:t>
            </a:r>
            <a:r>
              <a:rPr lang="ru-RU" sz="3100" dirty="0"/>
              <a:t> оснований, на которых основано суждение»;</a:t>
            </a:r>
            <a:br>
              <a:rPr lang="ru-RU" sz="3100" dirty="0"/>
            </a:br>
            <a:r>
              <a:rPr lang="ru-RU" sz="3100" dirty="0"/>
              <a:t/>
            </a:r>
            <a:br>
              <a:rPr lang="ru-RU" sz="3100" dirty="0"/>
            </a:br>
            <a:r>
              <a:rPr lang="ru-RU" sz="3100" dirty="0"/>
              <a:t> «…активное, последовательное и тщательное рассмотрение любых убеждений или знаний в свете тех оснований, которые служат основой им и последующим заключениям».</a:t>
            </a:r>
            <a:r>
              <a:rPr lang="ru-RU" dirty="0"/>
              <a:t/>
            </a:r>
            <a:br>
              <a:rPr lang="ru-RU" dirty="0"/>
            </a:br>
            <a:endParaRPr lang="ru-RU"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b="1" dirty="0" err="1"/>
              <a:t>Фишбоун</a:t>
            </a:r>
            <a:r>
              <a:rPr lang="ru-RU" b="1" dirty="0"/>
              <a:t> (Диаграмма </a:t>
            </a:r>
            <a:r>
              <a:rPr lang="ru-RU" b="1" dirty="0" err="1"/>
              <a:t>Исикавы</a:t>
            </a:r>
            <a:r>
              <a:rPr lang="ru-RU" b="1" dirty="0"/>
              <a:t>)</a:t>
            </a:r>
          </a:p>
        </p:txBody>
      </p:sp>
      <p:sp>
        <p:nvSpPr>
          <p:cNvPr id="3" name="Содержимое 2"/>
          <p:cNvSpPr>
            <a:spLocks noGrp="1"/>
          </p:cNvSpPr>
          <p:nvPr>
            <p:ph idx="1"/>
          </p:nvPr>
        </p:nvSpPr>
        <p:spPr>
          <a:xfrm>
            <a:off x="214282" y="1285860"/>
            <a:ext cx="8643998" cy="5286412"/>
          </a:xfrm>
        </p:spPr>
        <p:txBody>
          <a:bodyPr>
            <a:normAutofit fontScale="55000" lnSpcReduction="20000"/>
          </a:bodyPr>
          <a:lstStyle/>
          <a:p>
            <a:r>
              <a:rPr lang="ru-RU" sz="3300" dirty="0">
                <a:latin typeface="Times New Roman" pitchFamily="18" charset="0"/>
                <a:cs typeface="Times New Roman" pitchFamily="18" charset="0"/>
              </a:rPr>
              <a:t>схематическая диаграмма в форме рыбьего скелета как метод структурного анализа причинно-следственных связей. </a:t>
            </a:r>
          </a:p>
          <a:p>
            <a:r>
              <a:rPr lang="ru-RU" sz="3300" dirty="0">
                <a:latin typeface="Times New Roman" pitchFamily="18" charset="0"/>
                <a:cs typeface="Times New Roman" pitchFamily="18" charset="0"/>
              </a:rPr>
              <a:t>Схема включает в себя основные четыре блока, представленные в виде головы, хвоста, верхних и нижних косточек. Связующим звеном выступает основная кость или хребет рыбы.</a:t>
            </a:r>
          </a:p>
          <a:p>
            <a:r>
              <a:rPr lang="ru-RU" sz="3300" b="1" dirty="0">
                <a:latin typeface="Times New Roman" pitchFamily="18" charset="0"/>
                <a:cs typeface="Times New Roman" pitchFamily="18" charset="0"/>
              </a:rPr>
              <a:t>Голова</a:t>
            </a:r>
            <a:r>
              <a:rPr lang="ru-RU" sz="3300" dirty="0">
                <a:latin typeface="Times New Roman" pitchFamily="18" charset="0"/>
                <a:cs typeface="Times New Roman" pitchFamily="18" charset="0"/>
              </a:rPr>
              <a:t> — проблема, вопрос или тема, которые подлежат анализу.</a:t>
            </a:r>
          </a:p>
          <a:p>
            <a:r>
              <a:rPr lang="ru-RU" sz="3300" b="1" dirty="0">
                <a:latin typeface="Times New Roman" pitchFamily="18" charset="0"/>
                <a:cs typeface="Times New Roman" pitchFamily="18" charset="0"/>
              </a:rPr>
              <a:t>Верхние косточки </a:t>
            </a:r>
            <a:r>
              <a:rPr lang="ru-RU" sz="3300" dirty="0">
                <a:latin typeface="Times New Roman" pitchFamily="18" charset="0"/>
                <a:cs typeface="Times New Roman" pitchFamily="18" charset="0"/>
              </a:rPr>
              <a:t>— на них фиксируются основные понятия темы, причины, которые привели к проблеме.</a:t>
            </a:r>
          </a:p>
          <a:p>
            <a:r>
              <a:rPr lang="ru-RU" sz="3300" b="1" dirty="0">
                <a:latin typeface="Times New Roman" pitchFamily="18" charset="0"/>
                <a:cs typeface="Times New Roman" pitchFamily="18" charset="0"/>
              </a:rPr>
              <a:t>Нижние косточки </a:t>
            </a:r>
            <a:r>
              <a:rPr lang="ru-RU" sz="3300" dirty="0">
                <a:latin typeface="Times New Roman" pitchFamily="18" charset="0"/>
                <a:cs typeface="Times New Roman" pitchFamily="18" charset="0"/>
              </a:rPr>
              <a:t>(изображаются напротив) — факты, подтверждающие наличие сформулированных причин, или суть понятий, указанных на схеме.</a:t>
            </a:r>
          </a:p>
          <a:p>
            <a:r>
              <a:rPr lang="ru-RU" sz="3300" b="1" dirty="0">
                <a:latin typeface="Times New Roman" pitchFamily="18" charset="0"/>
                <a:cs typeface="Times New Roman" pitchFamily="18" charset="0"/>
              </a:rPr>
              <a:t>Хвост</a:t>
            </a:r>
            <a:r>
              <a:rPr lang="ru-RU" sz="3300" dirty="0">
                <a:latin typeface="Times New Roman" pitchFamily="18" charset="0"/>
                <a:cs typeface="Times New Roman" pitchFamily="18" charset="0"/>
              </a:rPr>
              <a:t> — ответ на поставленный вопрос, выводы, обобщения.</a:t>
            </a:r>
          </a:p>
          <a:p>
            <a:pPr>
              <a:buNone/>
            </a:pPr>
            <a:endParaRPr lang="ru-RU" sz="3300" dirty="0">
              <a:latin typeface="Times New Roman" pitchFamily="18" charset="0"/>
              <a:cs typeface="Times New Roman" pitchFamily="18" charset="0"/>
            </a:endParaRPr>
          </a:p>
          <a:p>
            <a:pPr>
              <a:buNone/>
            </a:pPr>
            <a:r>
              <a:rPr lang="ru-RU" sz="3300" dirty="0">
                <a:latin typeface="Times New Roman" pitchFamily="18" charset="0"/>
                <a:cs typeface="Times New Roman" pitchFamily="18" charset="0"/>
              </a:rPr>
              <a:t>Прием </a:t>
            </a:r>
            <a:r>
              <a:rPr lang="ru-RU" sz="3300" dirty="0" err="1">
                <a:latin typeface="Times New Roman" pitchFamily="18" charset="0"/>
                <a:cs typeface="Times New Roman" pitchFamily="18" charset="0"/>
              </a:rPr>
              <a:t>Фишбоун</a:t>
            </a:r>
            <a:r>
              <a:rPr lang="ru-RU" sz="3300" dirty="0">
                <a:latin typeface="Times New Roman" pitchFamily="18" charset="0"/>
                <a:cs typeface="Times New Roman" pitchFamily="18" charset="0"/>
              </a:rPr>
              <a:t> предполагает ранжирование понятий, поэтому наиболее важные из них для решения основной проблемы располагают ближе к голове. Все записи должны быть краткими, точными, лаконичными и отображать лишь суть понятий.</a:t>
            </a:r>
          </a:p>
          <a:p>
            <a:endParaRPr lang="ru-RU"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226196"/>
          </a:xfrm>
        </p:spPr>
        <p:txBody>
          <a:bodyPr/>
          <a:lstStyle/>
          <a:p>
            <a:endParaRPr lang="ru-RU" dirty="0"/>
          </a:p>
        </p:txBody>
      </p:sp>
      <p:pic>
        <p:nvPicPr>
          <p:cNvPr id="3" name="Рисунок 2" descr="F:\методичка по визуализации\картинки\19 Фишбоун (Диаграмма Исикавы).jpg"/>
          <p:cNvPicPr/>
          <p:nvPr/>
        </p:nvPicPr>
        <p:blipFill>
          <a:blip r:embed="rId2">
            <a:extLst>
              <a:ext uri="{28A0092B-C50C-407E-A947-70E740481C1C}">
                <a14:useLocalDpi xmlns:a14="http://schemas.microsoft.com/office/drawing/2010/main" val="0"/>
              </a:ext>
            </a:extLst>
          </a:blip>
          <a:srcRect/>
          <a:stretch>
            <a:fillRect/>
          </a:stretch>
        </p:blipFill>
        <p:spPr bwMode="auto">
          <a:xfrm>
            <a:off x="500034" y="357166"/>
            <a:ext cx="8286808" cy="6072229"/>
          </a:xfrm>
          <a:prstGeom prst="rect">
            <a:avLst/>
          </a:prstGeom>
          <a:noFill/>
          <a:ln>
            <a:noFill/>
          </a:ln>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a:t>КОНЦЕПТУАЛЬНАЯ ТАБЛИЦА</a:t>
            </a:r>
            <a:endParaRPr lang="ru-RU" dirty="0"/>
          </a:p>
        </p:txBody>
      </p:sp>
      <p:sp>
        <p:nvSpPr>
          <p:cNvPr id="3" name="Содержимое 2"/>
          <p:cNvSpPr>
            <a:spLocks noGrp="1"/>
          </p:cNvSpPr>
          <p:nvPr>
            <p:ph idx="1"/>
          </p:nvPr>
        </p:nvSpPr>
        <p:spPr/>
        <p:txBody>
          <a:bodyPr>
            <a:normAutofit/>
          </a:bodyPr>
          <a:lstStyle/>
          <a:p>
            <a:r>
              <a:rPr lang="ru-RU" dirty="0"/>
              <a:t>– способ графической организации и структурирования информации. </a:t>
            </a:r>
          </a:p>
          <a:p>
            <a:r>
              <a:rPr lang="ru-RU" dirty="0"/>
              <a:t>Используется при необходимости сравнения трех и более аспектов проблемы (теории, позиции, страны, авторы…). </a:t>
            </a:r>
          </a:p>
          <a:p>
            <a:r>
              <a:rPr lang="ru-RU" dirty="0"/>
              <a:t>По вертикали располагается то, что подлежит сравнению (выявляются или называются педагогом объекты сравнения), а по горизонтали – различные черты и свойства, по которым это сравнение происходит (параметры определяются либо самостоятельно либо по указанию педагога).</a:t>
            </a:r>
          </a:p>
          <a:p>
            <a:endParaRPr lang="ru-RU"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083320"/>
          </a:xfrm>
        </p:spPr>
        <p:txBody>
          <a:bodyPr/>
          <a:lstStyle/>
          <a:p>
            <a:endParaRPr lang="ru-RU" dirty="0"/>
          </a:p>
        </p:txBody>
      </p:sp>
      <p:pic>
        <p:nvPicPr>
          <p:cNvPr id="3" name="Рисунок 2" descr="F:\методичка по визуализации\картинки\20 Концептуальная таблица.jpg"/>
          <p:cNvPicPr/>
          <p:nvPr/>
        </p:nvPicPr>
        <p:blipFill>
          <a:blip r:embed="rId2">
            <a:extLst>
              <a:ext uri="{28A0092B-C50C-407E-A947-70E740481C1C}">
                <a14:useLocalDpi xmlns:a14="http://schemas.microsoft.com/office/drawing/2010/main" val="0"/>
              </a:ext>
            </a:extLst>
          </a:blip>
          <a:srcRect/>
          <a:stretch>
            <a:fillRect/>
          </a:stretch>
        </p:blipFill>
        <p:spPr bwMode="auto">
          <a:xfrm>
            <a:off x="428596" y="357166"/>
            <a:ext cx="8286808" cy="5786477"/>
          </a:xfrm>
          <a:prstGeom prst="rect">
            <a:avLst/>
          </a:prstGeom>
          <a:noFill/>
          <a:ln>
            <a:noFill/>
          </a:ln>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a:t>ТЕЗАУРУС</a:t>
            </a:r>
            <a:endParaRPr lang="ru-RU" dirty="0"/>
          </a:p>
        </p:txBody>
      </p:sp>
      <p:sp>
        <p:nvSpPr>
          <p:cNvPr id="3" name="Содержимое 2"/>
          <p:cNvSpPr>
            <a:spLocks noGrp="1"/>
          </p:cNvSpPr>
          <p:nvPr>
            <p:ph idx="1"/>
          </p:nvPr>
        </p:nvSpPr>
        <p:spPr>
          <a:xfrm>
            <a:off x="214282" y="1600200"/>
            <a:ext cx="8643998" cy="5043510"/>
          </a:xfrm>
        </p:spPr>
        <p:txBody>
          <a:bodyPr>
            <a:normAutofit lnSpcReduction="10000"/>
          </a:bodyPr>
          <a:lstStyle/>
          <a:p>
            <a:r>
              <a:rPr lang="ru-RU" dirty="0"/>
              <a:t> (от греч. </a:t>
            </a:r>
            <a:r>
              <a:rPr lang="ru-RU" dirty="0" err="1"/>
              <a:t>θησαυρός </a:t>
            </a:r>
            <a:r>
              <a:rPr lang="ru-RU" dirty="0"/>
              <a:t>– сокровище) – словарь или свод данных, полностью охватывающий термины, понятия какой-нибудь специальной сферы, это </a:t>
            </a:r>
            <a:r>
              <a:rPr lang="ru-RU" b="1" dirty="0"/>
              <a:t> </a:t>
            </a:r>
            <a:r>
              <a:rPr lang="ru-RU" dirty="0"/>
              <a:t>способ развития умения обобщать информацию. </a:t>
            </a:r>
            <a:r>
              <a:rPr lang="ru-RU" b="1" dirty="0"/>
              <a:t> </a:t>
            </a:r>
          </a:p>
          <a:p>
            <a:r>
              <a:rPr lang="ru-RU" dirty="0"/>
              <a:t>Построение тезауруса сводится к фиксированию знаний о предметной области, которое включает в себя:</a:t>
            </a:r>
          </a:p>
          <a:p>
            <a:r>
              <a:rPr lang="ru-RU" dirty="0"/>
              <a:t>определение основных понятий и их взаимоотношений в выбранной предметной области;</a:t>
            </a:r>
          </a:p>
          <a:p>
            <a:r>
              <a:rPr lang="ru-RU" dirty="0"/>
              <a:t>создание точных непротиворечивых определений для каждого основного понятия и отношения;</a:t>
            </a:r>
          </a:p>
          <a:p>
            <a:r>
              <a:rPr lang="ru-RU" dirty="0"/>
              <a:t>определение ключевых терминов, которые связаны с этими понятиями.</a:t>
            </a:r>
          </a:p>
          <a:p>
            <a:r>
              <a:rPr lang="ru-RU" dirty="0"/>
              <a:t>Используя таблицу тезауруса (категория, основные понятия, признаки (свойства), взаимосвязь, законы и правила), составить систему понятий по изучаемой теме. </a:t>
            </a:r>
          </a:p>
          <a:p>
            <a:endParaRPr lang="ru-RU"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154758"/>
          </a:xfrm>
        </p:spPr>
        <p:txBody>
          <a:bodyPr/>
          <a:lstStyle/>
          <a:p>
            <a:endParaRPr lang="ru-RU" dirty="0"/>
          </a:p>
        </p:txBody>
      </p:sp>
      <p:pic>
        <p:nvPicPr>
          <p:cNvPr id="3" name="Рисунок 2" descr="F:\методичка по визуализации\картинки\16 Тезаурус.png"/>
          <p:cNvPicPr/>
          <p:nvPr/>
        </p:nvPicPr>
        <p:blipFill>
          <a:blip r:embed="rId2">
            <a:extLst>
              <a:ext uri="{28A0092B-C50C-407E-A947-70E740481C1C}">
                <a14:useLocalDpi xmlns:a14="http://schemas.microsoft.com/office/drawing/2010/main" val="0"/>
              </a:ext>
            </a:extLst>
          </a:blip>
          <a:srcRect/>
          <a:stretch>
            <a:fillRect/>
          </a:stretch>
        </p:blipFill>
        <p:spPr bwMode="auto">
          <a:xfrm>
            <a:off x="500034" y="285728"/>
            <a:ext cx="8143932" cy="6072230"/>
          </a:xfrm>
          <a:prstGeom prst="rect">
            <a:avLst/>
          </a:prstGeom>
          <a:noFill/>
          <a:ln>
            <a:noFill/>
          </a:ln>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b="1" dirty="0"/>
              <a:t>Карты заданий </a:t>
            </a:r>
            <a:r>
              <a:rPr lang="ru-RU" b="1"/>
              <a:t>(маршрутный </a:t>
            </a:r>
            <a:r>
              <a:rPr lang="ru-RU" b="1" dirty="0"/>
              <a:t>лист)</a:t>
            </a:r>
            <a:endParaRPr lang="ru-RU" dirty="0"/>
          </a:p>
        </p:txBody>
      </p:sp>
      <p:sp>
        <p:nvSpPr>
          <p:cNvPr id="3" name="Содержимое 2"/>
          <p:cNvSpPr>
            <a:spLocks noGrp="1"/>
          </p:cNvSpPr>
          <p:nvPr>
            <p:ph idx="1"/>
          </p:nvPr>
        </p:nvSpPr>
        <p:spPr/>
        <p:txBody>
          <a:bodyPr/>
          <a:lstStyle/>
          <a:p>
            <a:pPr>
              <a:buNone/>
            </a:pPr>
            <a:endParaRPr lang="ru-RU" dirty="0"/>
          </a:p>
          <a:p>
            <a:r>
              <a:rPr lang="ru-RU" dirty="0"/>
              <a:t>Напоминают ребенку компьютерную игру . Оформляется в виде карты с последовательными шагами - начальная точка, промежуточные шаги и конечную точку.</a:t>
            </a:r>
          </a:p>
          <a:p>
            <a:endParaRPr lang="ru-RU"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226196"/>
          </a:xfrm>
        </p:spPr>
        <p:txBody>
          <a:bodyPr/>
          <a:lstStyle/>
          <a:p>
            <a:endParaRPr lang="ru-RU" dirty="0"/>
          </a:p>
        </p:txBody>
      </p:sp>
      <p:pic>
        <p:nvPicPr>
          <p:cNvPr id="3" name="Рисунок 2" descr="F:\методичка по визуализации\картинки\4 Карты заданий (маршрутный лист).png"/>
          <p:cNvPicPr/>
          <p:nvPr/>
        </p:nvPicPr>
        <p:blipFill>
          <a:blip r:embed="rId2">
            <a:extLst>
              <a:ext uri="{28A0092B-C50C-407E-A947-70E740481C1C}">
                <a14:useLocalDpi xmlns:a14="http://schemas.microsoft.com/office/drawing/2010/main" val="0"/>
              </a:ext>
            </a:extLst>
          </a:blip>
          <a:srcRect/>
          <a:stretch>
            <a:fillRect/>
          </a:stretch>
        </p:blipFill>
        <p:spPr bwMode="auto">
          <a:xfrm>
            <a:off x="500034" y="357166"/>
            <a:ext cx="8143932" cy="6072230"/>
          </a:xfrm>
          <a:prstGeom prst="rect">
            <a:avLst/>
          </a:prstGeom>
          <a:noFill/>
          <a:ln>
            <a:noFill/>
          </a:ln>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a:t>Облако слов</a:t>
            </a:r>
            <a:r>
              <a:rPr lang="ru-RU" dirty="0"/>
              <a:t> или </a:t>
            </a:r>
            <a:r>
              <a:rPr lang="ru-RU" b="1" dirty="0"/>
              <a:t>тегов</a:t>
            </a:r>
            <a:endParaRPr lang="ru-RU" dirty="0"/>
          </a:p>
        </p:txBody>
      </p:sp>
      <p:sp>
        <p:nvSpPr>
          <p:cNvPr id="3" name="Содержимое 2"/>
          <p:cNvSpPr>
            <a:spLocks noGrp="1"/>
          </p:cNvSpPr>
          <p:nvPr>
            <p:ph idx="1"/>
          </p:nvPr>
        </p:nvSpPr>
        <p:spPr>
          <a:xfrm>
            <a:off x="214282" y="1285860"/>
            <a:ext cx="8643998" cy="5357850"/>
          </a:xfrm>
        </p:spPr>
        <p:txBody>
          <a:bodyPr>
            <a:normAutofit fontScale="85000" lnSpcReduction="20000"/>
          </a:bodyPr>
          <a:lstStyle/>
          <a:p>
            <a:r>
              <a:rPr lang="ru-RU" dirty="0"/>
              <a:t>  (англ. </a:t>
            </a:r>
            <a:r>
              <a:rPr lang="ru-RU" dirty="0" err="1"/>
              <a:t>tag</a:t>
            </a:r>
            <a:r>
              <a:rPr lang="ru-RU" dirty="0"/>
              <a:t> </a:t>
            </a:r>
            <a:r>
              <a:rPr lang="ru-RU" dirty="0" err="1"/>
              <a:t>cloud</a:t>
            </a:r>
            <a:r>
              <a:rPr lang="ru-RU" dirty="0"/>
              <a:t>, </a:t>
            </a:r>
            <a:r>
              <a:rPr lang="ru-RU" dirty="0" err="1"/>
              <a:t>word</a:t>
            </a:r>
            <a:r>
              <a:rPr lang="ru-RU" dirty="0"/>
              <a:t> </a:t>
            </a:r>
            <a:r>
              <a:rPr lang="ru-RU" dirty="0" err="1"/>
              <a:t>cloud</a:t>
            </a:r>
            <a:r>
              <a:rPr lang="ru-RU" dirty="0"/>
              <a:t>, </a:t>
            </a:r>
            <a:r>
              <a:rPr lang="ru-RU" dirty="0" err="1"/>
              <a:t>wordle</a:t>
            </a:r>
            <a:r>
              <a:rPr lang="ru-RU" dirty="0"/>
              <a:t>) — это визуальное представление списка категорий или тегов, также называемых метками, ярлыками, ключевыми словами и т.п.</a:t>
            </a:r>
          </a:p>
          <a:p>
            <a:r>
              <a:rPr lang="ru-RU" dirty="0"/>
              <a:t>Это форма визуализации данных, представляет собой набор ключевых слов и словосочетаний, написанных разными размерами шрифта и, иногда цвета. </a:t>
            </a:r>
          </a:p>
          <a:p>
            <a:r>
              <a:rPr lang="ru-RU" dirty="0"/>
              <a:t>Важность каждого ключевого слова обозначается размером шрифта или цветом. Чем крупнее шрифт, тем чаще ключевое слово употребляется в тексте.</a:t>
            </a:r>
          </a:p>
          <a:p>
            <a:r>
              <a:rPr lang="ru-RU" dirty="0"/>
              <a:t> Созданное облако можно представить в любом виде, например, птички, сердечка или карты. </a:t>
            </a:r>
          </a:p>
          <a:p>
            <a:r>
              <a:rPr lang="ru-RU" dirty="0"/>
              <a:t>Есть возможность изменения цвета, размера, положения, формы, фона и расстояния между словами. </a:t>
            </a:r>
          </a:p>
          <a:p>
            <a:r>
              <a:rPr lang="ru-RU" dirty="0"/>
              <a:t>Каждое слово в облаке при наведении на него курсор выделяется и представляется как гиперссылка.</a:t>
            </a:r>
            <a:endParaRPr lang="ru-RU"/>
          </a:p>
          <a:p>
            <a:r>
              <a:rPr lang="ru-RU"/>
              <a:t> </a:t>
            </a:r>
            <a:r>
              <a:rPr lang="ru-RU" dirty="0"/>
              <a:t>Сгенерированное облако можно распечатать и использовать как раздаточный материал, вывести на доску или экран, на ПК. Облака слов могут быть созданы учителем и использоваться как один из приёмов, применяемых на уроке, и самими учащимися самостоятельно дома при подготовке к уроку.</a:t>
            </a:r>
          </a:p>
          <a:p>
            <a:endParaRPr lang="ru-RU" dirty="0"/>
          </a:p>
          <a:p>
            <a:endParaRPr lang="ru-RU"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083320"/>
          </a:xfrm>
        </p:spPr>
        <p:txBody>
          <a:bodyPr/>
          <a:lstStyle/>
          <a:p>
            <a:endParaRPr lang="ru-RU" dirty="0"/>
          </a:p>
        </p:txBody>
      </p:sp>
      <p:pic>
        <p:nvPicPr>
          <p:cNvPr id="3" name="Рисунок 2" descr="F:\методичка по визуализации\картинки\11 Облако слов.png"/>
          <p:cNvPicPr/>
          <p:nvPr/>
        </p:nvPicPr>
        <p:blipFill>
          <a:blip r:embed="rId2">
            <a:extLst>
              <a:ext uri="{28A0092B-C50C-407E-A947-70E740481C1C}">
                <a14:useLocalDpi xmlns:a14="http://schemas.microsoft.com/office/drawing/2010/main" val="0"/>
              </a:ext>
            </a:extLst>
          </a:blip>
          <a:srcRect/>
          <a:stretch>
            <a:fillRect/>
          </a:stretch>
        </p:blipFill>
        <p:spPr bwMode="auto">
          <a:xfrm>
            <a:off x="1612265" y="357166"/>
            <a:ext cx="5919470" cy="4984771"/>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a:t>Основные элементы критического мышления (умения)</a:t>
            </a:r>
          </a:p>
        </p:txBody>
      </p:sp>
      <p:sp>
        <p:nvSpPr>
          <p:cNvPr id="3" name="Содержимое 2"/>
          <p:cNvSpPr>
            <a:spLocks noGrp="1"/>
          </p:cNvSpPr>
          <p:nvPr>
            <p:ph idx="1"/>
          </p:nvPr>
        </p:nvSpPr>
        <p:spPr>
          <a:xfrm>
            <a:off x="214282" y="1600200"/>
            <a:ext cx="8715436" cy="5043510"/>
          </a:xfrm>
        </p:spPr>
        <p:txBody>
          <a:bodyPr>
            <a:normAutofit/>
          </a:bodyPr>
          <a:lstStyle/>
          <a:p>
            <a:pPr>
              <a:buNone/>
            </a:pPr>
            <a:r>
              <a:rPr lang="ru-RU" b="1" dirty="0"/>
              <a:t>1.  Анализ</a:t>
            </a:r>
            <a:r>
              <a:rPr lang="ru-RU" dirty="0"/>
              <a:t>: умение находить связи между утверждениями, вопросами, аргументами.</a:t>
            </a:r>
          </a:p>
          <a:p>
            <a:pPr>
              <a:buNone/>
            </a:pPr>
            <a:r>
              <a:rPr lang="ru-RU" b="1" dirty="0"/>
              <a:t>2.  Оценка</a:t>
            </a:r>
            <a:r>
              <a:rPr lang="ru-RU" dirty="0"/>
              <a:t>: умение оценить надёжность утверждений, убедительность доводов.</a:t>
            </a:r>
          </a:p>
          <a:p>
            <a:pPr>
              <a:buNone/>
            </a:pPr>
            <a:r>
              <a:rPr lang="ru-RU" b="1" dirty="0"/>
              <a:t>3.  Объяснение</a:t>
            </a:r>
            <a:r>
              <a:rPr lang="ru-RU" dirty="0"/>
              <a:t> (аргументация): умение объяснить ход своих мыслей / метод, защитить свои выводы.</a:t>
            </a:r>
          </a:p>
          <a:p>
            <a:pPr>
              <a:buNone/>
            </a:pPr>
            <a:r>
              <a:rPr lang="ru-RU" b="1" dirty="0"/>
              <a:t>4.  Выведение гипотез </a:t>
            </a:r>
            <a:r>
              <a:rPr lang="ru-RU" dirty="0"/>
              <a:t>(планирование решений): умение формировать гипотезы и самим делать выводы, обнаруживать нехватку информации.</a:t>
            </a:r>
          </a:p>
          <a:p>
            <a:pPr>
              <a:buNone/>
            </a:pPr>
            <a:r>
              <a:rPr lang="ru-RU" b="1" dirty="0"/>
              <a:t>5.  Саморегуляция</a:t>
            </a:r>
            <a:r>
              <a:rPr lang="ru-RU" dirty="0"/>
              <a:t> (контроль): рефлексия, самопроверка и коррекция.</a:t>
            </a:r>
          </a:p>
          <a:p>
            <a:pPr>
              <a:buNone/>
            </a:pPr>
            <a:endParaRPr lang="ru-RU"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b="1" dirty="0" err="1"/>
              <a:t>Кроссенс</a:t>
            </a:r>
            <a:r>
              <a:rPr lang="ru-RU" b="1" baseline="30000" dirty="0"/>
              <a:t>  </a:t>
            </a:r>
            <a:br>
              <a:rPr lang="ru-RU" b="1" baseline="30000" dirty="0"/>
            </a:br>
            <a:r>
              <a:rPr lang="ru-RU" dirty="0"/>
              <a:t>пересечение смыслов</a:t>
            </a:r>
          </a:p>
        </p:txBody>
      </p:sp>
      <p:sp>
        <p:nvSpPr>
          <p:cNvPr id="3" name="Содержимое 2"/>
          <p:cNvSpPr>
            <a:spLocks noGrp="1"/>
          </p:cNvSpPr>
          <p:nvPr>
            <p:ph idx="1"/>
          </p:nvPr>
        </p:nvSpPr>
        <p:spPr>
          <a:xfrm>
            <a:off x="457200" y="1600200"/>
            <a:ext cx="8229600" cy="5043510"/>
          </a:xfrm>
        </p:spPr>
        <p:txBody>
          <a:bodyPr>
            <a:normAutofit/>
          </a:bodyPr>
          <a:lstStyle/>
          <a:p>
            <a:pPr>
              <a:buNone/>
            </a:pPr>
            <a:r>
              <a:rPr lang="ru-RU" dirty="0"/>
              <a:t>Девять изображений расставлены в нём таким образом, что каждая картинка имеет связь с предыдущей и последующей. </a:t>
            </a:r>
          </a:p>
          <a:p>
            <a:pPr>
              <a:buNone/>
            </a:pPr>
            <a:r>
              <a:rPr lang="ru-RU" dirty="0"/>
              <a:t>Задача: составить ассоциативную цепочку, посредством взаимосвязи изображений. </a:t>
            </a:r>
          </a:p>
          <a:p>
            <a:pPr>
              <a:buNone/>
            </a:pPr>
            <a:r>
              <a:rPr lang="ru-RU" dirty="0"/>
              <a:t>Суть приема в том, что картинки, ушедшие с поля зрения, тут же забываются. «Умные картинки» </a:t>
            </a:r>
            <a:r>
              <a:rPr lang="ru-RU" dirty="0" err="1"/>
              <a:t>кроссенса</a:t>
            </a:r>
            <a:r>
              <a:rPr lang="ru-RU" dirty="0"/>
              <a:t> устроены по-другому: Они  возникают пошагово, постепенно дополняя смыслы. В поле зрения учеников  остаются визуальные образы. </a:t>
            </a:r>
            <a:r>
              <a:rPr lang="ru-RU" dirty="0" err="1"/>
              <a:t>Кроссенс</a:t>
            </a:r>
            <a:r>
              <a:rPr lang="ru-RU" dirty="0"/>
              <a:t> можно усложнить. За каждой картинкой может  содержаться информация, изучив которую, дети будут готовы создать ассоциативную цепочку.</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226196"/>
          </a:xfrm>
        </p:spPr>
        <p:txBody>
          <a:bodyPr/>
          <a:lstStyle/>
          <a:p>
            <a:endParaRPr lang="ru-RU" dirty="0"/>
          </a:p>
        </p:txBody>
      </p:sp>
      <p:pic>
        <p:nvPicPr>
          <p:cNvPr id="3" name="Рисунок 2" descr="F:\методичка по визуализации\картинки\7 Кроссенс.png"/>
          <p:cNvPicPr/>
          <p:nvPr/>
        </p:nvPicPr>
        <p:blipFill>
          <a:blip r:embed="rId2">
            <a:extLst>
              <a:ext uri="{28A0092B-C50C-407E-A947-70E740481C1C}">
                <a14:useLocalDpi xmlns:a14="http://schemas.microsoft.com/office/drawing/2010/main" val="0"/>
              </a:ext>
            </a:extLst>
          </a:blip>
          <a:srcRect/>
          <a:stretch>
            <a:fillRect/>
          </a:stretch>
        </p:blipFill>
        <p:spPr bwMode="auto">
          <a:xfrm>
            <a:off x="428596" y="214290"/>
            <a:ext cx="8429684" cy="6286544"/>
          </a:xfrm>
          <a:prstGeom prst="rect">
            <a:avLst/>
          </a:prstGeom>
          <a:noFill/>
          <a:ln>
            <a:noFill/>
          </a:ln>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226196"/>
          </a:xfrm>
        </p:spPr>
        <p:txBody>
          <a:bodyPr/>
          <a:lstStyle/>
          <a:p>
            <a:endParaRPr lang="ru-RU" dirty="0"/>
          </a:p>
        </p:txBody>
      </p:sp>
      <p:pic>
        <p:nvPicPr>
          <p:cNvPr id="3" name="Рисунок 2" descr="F:\методичка по визуализации\картинки\23  Графики и диаграммы.jpg"/>
          <p:cNvPicPr/>
          <p:nvPr/>
        </p:nvPicPr>
        <p:blipFill>
          <a:blip r:embed="rId2">
            <a:extLst>
              <a:ext uri="{28A0092B-C50C-407E-A947-70E740481C1C}">
                <a14:useLocalDpi xmlns:a14="http://schemas.microsoft.com/office/drawing/2010/main" val="0"/>
              </a:ext>
            </a:extLst>
          </a:blip>
          <a:srcRect/>
          <a:stretch>
            <a:fillRect/>
          </a:stretch>
        </p:blipFill>
        <p:spPr bwMode="auto">
          <a:xfrm>
            <a:off x="428596" y="357166"/>
            <a:ext cx="8286807" cy="6143668"/>
          </a:xfrm>
          <a:prstGeom prst="rect">
            <a:avLst/>
          </a:prstGeom>
          <a:noFill/>
          <a:ln>
            <a:noFill/>
          </a:ln>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011882"/>
          </a:xfrm>
        </p:spPr>
        <p:txBody>
          <a:bodyPr/>
          <a:lstStyle/>
          <a:p>
            <a:endParaRPr lang="ru-RU" dirty="0"/>
          </a:p>
        </p:txBody>
      </p:sp>
      <p:pic>
        <p:nvPicPr>
          <p:cNvPr id="3" name="Рисунок 2" descr="F:\методичка по визуализации\картинки\9 Синквейн.jpg"/>
          <p:cNvPicPr/>
          <p:nvPr/>
        </p:nvPicPr>
        <p:blipFill>
          <a:blip r:embed="rId2">
            <a:extLst>
              <a:ext uri="{28A0092B-C50C-407E-A947-70E740481C1C}">
                <a14:useLocalDpi xmlns:a14="http://schemas.microsoft.com/office/drawing/2010/main" val="0"/>
              </a:ext>
            </a:extLst>
          </a:blip>
          <a:srcRect/>
          <a:stretch>
            <a:fillRect/>
          </a:stretch>
        </p:blipFill>
        <p:spPr bwMode="auto">
          <a:xfrm>
            <a:off x="428596" y="357166"/>
            <a:ext cx="8286808" cy="6000791"/>
          </a:xfrm>
          <a:prstGeom prst="rect">
            <a:avLst/>
          </a:prstGeom>
          <a:noFill/>
          <a:ln>
            <a:noFill/>
          </a:ln>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083320"/>
          </a:xfrm>
        </p:spPr>
        <p:txBody>
          <a:bodyPr/>
          <a:lstStyle/>
          <a:p>
            <a:endParaRPr lang="ru-RU" dirty="0"/>
          </a:p>
        </p:txBody>
      </p:sp>
      <p:pic>
        <p:nvPicPr>
          <p:cNvPr id="3" name="Рисунок 2" descr="F:\методичка по визуализации\картинки\12 Фотоколлаж.jpg"/>
          <p:cNvPicPr/>
          <p:nvPr/>
        </p:nvPicPr>
        <p:blipFill>
          <a:blip r:embed="rId2">
            <a:extLst>
              <a:ext uri="{28A0092B-C50C-407E-A947-70E740481C1C}">
                <a14:useLocalDpi xmlns:a14="http://schemas.microsoft.com/office/drawing/2010/main" val="0"/>
              </a:ext>
            </a:extLst>
          </a:blip>
          <a:srcRect/>
          <a:stretch>
            <a:fillRect/>
          </a:stretch>
        </p:blipFill>
        <p:spPr bwMode="auto">
          <a:xfrm>
            <a:off x="500034" y="357166"/>
            <a:ext cx="8286808" cy="5857916"/>
          </a:xfrm>
          <a:prstGeom prst="rect">
            <a:avLst/>
          </a:prstGeom>
          <a:noFill/>
          <a:ln>
            <a:noFill/>
          </a:ln>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297634"/>
          </a:xfrm>
        </p:spPr>
        <p:txBody>
          <a:bodyPr/>
          <a:lstStyle/>
          <a:p>
            <a:endParaRPr lang="ru-RU" dirty="0"/>
          </a:p>
        </p:txBody>
      </p:sp>
      <p:pic>
        <p:nvPicPr>
          <p:cNvPr id="3" name="Рисунок 2" descr="C:\Users\пользователь\Pictures\советы родителям.jpg"/>
          <p:cNvPicPr/>
          <p:nvPr/>
        </p:nvPicPr>
        <p:blipFill>
          <a:blip r:embed="rId2"/>
          <a:srcRect/>
          <a:stretch>
            <a:fillRect/>
          </a:stretch>
        </p:blipFill>
        <p:spPr bwMode="auto">
          <a:xfrm>
            <a:off x="1571604" y="0"/>
            <a:ext cx="6000791" cy="6643710"/>
          </a:xfrm>
          <a:prstGeom prst="rect">
            <a:avLst/>
          </a:prstGeom>
          <a:noFill/>
          <a:ln w="9525">
            <a:noFill/>
            <a:miter lim="800000"/>
            <a:headEnd/>
            <a:tailEnd/>
          </a:ln>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Литература</a:t>
            </a:r>
          </a:p>
        </p:txBody>
      </p:sp>
      <p:sp>
        <p:nvSpPr>
          <p:cNvPr id="3" name="Содержимое 2"/>
          <p:cNvSpPr>
            <a:spLocks noGrp="1"/>
          </p:cNvSpPr>
          <p:nvPr>
            <p:ph idx="1"/>
          </p:nvPr>
        </p:nvSpPr>
        <p:spPr/>
        <p:txBody>
          <a:bodyPr>
            <a:normAutofit fontScale="70000" lnSpcReduction="20000"/>
          </a:bodyPr>
          <a:lstStyle/>
          <a:p>
            <a:r>
              <a:rPr lang="ru-RU" dirty="0" err="1"/>
              <a:t>Кубрак</a:t>
            </a:r>
            <a:r>
              <a:rPr lang="ru-RU" dirty="0"/>
              <a:t> Н. </a:t>
            </a:r>
            <a:r>
              <a:rPr lang="ru-RU" dirty="0" err="1"/>
              <a:t>Инфографика</a:t>
            </a:r>
            <a:r>
              <a:rPr lang="ru-RU" dirty="0"/>
              <a:t> в образовании. – Режим доступа: https://edugalaxy.intel.ru/uploads/files/Kubrak_NV.pdf </a:t>
            </a:r>
          </a:p>
          <a:p>
            <a:r>
              <a:rPr lang="ru-RU" dirty="0" err="1"/>
              <a:t>Кубрак</a:t>
            </a:r>
            <a:r>
              <a:rPr lang="ru-RU" dirty="0"/>
              <a:t> Н. </a:t>
            </a:r>
            <a:r>
              <a:rPr lang="ru-RU" dirty="0" err="1"/>
              <a:t>Инфографика</a:t>
            </a:r>
            <a:r>
              <a:rPr lang="ru-RU" dirty="0"/>
              <a:t> как результат представления ученического исследования. – Режим доступа: http://vio.uchim.info/Vio_117/cd_site/articles/art_1_4.htm </a:t>
            </a:r>
          </a:p>
          <a:p>
            <a:r>
              <a:rPr lang="ru-RU" dirty="0"/>
              <a:t>Ермолаева Ж.Е., Герасимова И.Н., </a:t>
            </a:r>
            <a:r>
              <a:rPr lang="ru-RU" dirty="0" err="1"/>
              <a:t>Лапухова</a:t>
            </a:r>
            <a:r>
              <a:rPr lang="ru-RU" dirty="0"/>
              <a:t> О.В. </a:t>
            </a:r>
            <a:r>
              <a:rPr lang="ru-RU" dirty="0" err="1"/>
              <a:t>Инфографика</a:t>
            </a:r>
            <a:r>
              <a:rPr lang="ru-RU" dirty="0"/>
              <a:t> как способ визуализации учебной информации // Концепт. – 2014. – № 11. – Режим доступа: http://e-koncept.ru/2014/14302.htm </a:t>
            </a:r>
          </a:p>
          <a:p>
            <a:r>
              <a:rPr lang="ru-RU" dirty="0" err="1"/>
              <a:t>Никулова</a:t>
            </a:r>
            <a:r>
              <a:rPr lang="ru-RU" dirty="0"/>
              <a:t> Г.А., Подобных А.В. Средства визуальной коммуникации — </a:t>
            </a:r>
            <a:r>
              <a:rPr lang="ru-RU" dirty="0" err="1"/>
              <a:t>инфографика</a:t>
            </a:r>
            <a:r>
              <a:rPr lang="ru-RU" dirty="0"/>
              <a:t> и </a:t>
            </a:r>
            <a:r>
              <a:rPr lang="ru-RU" dirty="0" err="1"/>
              <a:t>метадизайн</a:t>
            </a:r>
            <a:r>
              <a:rPr lang="ru-RU" dirty="0"/>
              <a:t> // Образовательные технологии и общество. – 2010. – №2. – Режим доступа: </a:t>
            </a:r>
            <a:r>
              <a:rPr lang="ru-RU" dirty="0">
                <a:hlinkClick r:id="rId2"/>
              </a:rPr>
              <a:t>http://cyberleninka.ru/article/n/sredstva-vizualnoy-kommunikatsii-infografika-i-metadizayn</a:t>
            </a:r>
            <a:r>
              <a:rPr lang="ru-RU" dirty="0"/>
              <a:t>.</a:t>
            </a:r>
          </a:p>
          <a:p>
            <a:r>
              <a:rPr lang="ru-RU" dirty="0"/>
              <a:t> </a:t>
            </a:r>
            <a:r>
              <a:rPr lang="ru-RU" dirty="0" err="1"/>
              <a:t>Аствацатуров</a:t>
            </a:r>
            <a:r>
              <a:rPr lang="ru-RU" dirty="0"/>
              <a:t>, Г.О. Шестиугольное обучение как образовательная технология. [Электронный ресурс] – Режим доступа: </a:t>
            </a:r>
            <a:r>
              <a:rPr lang="ru-RU" dirty="0">
                <a:hlinkClick r:id="rId3"/>
              </a:rPr>
              <a:t>http://didaktor.ru/shestiugolnoe-obuchenie-kak-obrazovatelnaya-texnologiya/</a:t>
            </a:r>
            <a:r>
              <a:rPr lang="ru-RU" dirty="0"/>
              <a:t> </a:t>
            </a:r>
          </a:p>
          <a:p>
            <a:r>
              <a:rPr lang="ru-RU" dirty="0" err="1"/>
              <a:t>Хлынцева</a:t>
            </a:r>
            <a:r>
              <a:rPr lang="ru-RU" dirty="0"/>
              <a:t>, Ю. В. Технология «интерактивный </a:t>
            </a:r>
            <a:r>
              <a:rPr lang="ru-RU" dirty="0" err="1"/>
              <a:t>гексагон</a:t>
            </a:r>
            <a:r>
              <a:rPr lang="ru-RU" dirty="0"/>
              <a:t>», или Шестиугольное обучение в начальной школе /Ю.В. </a:t>
            </a:r>
            <a:r>
              <a:rPr lang="ru-RU" dirty="0" err="1"/>
              <a:t>Хлынцева</a:t>
            </a:r>
            <a:r>
              <a:rPr lang="ru-RU" dirty="0"/>
              <a:t> // Школьная педагогика. — 2019. — №3. — С. 18-20.</a:t>
            </a:r>
          </a:p>
          <a:p>
            <a:endParaRPr lang="ru-RU" dirty="0"/>
          </a:p>
          <a:p>
            <a:endParaRPr lang="ru-RU"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5940444"/>
          </a:xfrm>
        </p:spPr>
        <p:txBody>
          <a:bodyPr/>
          <a:lstStyle/>
          <a:p>
            <a:r>
              <a:rPr lang="ru-RU" dirty="0"/>
              <a:t>Спасибо </a:t>
            </a:r>
            <a:r>
              <a:rPr lang="ru-RU"/>
              <a:t>за внимание!</a:t>
            </a:r>
            <a:br>
              <a:rPr lang="ru-RU"/>
            </a:br>
            <a:r>
              <a:rPr lang="ru-RU"/>
              <a:t/>
            </a:r>
            <a:br>
              <a:rPr lang="ru-RU"/>
            </a:br>
            <a:r>
              <a:rPr lang="ru-RU" dirty="0"/>
              <a:t>Вдохновения и творческих успехов в новом учебном году!</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154758"/>
          </a:xfrm>
        </p:spPr>
        <p:txBody>
          <a:bodyPr/>
          <a:lstStyle/>
          <a:p>
            <a:r>
              <a:rPr lang="ru-RU" b="1" u="sng" dirty="0"/>
              <a:t>Креативность</a:t>
            </a:r>
            <a:r>
              <a:rPr lang="ru-RU" dirty="0"/>
              <a:t> </a:t>
            </a:r>
            <a:br>
              <a:rPr lang="ru-RU" dirty="0"/>
            </a:br>
            <a:r>
              <a:rPr lang="ru-RU" dirty="0"/>
              <a:t>- способность представить и разработать принципиально новые подходы к решению проблем, ответы на вопросы, стоящие перед субъектом, или выражать идеи, применяя, синтезируя и видоизменяя знания</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214290"/>
            <a:ext cx="8229600" cy="1143000"/>
          </a:xfrm>
        </p:spPr>
        <p:txBody>
          <a:bodyPr>
            <a:normAutofit fontScale="90000"/>
          </a:bodyPr>
          <a:lstStyle/>
          <a:p>
            <a:r>
              <a:rPr lang="ru-RU" b="1" dirty="0"/>
              <a:t>Компоненты  в структуре </a:t>
            </a:r>
            <a:r>
              <a:rPr lang="ru-RU" b="1" dirty="0" err="1"/>
              <a:t>креативности</a:t>
            </a:r>
            <a:r>
              <a:rPr lang="ru-RU" b="1" dirty="0"/>
              <a:t> </a:t>
            </a:r>
          </a:p>
        </p:txBody>
      </p:sp>
      <p:sp>
        <p:nvSpPr>
          <p:cNvPr id="3" name="Содержимое 2"/>
          <p:cNvSpPr>
            <a:spLocks noGrp="1"/>
          </p:cNvSpPr>
          <p:nvPr>
            <p:ph idx="1"/>
          </p:nvPr>
        </p:nvSpPr>
        <p:spPr>
          <a:xfrm>
            <a:off x="214282" y="1600200"/>
            <a:ext cx="8715436" cy="5043510"/>
          </a:xfrm>
        </p:spPr>
        <p:txBody>
          <a:bodyPr>
            <a:normAutofit fontScale="85000" lnSpcReduction="10000"/>
          </a:bodyPr>
          <a:lstStyle/>
          <a:p>
            <a:pPr>
              <a:buNone/>
            </a:pPr>
            <a:r>
              <a:rPr lang="ru-RU" b="1" dirty="0"/>
              <a:t>1</a:t>
            </a:r>
            <a:r>
              <a:rPr lang="ru-RU" dirty="0"/>
              <a:t>. </a:t>
            </a:r>
            <a:r>
              <a:rPr lang="ru-RU" b="1" dirty="0"/>
              <a:t>Любознательность</a:t>
            </a:r>
            <a:r>
              <a:rPr lang="ru-RU" dirty="0"/>
              <a:t> (активный интерес к заданию):</a:t>
            </a:r>
          </a:p>
          <a:p>
            <a:r>
              <a:rPr lang="ru-RU" dirty="0"/>
              <a:t>интерес к окружающему миру (ситуации задания) и желание узнать больше об окружающем мире (о различных аспектах ситуации задания; высказывает ассоциации);</a:t>
            </a:r>
          </a:p>
          <a:p>
            <a:r>
              <a:rPr lang="ru-RU" dirty="0"/>
              <a:t>самостоятельный поиск ответов на собственные вопросы. Активный поиск новой информации (в том числе в неожиданных источниках).</a:t>
            </a:r>
          </a:p>
          <a:p>
            <a:endParaRPr lang="ru-RU" dirty="0"/>
          </a:p>
          <a:p>
            <a:pPr>
              <a:buNone/>
            </a:pPr>
            <a:r>
              <a:rPr lang="ru-RU" b="1" dirty="0"/>
              <a:t>2</a:t>
            </a:r>
            <a:r>
              <a:rPr lang="ru-RU" dirty="0"/>
              <a:t>. </a:t>
            </a:r>
            <a:r>
              <a:rPr lang="ru-RU" b="1" dirty="0"/>
              <a:t>Создание идей </a:t>
            </a:r>
            <a:r>
              <a:rPr lang="ru-RU" dirty="0"/>
              <a:t>(воображение). Продуцирование собственных идей: оригинальность предложенных идей; гибкость или подвижность, способность продуцировать большое количество идей.</a:t>
            </a:r>
          </a:p>
          <a:p>
            <a:pPr>
              <a:buNone/>
            </a:pPr>
            <a:endParaRPr lang="ru-RU" dirty="0"/>
          </a:p>
          <a:p>
            <a:pPr>
              <a:buNone/>
            </a:pPr>
            <a:r>
              <a:rPr lang="ru-RU" b="1" dirty="0"/>
              <a:t>3</a:t>
            </a:r>
            <a:r>
              <a:rPr lang="ru-RU" dirty="0"/>
              <a:t>. </a:t>
            </a:r>
            <a:r>
              <a:rPr lang="ru-RU" b="1" dirty="0"/>
              <a:t>Развитие предложенных идей</a:t>
            </a:r>
            <a:r>
              <a:rPr lang="ru-RU" dirty="0"/>
              <a:t>:</a:t>
            </a:r>
          </a:p>
          <a:p>
            <a:r>
              <a:rPr lang="ru-RU" dirty="0"/>
              <a:t>оценка предложенных идей с разных позиций и поиск их сильных и слабых сторон с целью улучшения идеи или отказа от неё;</a:t>
            </a:r>
          </a:p>
          <a:p>
            <a:r>
              <a:rPr lang="ru-RU" dirty="0"/>
              <a:t>умение быстро перестраивать свою деятельность в изменившихся условиях и с появлением новой информации об объекте исследования.</a:t>
            </a:r>
          </a:p>
          <a:p>
            <a:endParaRPr lang="ru-RU"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083320"/>
          </a:xfrm>
        </p:spPr>
        <p:txBody>
          <a:bodyPr>
            <a:normAutofit fontScale="90000"/>
          </a:bodyPr>
          <a:lstStyle/>
          <a:p>
            <a:r>
              <a:rPr lang="ru-RU" sz="3600" b="1" dirty="0"/>
              <a:t/>
            </a:r>
            <a:br>
              <a:rPr lang="ru-RU" sz="3600" b="1" dirty="0"/>
            </a:br>
            <a:r>
              <a:rPr lang="ru-RU" sz="3600" b="1" dirty="0"/>
              <a:t/>
            </a:r>
            <a:br>
              <a:rPr lang="ru-RU" sz="3600" b="1" dirty="0"/>
            </a:br>
            <a:r>
              <a:rPr lang="ru-RU" sz="3600" b="1" dirty="0"/>
              <a:t>Визуализация информации</a:t>
            </a:r>
            <a:r>
              <a:rPr lang="ru-RU" sz="3600" dirty="0"/>
              <a:t> - междисциплинарная область, которая опирается на </a:t>
            </a:r>
            <a:r>
              <a:rPr lang="ru-RU" sz="3600" u="sng" dirty="0"/>
              <a:t>знание предметной </a:t>
            </a:r>
            <a:r>
              <a:rPr lang="ru-RU" sz="3600" dirty="0"/>
              <a:t>сферы визуализируемых данных и процессов, </a:t>
            </a:r>
            <a:r>
              <a:rPr lang="ru-RU" sz="3600" u="sng" dirty="0"/>
              <a:t>понимание основ визуального </a:t>
            </a:r>
            <a:r>
              <a:rPr lang="ru-RU" sz="3600" dirty="0"/>
              <a:t>восприятия человеком информации и </a:t>
            </a:r>
            <a:r>
              <a:rPr lang="ru-RU" sz="3600" u="sng" dirty="0"/>
              <a:t>владение </a:t>
            </a:r>
            <a:r>
              <a:rPr lang="ru-RU" sz="3600" dirty="0"/>
              <a:t>математическими методами анализа данных. </a:t>
            </a:r>
            <a:br>
              <a:rPr lang="ru-RU" sz="3600" dirty="0"/>
            </a:br>
            <a:r>
              <a:rPr lang="ru-RU" sz="3600" dirty="0"/>
              <a:t/>
            </a:r>
            <a:br>
              <a:rPr lang="ru-RU" sz="3600" dirty="0"/>
            </a:br>
            <a:r>
              <a:rPr lang="ru-RU" sz="3600" b="1" dirty="0"/>
              <a:t>Процесс визуализации  - </a:t>
            </a:r>
            <a:r>
              <a:rPr lang="ru-RU" sz="3600" dirty="0"/>
              <a:t>«свертывание мыслительных содержаний в наглядный образ; будучи воспринятым, образ может быть развернут и служить опорой адекватных мыслительных и практических действий». </a:t>
            </a:r>
            <a:r>
              <a:rPr lang="ru-RU" dirty="0"/>
              <a:t/>
            </a:r>
            <a:br>
              <a:rPr lang="ru-RU" dirty="0"/>
            </a:br>
            <a:endParaRPr lang="ru-RU" dirty="0"/>
          </a:p>
        </p:txBody>
      </p:sp>
    </p:spTree>
    <p:extLst>
      <p:ext uri="{BB962C8B-B14F-4D97-AF65-F5344CB8AC3E}">
        <p14:creationId xmlns:p14="http://schemas.microsoft.com/office/powerpoint/2010/main" val="84029884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226196"/>
          </a:xfrm>
        </p:spPr>
        <p:txBody>
          <a:bodyPr>
            <a:normAutofit/>
          </a:bodyPr>
          <a:lstStyle/>
          <a:p>
            <a:r>
              <a:rPr lang="ru-RU" sz="2200" dirty="0">
                <a:latin typeface="Times New Roman" pitchFamily="18" charset="0"/>
                <a:cs typeface="Times New Roman" pitchFamily="18" charset="0"/>
              </a:rPr>
              <a:t>Педагогическая концепция визуальной грамотности возникла в конце 60-х годов XX века в США. Эта концепция основывается на положениях о значимости визуального восприятия для человека в процессе познания мира и своего места в нем, ведущей роли образа в процессах восприятия и понимания, необходимости подготовки сознания человека к деятельности в условиях все более «визуализирующегося» мира и увеличения информационной нагрузки</a:t>
            </a:r>
            <a:r>
              <a:rPr lang="ru-RU" dirty="0"/>
              <a:t>.</a:t>
            </a:r>
            <a:br>
              <a:rPr lang="ru-RU" dirty="0"/>
            </a:br>
            <a:r>
              <a:rPr lang="ru-RU" sz="2200" dirty="0">
                <a:latin typeface="Times New Roman" pitchFamily="18" charset="0"/>
                <a:cs typeface="Times New Roman" pitchFamily="18" charset="0"/>
              </a:rPr>
              <a:t> Под «сжатием» информации понимается прежде всего ее обобщение, укрупнение, систематизация, генерализация. П.М. Эрдниев утверждает, «что наибольшая прочность освоения программного материала достигается при подаче учебной информации одновременно на четырех кодах: рисуночном, числовом, символическом, словесном» . Следует также учесть, что способность преобразовывать устную и письменную информацию в визуальную форму является важным качеством человека.</a:t>
            </a:r>
            <a:endParaRPr lang="ru-RU" dirty="0"/>
          </a:p>
        </p:txBody>
      </p:sp>
    </p:spTree>
    <p:extLst>
      <p:ext uri="{BB962C8B-B14F-4D97-AF65-F5344CB8AC3E}">
        <p14:creationId xmlns:p14="http://schemas.microsoft.com/office/powerpoint/2010/main" val="702676427"/>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Ион">
  <a:themeElements>
    <a:clrScheme name="Ион">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F9C9D"/>
      </a:accent5>
      <a:accent6>
        <a:srgbClr val="9E5E9B"/>
      </a:accent6>
      <a:hlink>
        <a:srgbClr val="58C1BA"/>
      </a:hlink>
      <a:folHlink>
        <a:srgbClr val="9DD0CB"/>
      </a:folHlink>
    </a:clrScheme>
    <a:fontScheme name="Ион">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Ион">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Ion</Template>
  <TotalTime>50</TotalTime>
  <Words>3152</Words>
  <Application>Microsoft Office PowerPoint</Application>
  <PresentationFormat>Экран (4:3)</PresentationFormat>
  <Paragraphs>187</Paragraphs>
  <Slides>57</Slides>
  <Notes>1</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57</vt:i4>
      </vt:variant>
    </vt:vector>
  </HeadingPairs>
  <TitlesOfParts>
    <vt:vector size="63" baseType="lpstr">
      <vt:lpstr>Arial</vt:lpstr>
      <vt:lpstr>Calibri</vt:lpstr>
      <vt:lpstr>Century Gothic</vt:lpstr>
      <vt:lpstr>Times New Roman</vt:lpstr>
      <vt:lpstr>Wingdings 3</vt:lpstr>
      <vt:lpstr>Ион</vt:lpstr>
      <vt:lpstr> Психолого-педагогические основы использования методов визуализации в образовательном процессе</vt:lpstr>
      <vt:lpstr>Ст. 1, п.1.22. Образовательный стандарт – технический нормативный правовой акт, определяющий содержание образовательной программы посредством установления требований к образовательному процессу и результатам освоения ее содержания (Кодекс РБ об образовании).         Введение в действие образовательных стандартов общего среднего образования, утвержденных Постановлением Министерства образования Республики Беларусь № 125 от 26 декабря 2018 г. , нацеливают педагогов при реализации образовательного процесса на получение определенных стандартом результатов, которые проявляются в трех сферах: личностные результаты, метапредметные результаты, предметные результаты.   Определение основных сфер результативности образовательного процесса обусловлено современными методологическими подходами, в качестве которых выступают:  системно-деятельностный,  культурологический,  личностно ориентированный, компетентностный подходы. </vt:lpstr>
      <vt:lpstr>Модель образовательных результатов  (Всемирный экономический форум)</vt:lpstr>
      <vt:lpstr>критическое мышление   «…целенаправленное, саморегулируемое суждение, результатом которого является интерпретация, анализ, оценка и выводы, так же как объяснение тех фактических, концептуальных, методологических, критериальных оснований, на которых основано суждение»;   «…активное, последовательное и тщательное рассмотрение любых убеждений или знаний в свете тех оснований, которые служат основой им и последующим заключениям». </vt:lpstr>
      <vt:lpstr>Основные элементы критического мышления (умения)</vt:lpstr>
      <vt:lpstr>Креативность  - способность представить и разработать принципиально новые подходы к решению проблем, ответы на вопросы, стоящие перед субъектом, или выражать идеи, применяя, синтезируя и видоизменяя знания</vt:lpstr>
      <vt:lpstr>Компоненты  в структуре креативности </vt:lpstr>
      <vt:lpstr>  Визуализация информации - междисциплинарная область, которая опирается на знание предметной сферы визуализируемых данных и процессов, понимание основ визуального восприятия человеком информации и владение математическими методами анализа данных.   Процесс визуализации  - «свертывание мыслительных содержаний в наглядный образ; будучи воспринятым, образ может быть развернут и служить опорой адекватных мыслительных и практических действий».  </vt:lpstr>
      <vt:lpstr>Педагогическая концепция визуальной грамотности возникла в конце 60-х годов XX века в США. Эта концепция основывается на положениях о значимости визуального восприятия для человека в процессе познания мира и своего места в нем, ведущей роли образа в процессах восприятия и понимания, необходимости подготовки сознания человека к деятельности в условиях все более «визуализирующегося» мира и увеличения информационной нагрузки.  Под «сжатием» информации понимается прежде всего ее обобщение, укрупнение, систематизация, генерализация. П.М. Эрдниев утверждает, «что наибольшая прочность освоения программного материала достигается при подаче учебной информации одновременно на четырех кодах: рисуночном, числовом, символическом, словесном» . Следует также учесть, что способность преобразовывать устную и письменную информацию в визуальную форму является важным качеством человека.</vt:lpstr>
      <vt:lpstr>Презентация PowerPoint</vt:lpstr>
      <vt:lpstr>Преимущества  визуализации в обучении</vt:lpstr>
      <vt:lpstr>  Образовательный процесс – специальным образом организованное взаимодействие педагога и обучающихся, направленное на содействие познавательному и личностному развитию детей, сохранению их здоровья.  Кодекс ст.1, п. 1.21. Образовательный процесс – обучение и воспитание, организованные учреждением образования, организацией, реализующей образовательные программы научно-ориентированного образования, иной  организацией, индивидуальным предпринимателем, осуществляющими образовательную деятельность, в целях освоения обучающимися содержания образовательных программ;  Дидактическая система (ДС) – это совокупность взаимосвязанных функциональных элементов, характеризующих образовательный процесс. Структура дидактической системы (по В.П. Симонову):  1 – цели,  2 – деятельность педагога,  3 – деятельность обучающихся,  4 – результат,  5 – содержание обучения,  6 – формы организации,  7 - методы и технологии,  8 – средства обучения.    </vt:lpstr>
      <vt:lpstr>Технология визуализации учебной информации:</vt:lpstr>
      <vt:lpstr>Принципы технологии визуализации учебной информации</vt:lpstr>
      <vt:lpstr>Этапы работы с информацией</vt:lpstr>
      <vt:lpstr>Методика использования визуализации на учебном занятии</vt:lpstr>
      <vt:lpstr> Методы  визуализации Периодическая таблица методов визуализации (http://www.visual-literacy.org/periodic_table/periodic_table.html  </vt:lpstr>
      <vt:lpstr>Приемы визуализации</vt:lpstr>
      <vt:lpstr>Таймлайн</vt:lpstr>
      <vt:lpstr>Интеллект-карта</vt:lpstr>
      <vt:lpstr> «</vt:lpstr>
      <vt:lpstr>Скрайбинг</vt:lpstr>
      <vt:lpstr>Презентация PowerPoint</vt:lpstr>
      <vt:lpstr>Денотатный граф</vt:lpstr>
      <vt:lpstr>Презентация PowerPoint</vt:lpstr>
      <vt:lpstr>Инфографика</vt:lpstr>
      <vt:lpstr>Презентация PowerPoint</vt:lpstr>
      <vt:lpstr>Методика шестиугольного обучения (Гексагональное обучение)</vt:lpstr>
      <vt:lpstr>Презентация PowerPoint</vt:lpstr>
      <vt:lpstr>ГРАФИЧЕСКАЯ ОРГАНИЗАЦИЯ МАТЕРИАЛА</vt:lpstr>
      <vt:lpstr>Презентация PowerPoint</vt:lpstr>
      <vt:lpstr>Презентация PowerPoint</vt:lpstr>
      <vt:lpstr>КЛАСТЕР (схема размышлений, паутинка, гроздь) </vt:lpstr>
      <vt:lpstr>Презентация PowerPoint</vt:lpstr>
      <vt:lpstr>ЛОГИКО-СМЫСЛОВАЯ МОДЕЛЬ (ЛСМ) </vt:lpstr>
      <vt:lpstr>Презентация PowerPoint</vt:lpstr>
      <vt:lpstr>Круги Эйлера</vt:lpstr>
      <vt:lpstr>Презентация PowerPoint</vt:lpstr>
      <vt:lpstr>Диаграммы Венна </vt:lpstr>
      <vt:lpstr>Фишбоун (Диаграмма Исикавы)</vt:lpstr>
      <vt:lpstr>Презентация PowerPoint</vt:lpstr>
      <vt:lpstr>КОНЦЕПТУАЛЬНАЯ ТАБЛИЦА</vt:lpstr>
      <vt:lpstr>Презентация PowerPoint</vt:lpstr>
      <vt:lpstr>ТЕЗАУРУС</vt:lpstr>
      <vt:lpstr>Презентация PowerPoint</vt:lpstr>
      <vt:lpstr>Карты заданий (маршрутный лист)</vt:lpstr>
      <vt:lpstr>Презентация PowerPoint</vt:lpstr>
      <vt:lpstr>Облако слов или тегов</vt:lpstr>
      <vt:lpstr>Презентация PowerPoint</vt:lpstr>
      <vt:lpstr>Кроссенс   пересечение смыслов</vt:lpstr>
      <vt:lpstr>Презентация PowerPoint</vt:lpstr>
      <vt:lpstr>Презентация PowerPoint</vt:lpstr>
      <vt:lpstr>Презентация PowerPoint</vt:lpstr>
      <vt:lpstr>Презентация PowerPoint</vt:lpstr>
      <vt:lpstr>Презентация PowerPoint</vt:lpstr>
      <vt:lpstr>Литература</vt:lpstr>
      <vt:lpstr>Спасибо за внимание!  Вдохновения и творческих успехов в новом учебном году!</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Психолого-педагогические основы использования методов визуализации в образовательном процессе</dc:title>
  <dc:creator>Валентина</dc:creator>
  <cp:lastModifiedBy>Дмитрий Костров</cp:lastModifiedBy>
  <cp:revision>11</cp:revision>
  <dcterms:created xsi:type="dcterms:W3CDTF">2022-03-20T16:50:52Z</dcterms:created>
  <dcterms:modified xsi:type="dcterms:W3CDTF">2023-07-11T09:38:02Z</dcterms:modified>
</cp:coreProperties>
</file>