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29LT Adir SemiBold" pitchFamily="2" charset="-78"/>
      <p:regular r:id="rId18"/>
    </p:embeddedFont>
    <p:embeddedFont>
      <p:font typeface="29LT Adir SemiBold Bold" pitchFamily="2" charset="-78"/>
      <p:regular r:id="rId19"/>
    </p:embeddedFont>
    <p:embeddedFont>
      <p:font typeface="Another Shabby"/>
      <p:regular r:id="rId20"/>
    </p:embeddedFont>
    <p:embeddedFont>
      <p:font typeface="Another Shabby Bold" pitchFamily="2" charset="0"/>
      <p:regular r:id="rId21"/>
    </p:embeddedFont>
    <p:embeddedFont>
      <p:font typeface="Arimo" panose="020B0604020202020204" pitchFamily="34" charset="0"/>
      <p:regular r:id="rId22"/>
    </p:embeddedFont>
    <p:embeddedFont>
      <p:font typeface="Arimo Bold" panose="020B0704020202020204" pitchFamily="34" charset="0"/>
      <p:regular r:id="rId23"/>
    </p:embeddedFont>
    <p:embeddedFont>
      <p:font typeface="Arimo Bold Italics" panose="020B0704020202090204" pitchFamily="34" charset="0"/>
      <p:regular r:id="rId24"/>
    </p:embeddedFont>
    <p:embeddedFont>
      <p:font typeface="Arimo Italics" panose="020B0604020202090204" pitchFamily="34" charset="0"/>
      <p:regular r:id="rId25"/>
    </p:embeddedFont>
    <p:embeddedFont>
      <p:font typeface="Didact Gothic" pitchFamily="2" charset="0"/>
      <p:regular r:id="rId26"/>
    </p:embeddedFont>
    <p:embeddedFont>
      <p:font typeface="Lumios Marker"/>
      <p:regular r:id="rId27"/>
    </p:embeddedFont>
    <p:embeddedFont>
      <p:font typeface="Quattrocento" panose="02020502030000000404" pitchFamily="18" charset="0"/>
      <p:regular r:id="rId28"/>
    </p:embeddedFont>
    <p:embeddedFont>
      <p:font typeface="Quattrocento Bold" panose="02020802030000000404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46.jpeg"/><Relationship Id="rId5" Type="http://schemas.openxmlformats.org/officeDocument/2006/relationships/image" Target="../media/image42.png"/><Relationship Id="rId10" Type="http://schemas.openxmlformats.org/officeDocument/2006/relationships/image" Target="../media/image45.jpeg"/><Relationship Id="rId4" Type="http://schemas.openxmlformats.org/officeDocument/2006/relationships/image" Target="../media/image41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12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26.png"/><Relationship Id="rId4" Type="http://schemas.openxmlformats.org/officeDocument/2006/relationships/image" Target="../media/image50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sv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9.png"/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12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26.pn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9.png"/><Relationship Id="rId7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9.png"/><Relationship Id="rId10" Type="http://schemas.openxmlformats.org/officeDocument/2006/relationships/image" Target="../media/image40.png"/><Relationship Id="rId4" Type="http://schemas.openxmlformats.org/officeDocument/2006/relationships/image" Target="../media/image38.jpe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258321">
            <a:off x="-827403" y="5095598"/>
            <a:ext cx="4235897" cy="313785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303739">
            <a:off x="-1350951" y="6417966"/>
            <a:ext cx="4713273" cy="6194883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140514">
            <a:off x="5178367" y="2117040"/>
            <a:ext cx="7900884" cy="6312832"/>
            <a:chOff x="0" y="0"/>
            <a:chExt cx="2156361" cy="17229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56361" cy="1722940"/>
            </a:xfrm>
            <a:custGeom>
              <a:avLst/>
              <a:gdLst/>
              <a:ahLst/>
              <a:cxnLst/>
              <a:rect l="l" t="t" r="r" b="b"/>
              <a:pathLst>
                <a:path w="2156361" h="1722940">
                  <a:moveTo>
                    <a:pt x="0" y="0"/>
                  </a:moveTo>
                  <a:lnTo>
                    <a:pt x="2156361" y="0"/>
                  </a:lnTo>
                  <a:lnTo>
                    <a:pt x="2156361" y="1722940"/>
                  </a:lnTo>
                  <a:lnTo>
                    <a:pt x="0" y="1722940"/>
                  </a:lnTo>
                  <a:close/>
                </a:path>
              </a:pathLst>
            </a:custGeom>
            <a:solidFill>
              <a:srgbClr val="FFFAFA">
                <a:alpha val="48627"/>
              </a:srgbClr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052599" y="506110"/>
            <a:ext cx="8616901" cy="1451621"/>
            <a:chOff x="0" y="0"/>
            <a:chExt cx="11489202" cy="1935495"/>
          </a:xfrm>
        </p:grpSpPr>
        <p:sp>
          <p:nvSpPr>
            <p:cNvPr id="9" name="AutoShape 9"/>
            <p:cNvSpPr/>
            <p:nvPr/>
          </p:nvSpPr>
          <p:spPr>
            <a:xfrm rot="-605885">
              <a:off x="-41018" y="832163"/>
              <a:ext cx="5726991" cy="0"/>
            </a:xfrm>
            <a:prstGeom prst="line">
              <a:avLst/>
            </a:prstGeom>
            <a:ln w="381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rot="977647">
              <a:off x="5871881" y="1094754"/>
              <a:ext cx="5726991" cy="0"/>
            </a:xfrm>
            <a:prstGeom prst="line">
              <a:avLst/>
            </a:prstGeom>
            <a:ln w="381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338">
              <a:off x="5516562" y="26771"/>
              <a:ext cx="903827" cy="921097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5511841">
            <a:off x="5331902" y="755406"/>
            <a:ext cx="7624197" cy="908995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 t="70676" b="914"/>
          <a:stretch>
            <a:fillRect/>
          </a:stretch>
        </p:blipFill>
        <p:spPr>
          <a:xfrm rot="-10461060">
            <a:off x="14875538" y="6181141"/>
            <a:ext cx="3572744" cy="315950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131589">
            <a:off x="14414068" y="7408538"/>
            <a:ext cx="5690463" cy="502830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974038">
            <a:off x="-2072759" y="-2493585"/>
            <a:ext cx="5643916" cy="498717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-2159838">
            <a:off x="867331" y="692067"/>
            <a:ext cx="2339255" cy="2005339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 rot="116128">
            <a:off x="4374487" y="9286112"/>
            <a:ext cx="12873058" cy="1130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spc="331">
                <a:solidFill>
                  <a:srgbClr val="36443B"/>
                </a:solidFill>
                <a:latin typeface="Lumios Marker Bold"/>
              </a:rPr>
              <a:t>Выполнила:Элюбаева Сабрина 302РТ </a:t>
            </a:r>
          </a:p>
        </p:txBody>
      </p:sp>
      <p:sp>
        <p:nvSpPr>
          <p:cNvPr id="18" name="TextBox 18"/>
          <p:cNvSpPr txBox="1"/>
          <p:nvPr/>
        </p:nvSpPr>
        <p:spPr>
          <a:xfrm rot="-592622">
            <a:off x="5489843" y="3674036"/>
            <a:ext cx="7253742" cy="373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  <a:spcBef>
                <a:spcPct val="0"/>
              </a:spcBef>
            </a:pPr>
            <a:r>
              <a:rPr lang="en-US" sz="6000" spc="666">
                <a:solidFill>
                  <a:srgbClr val="36443B"/>
                </a:solidFill>
                <a:latin typeface="Another Shabby Bold"/>
              </a:rPr>
              <a:t>ДРАМАТУРГИЯ ВТОРОЙ ПОЛОВИНЫ XX ВЕКА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8704" r="8704" b="5205"/>
          <a:stretch>
            <a:fillRect/>
          </a:stretch>
        </p:blipFill>
        <p:spPr>
          <a:xfrm rot="1468127">
            <a:off x="11327173" y="-2363664"/>
            <a:ext cx="10033220" cy="428636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838117" y="306474"/>
            <a:ext cx="15796159" cy="3054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92"/>
              </a:lnSpc>
            </a:pPr>
            <a:r>
              <a:rPr lang="en-US" sz="7200" spc="215">
                <a:solidFill>
                  <a:srgbClr val="163943"/>
                </a:solidFill>
                <a:latin typeface="Lumios Marker Bold"/>
              </a:rPr>
              <a:t>Александр Валентинович Вампилов</a:t>
            </a:r>
          </a:p>
          <a:p>
            <a:pPr>
              <a:lnSpc>
                <a:spcPts val="7992"/>
              </a:lnSpc>
            </a:pPr>
            <a:r>
              <a:rPr lang="en-US" sz="7200" spc="215">
                <a:solidFill>
                  <a:srgbClr val="163943"/>
                </a:solidFill>
                <a:latin typeface="Lumios Marker Bold"/>
              </a:rPr>
              <a:t>(1937-1972)</a:t>
            </a:r>
          </a:p>
          <a:p>
            <a:pPr marL="0" lvl="0" indent="0">
              <a:lnSpc>
                <a:spcPts val="7992"/>
              </a:lnSpc>
            </a:pPr>
            <a:endParaRPr lang="en-US" sz="7200" spc="215">
              <a:solidFill>
                <a:srgbClr val="163943"/>
              </a:solidFill>
              <a:latin typeface="Lumios Marker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2590554"/>
            <a:ext cx="7727789" cy="3088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160"/>
              </a:lnSpc>
            </a:pPr>
            <a:r>
              <a:rPr lang="en-US" sz="4400">
                <a:solidFill>
                  <a:srgbClr val="000000"/>
                </a:solidFill>
                <a:latin typeface="Didact Gothic"/>
              </a:rPr>
              <a:t>Произвёл революцию и в русской драматургии, и в русском театре.</a:t>
            </a:r>
          </a:p>
          <a:p>
            <a:pPr>
              <a:lnSpc>
                <a:spcPts val="6160"/>
              </a:lnSpc>
            </a:pPr>
            <a:endParaRPr lang="en-US" sz="4400">
              <a:solidFill>
                <a:srgbClr val="000000"/>
              </a:solidFill>
              <a:latin typeface="Didact Gothic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9144000" y="1425464"/>
            <a:ext cx="6910443" cy="4786122"/>
            <a:chOff x="0" y="0"/>
            <a:chExt cx="3429000" cy="2374900"/>
          </a:xfrm>
        </p:grpSpPr>
        <p:sp>
          <p:nvSpPr>
            <p:cNvPr id="7" name="Freeform 7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58638" b="-58638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t="64637" r="63966"/>
          <a:stretch>
            <a:fillRect/>
          </a:stretch>
        </p:blipFill>
        <p:spPr>
          <a:xfrm rot="10324006">
            <a:off x="-304568" y="-399749"/>
            <a:ext cx="3595979" cy="35290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l="298" r="298"/>
          <a:stretch>
            <a:fillRect/>
          </a:stretch>
        </p:blipFill>
        <p:spPr>
          <a:xfrm rot="2181909">
            <a:off x="12640346" y="1252726"/>
            <a:ext cx="10108587" cy="21736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9228" b="5205"/>
          <a:stretch>
            <a:fillRect/>
          </a:stretch>
        </p:blipFill>
        <p:spPr>
          <a:xfrm rot="1468127">
            <a:off x="-3523189" y="9747072"/>
            <a:ext cx="10033220" cy="319552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249" r="249"/>
          <a:stretch>
            <a:fillRect/>
          </a:stretch>
        </p:blipFill>
        <p:spPr>
          <a:xfrm rot="-9573849">
            <a:off x="-826635" y="8902566"/>
            <a:ext cx="6679135" cy="242071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rot="-1132411">
            <a:off x="8940239" y="8219725"/>
            <a:ext cx="2434965" cy="1540790"/>
          </a:xfrm>
          <a:prstGeom prst="rect">
            <a:avLst/>
          </a:prstGeom>
        </p:spPr>
      </p:pic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1796960" y="6088942"/>
            <a:ext cx="5462340" cy="3783176"/>
            <a:chOff x="0" y="0"/>
            <a:chExt cx="3429000" cy="2374900"/>
          </a:xfrm>
        </p:grpSpPr>
        <p:sp>
          <p:nvSpPr>
            <p:cNvPr id="15" name="Freeform 1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l="-27016" t="-181868" r="-7335" b="-10085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</p:sp>
      </p:grpSp>
      <p:sp>
        <p:nvSpPr>
          <p:cNvPr id="17" name="AutoShape 17"/>
          <p:cNvSpPr/>
          <p:nvPr/>
        </p:nvSpPr>
        <p:spPr>
          <a:xfrm rot="5402921">
            <a:off x="-725335" y="10737623"/>
            <a:ext cx="11207284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TextBox 18"/>
          <p:cNvSpPr txBox="1"/>
          <p:nvPr/>
        </p:nvSpPr>
        <p:spPr>
          <a:xfrm>
            <a:off x="5843344" y="4320039"/>
            <a:ext cx="4314378" cy="2162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spc="388">
                <a:solidFill>
                  <a:srgbClr val="000000"/>
                </a:solidFill>
                <a:latin typeface="Another Shabby"/>
              </a:rPr>
              <a:t> 1967 ГОД. «УТИНАЯ ОХОТА»</a:t>
            </a:r>
          </a:p>
          <a:p>
            <a:pPr marL="0" lvl="0" indent="0">
              <a:lnSpc>
                <a:spcPts val="4200"/>
              </a:lnSpc>
            </a:pPr>
            <a:endParaRPr lang="en-US" sz="3500" spc="388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97064" y="5405889"/>
            <a:ext cx="3831736" cy="1266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799" spc="310">
                <a:solidFill>
                  <a:srgbClr val="000000"/>
                </a:solidFill>
                <a:latin typeface="Another Shabby"/>
              </a:rPr>
              <a:t> 1967 ГОД. «СТАРШИЙ СЫН»</a:t>
            </a:r>
          </a:p>
          <a:p>
            <a:pPr marL="0" lvl="0" indent="0">
              <a:lnSpc>
                <a:spcPts val="3359"/>
              </a:lnSpc>
            </a:pPr>
            <a:endParaRPr lang="en-US" sz="2799" spc="310">
              <a:solidFill>
                <a:srgbClr val="000000"/>
              </a:solidFill>
              <a:latin typeface="Another Shabby"/>
            </a:endParaRPr>
          </a:p>
        </p:txBody>
      </p: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236481" y="6260566"/>
            <a:ext cx="2494063" cy="3852360"/>
            <a:chOff x="0" y="0"/>
            <a:chExt cx="2192020" cy="3385820"/>
          </a:xfrm>
        </p:grpSpPr>
        <p:sp>
          <p:nvSpPr>
            <p:cNvPr id="21" name="Freeform 21"/>
            <p:cNvSpPr/>
            <p:nvPr/>
          </p:nvSpPr>
          <p:spPr>
            <a:xfrm>
              <a:off x="1270" y="-1"/>
              <a:ext cx="2194560" cy="3388362"/>
            </a:xfrm>
            <a:custGeom>
              <a:avLst/>
              <a:gdLst/>
              <a:ahLst/>
              <a:cxnLst/>
              <a:rect l="l" t="t" r="r" b="b"/>
              <a:pathLst>
                <a:path w="2194560" h="3388362">
                  <a:moveTo>
                    <a:pt x="3810" y="317501"/>
                  </a:moveTo>
                  <a:cubicBezTo>
                    <a:pt x="13970" y="425451"/>
                    <a:pt x="16510" y="533401"/>
                    <a:pt x="17780" y="642621"/>
                  </a:cubicBezTo>
                  <a:cubicBezTo>
                    <a:pt x="24130" y="1036321"/>
                    <a:pt x="21590" y="1430021"/>
                    <a:pt x="17780" y="1823721"/>
                  </a:cubicBezTo>
                  <a:cubicBezTo>
                    <a:pt x="13970" y="2218691"/>
                    <a:pt x="8890" y="2613661"/>
                    <a:pt x="8890" y="3009901"/>
                  </a:cubicBezTo>
                  <a:cubicBezTo>
                    <a:pt x="8890" y="3013711"/>
                    <a:pt x="8890" y="3017521"/>
                    <a:pt x="7620" y="3021331"/>
                  </a:cubicBezTo>
                  <a:cubicBezTo>
                    <a:pt x="11430" y="3022601"/>
                    <a:pt x="15240" y="3025141"/>
                    <a:pt x="19050" y="3027681"/>
                  </a:cubicBezTo>
                  <a:cubicBezTo>
                    <a:pt x="24130" y="3031491"/>
                    <a:pt x="27940" y="3037841"/>
                    <a:pt x="33020" y="3044191"/>
                  </a:cubicBezTo>
                  <a:cubicBezTo>
                    <a:pt x="44450" y="3058161"/>
                    <a:pt x="55880" y="3072131"/>
                    <a:pt x="66040" y="3086101"/>
                  </a:cubicBezTo>
                  <a:cubicBezTo>
                    <a:pt x="77470" y="3102611"/>
                    <a:pt x="88900" y="3117851"/>
                    <a:pt x="100330" y="3134361"/>
                  </a:cubicBezTo>
                  <a:cubicBezTo>
                    <a:pt x="105410" y="3141981"/>
                    <a:pt x="110490" y="3149601"/>
                    <a:pt x="115570" y="3155951"/>
                  </a:cubicBezTo>
                  <a:cubicBezTo>
                    <a:pt x="119380" y="3161031"/>
                    <a:pt x="125730" y="3163571"/>
                    <a:pt x="129540" y="3167381"/>
                  </a:cubicBezTo>
                  <a:cubicBezTo>
                    <a:pt x="142240" y="3177541"/>
                    <a:pt x="156210" y="3187701"/>
                    <a:pt x="168910" y="3197861"/>
                  </a:cubicBezTo>
                  <a:cubicBezTo>
                    <a:pt x="181610" y="3208021"/>
                    <a:pt x="194310" y="3216911"/>
                    <a:pt x="209550" y="3223261"/>
                  </a:cubicBezTo>
                  <a:cubicBezTo>
                    <a:pt x="243840" y="3238501"/>
                    <a:pt x="276860" y="3255011"/>
                    <a:pt x="311150" y="3270251"/>
                  </a:cubicBezTo>
                  <a:cubicBezTo>
                    <a:pt x="330200" y="3279141"/>
                    <a:pt x="349250" y="3286761"/>
                    <a:pt x="369570" y="3295651"/>
                  </a:cubicBezTo>
                  <a:cubicBezTo>
                    <a:pt x="370840" y="3296921"/>
                    <a:pt x="374650" y="3295651"/>
                    <a:pt x="375920" y="3295651"/>
                  </a:cubicBezTo>
                  <a:lnTo>
                    <a:pt x="383540" y="3295651"/>
                  </a:lnTo>
                  <a:lnTo>
                    <a:pt x="384810" y="3296921"/>
                  </a:lnTo>
                  <a:cubicBezTo>
                    <a:pt x="387350" y="3290571"/>
                    <a:pt x="389890" y="3285491"/>
                    <a:pt x="393700" y="3279141"/>
                  </a:cubicBezTo>
                  <a:cubicBezTo>
                    <a:pt x="397510" y="3274061"/>
                    <a:pt x="400050" y="3265171"/>
                    <a:pt x="408940" y="3265171"/>
                  </a:cubicBezTo>
                  <a:cubicBezTo>
                    <a:pt x="408940" y="3265171"/>
                    <a:pt x="410210" y="3265171"/>
                    <a:pt x="410210" y="3263901"/>
                  </a:cubicBezTo>
                  <a:cubicBezTo>
                    <a:pt x="414020" y="3257551"/>
                    <a:pt x="420370" y="3256281"/>
                    <a:pt x="427990" y="3255011"/>
                  </a:cubicBezTo>
                  <a:cubicBezTo>
                    <a:pt x="435610" y="3253741"/>
                    <a:pt x="441960" y="3249931"/>
                    <a:pt x="448310" y="3247391"/>
                  </a:cubicBezTo>
                  <a:cubicBezTo>
                    <a:pt x="449580" y="3247391"/>
                    <a:pt x="449580" y="3246121"/>
                    <a:pt x="450850" y="3246121"/>
                  </a:cubicBezTo>
                  <a:cubicBezTo>
                    <a:pt x="459740" y="3248661"/>
                    <a:pt x="466090" y="3242311"/>
                    <a:pt x="473710" y="3239771"/>
                  </a:cubicBezTo>
                  <a:lnTo>
                    <a:pt x="474980" y="3239771"/>
                  </a:lnTo>
                  <a:cubicBezTo>
                    <a:pt x="482600" y="3239771"/>
                    <a:pt x="488950" y="3235961"/>
                    <a:pt x="496570" y="3234691"/>
                  </a:cubicBezTo>
                  <a:cubicBezTo>
                    <a:pt x="502920" y="3233421"/>
                    <a:pt x="509270" y="3233421"/>
                    <a:pt x="515620" y="3229611"/>
                  </a:cubicBezTo>
                  <a:cubicBezTo>
                    <a:pt x="521970" y="3225801"/>
                    <a:pt x="529590" y="3223261"/>
                    <a:pt x="535940" y="3220721"/>
                  </a:cubicBezTo>
                  <a:cubicBezTo>
                    <a:pt x="542290" y="3218181"/>
                    <a:pt x="548640" y="3216911"/>
                    <a:pt x="554990" y="3214371"/>
                  </a:cubicBezTo>
                  <a:lnTo>
                    <a:pt x="561340" y="3214371"/>
                  </a:lnTo>
                  <a:cubicBezTo>
                    <a:pt x="567690" y="3214371"/>
                    <a:pt x="572770" y="3214371"/>
                    <a:pt x="577850" y="3210561"/>
                  </a:cubicBezTo>
                  <a:lnTo>
                    <a:pt x="580390" y="3210561"/>
                  </a:lnTo>
                  <a:cubicBezTo>
                    <a:pt x="586740" y="3210561"/>
                    <a:pt x="594360" y="3211831"/>
                    <a:pt x="600710" y="3211831"/>
                  </a:cubicBezTo>
                  <a:lnTo>
                    <a:pt x="605790" y="3211831"/>
                  </a:lnTo>
                  <a:cubicBezTo>
                    <a:pt x="612140" y="3210561"/>
                    <a:pt x="614680" y="3215641"/>
                    <a:pt x="618490" y="3218181"/>
                  </a:cubicBezTo>
                  <a:cubicBezTo>
                    <a:pt x="624840" y="3225801"/>
                    <a:pt x="632460" y="3227071"/>
                    <a:pt x="642620" y="3225801"/>
                  </a:cubicBezTo>
                  <a:cubicBezTo>
                    <a:pt x="651510" y="3224531"/>
                    <a:pt x="659130" y="3223261"/>
                    <a:pt x="668020" y="3223261"/>
                  </a:cubicBezTo>
                  <a:cubicBezTo>
                    <a:pt x="671830" y="3223261"/>
                    <a:pt x="676910" y="3224531"/>
                    <a:pt x="680720" y="3225801"/>
                  </a:cubicBezTo>
                  <a:cubicBezTo>
                    <a:pt x="684530" y="3227071"/>
                    <a:pt x="687070" y="3228341"/>
                    <a:pt x="690880" y="3229611"/>
                  </a:cubicBezTo>
                  <a:lnTo>
                    <a:pt x="694690" y="3233421"/>
                  </a:lnTo>
                  <a:cubicBezTo>
                    <a:pt x="694690" y="3233421"/>
                    <a:pt x="695960" y="3237231"/>
                    <a:pt x="697230" y="3238501"/>
                  </a:cubicBezTo>
                  <a:cubicBezTo>
                    <a:pt x="699770" y="3239771"/>
                    <a:pt x="702310" y="3239771"/>
                    <a:pt x="703580" y="3241041"/>
                  </a:cubicBezTo>
                  <a:lnTo>
                    <a:pt x="704850" y="3242311"/>
                  </a:lnTo>
                  <a:cubicBezTo>
                    <a:pt x="711200" y="3238501"/>
                    <a:pt x="713740" y="3244851"/>
                    <a:pt x="717550" y="3246121"/>
                  </a:cubicBezTo>
                  <a:cubicBezTo>
                    <a:pt x="722630" y="3248661"/>
                    <a:pt x="726440" y="3251201"/>
                    <a:pt x="731520" y="3255011"/>
                  </a:cubicBezTo>
                  <a:cubicBezTo>
                    <a:pt x="731520" y="3253741"/>
                    <a:pt x="731520" y="3252471"/>
                    <a:pt x="732790" y="3251201"/>
                  </a:cubicBezTo>
                  <a:cubicBezTo>
                    <a:pt x="740410" y="3252471"/>
                    <a:pt x="749300" y="3252471"/>
                    <a:pt x="756920" y="3257551"/>
                  </a:cubicBezTo>
                  <a:cubicBezTo>
                    <a:pt x="758190" y="3255011"/>
                    <a:pt x="760730" y="3252471"/>
                    <a:pt x="763270" y="3249931"/>
                  </a:cubicBezTo>
                  <a:cubicBezTo>
                    <a:pt x="763270" y="3249931"/>
                    <a:pt x="763270" y="3248661"/>
                    <a:pt x="764540" y="3248661"/>
                  </a:cubicBezTo>
                  <a:cubicBezTo>
                    <a:pt x="770890" y="3247391"/>
                    <a:pt x="774700" y="3243581"/>
                    <a:pt x="775970" y="3237231"/>
                  </a:cubicBezTo>
                  <a:cubicBezTo>
                    <a:pt x="777240" y="3234691"/>
                    <a:pt x="777240" y="3232151"/>
                    <a:pt x="777240" y="3230881"/>
                  </a:cubicBezTo>
                  <a:cubicBezTo>
                    <a:pt x="782320" y="3228341"/>
                    <a:pt x="786130" y="3225801"/>
                    <a:pt x="791210" y="3223261"/>
                  </a:cubicBezTo>
                  <a:lnTo>
                    <a:pt x="791210" y="3220721"/>
                  </a:lnTo>
                  <a:cubicBezTo>
                    <a:pt x="787400" y="3214371"/>
                    <a:pt x="787400" y="3213101"/>
                    <a:pt x="793750" y="3210561"/>
                  </a:cubicBezTo>
                  <a:cubicBezTo>
                    <a:pt x="795020" y="3209291"/>
                    <a:pt x="795020" y="3208021"/>
                    <a:pt x="796290" y="3208021"/>
                  </a:cubicBezTo>
                  <a:cubicBezTo>
                    <a:pt x="798830" y="3206751"/>
                    <a:pt x="801370" y="3205481"/>
                    <a:pt x="802640" y="3204211"/>
                  </a:cubicBezTo>
                  <a:cubicBezTo>
                    <a:pt x="802640" y="3204211"/>
                    <a:pt x="802640" y="3205481"/>
                    <a:pt x="803910" y="3205481"/>
                  </a:cubicBezTo>
                  <a:lnTo>
                    <a:pt x="803910" y="3202941"/>
                  </a:lnTo>
                  <a:cubicBezTo>
                    <a:pt x="811530" y="3200401"/>
                    <a:pt x="819150" y="3197861"/>
                    <a:pt x="826770" y="3194051"/>
                  </a:cubicBezTo>
                  <a:cubicBezTo>
                    <a:pt x="830580" y="3191511"/>
                    <a:pt x="834390" y="3190241"/>
                    <a:pt x="839470" y="3192781"/>
                  </a:cubicBezTo>
                  <a:cubicBezTo>
                    <a:pt x="842010" y="3194051"/>
                    <a:pt x="844550" y="3192781"/>
                    <a:pt x="847090" y="3191511"/>
                  </a:cubicBezTo>
                  <a:cubicBezTo>
                    <a:pt x="853440" y="3188971"/>
                    <a:pt x="859790" y="3187701"/>
                    <a:pt x="866140" y="3185161"/>
                  </a:cubicBezTo>
                  <a:cubicBezTo>
                    <a:pt x="871220" y="3183891"/>
                    <a:pt x="875030" y="3181351"/>
                    <a:pt x="880110" y="3178811"/>
                  </a:cubicBezTo>
                  <a:cubicBezTo>
                    <a:pt x="880110" y="3178811"/>
                    <a:pt x="881380" y="3176271"/>
                    <a:pt x="880110" y="3175001"/>
                  </a:cubicBezTo>
                  <a:cubicBezTo>
                    <a:pt x="880110" y="3173731"/>
                    <a:pt x="878840" y="3171191"/>
                    <a:pt x="878840" y="3169921"/>
                  </a:cubicBezTo>
                  <a:cubicBezTo>
                    <a:pt x="882650" y="3167381"/>
                    <a:pt x="885190" y="3164841"/>
                    <a:pt x="887730" y="3164841"/>
                  </a:cubicBezTo>
                  <a:cubicBezTo>
                    <a:pt x="891540" y="3163571"/>
                    <a:pt x="896620" y="3163571"/>
                    <a:pt x="901700" y="3162301"/>
                  </a:cubicBezTo>
                  <a:cubicBezTo>
                    <a:pt x="905510" y="3150871"/>
                    <a:pt x="913130" y="3148331"/>
                    <a:pt x="922020" y="3152141"/>
                  </a:cubicBezTo>
                  <a:lnTo>
                    <a:pt x="924560" y="3149601"/>
                  </a:lnTo>
                  <a:cubicBezTo>
                    <a:pt x="925830" y="3150871"/>
                    <a:pt x="925830" y="3150871"/>
                    <a:pt x="925830" y="3152141"/>
                  </a:cubicBezTo>
                  <a:cubicBezTo>
                    <a:pt x="929640" y="3149601"/>
                    <a:pt x="933450" y="3147061"/>
                    <a:pt x="937260" y="3145791"/>
                  </a:cubicBezTo>
                  <a:cubicBezTo>
                    <a:pt x="941070" y="3143251"/>
                    <a:pt x="944880" y="3140711"/>
                    <a:pt x="949960" y="3143251"/>
                  </a:cubicBezTo>
                  <a:cubicBezTo>
                    <a:pt x="949960" y="3136901"/>
                    <a:pt x="953770" y="3136901"/>
                    <a:pt x="957580" y="3138171"/>
                  </a:cubicBezTo>
                  <a:cubicBezTo>
                    <a:pt x="960120" y="3138171"/>
                    <a:pt x="963930" y="3136901"/>
                    <a:pt x="966470" y="3135632"/>
                  </a:cubicBezTo>
                  <a:cubicBezTo>
                    <a:pt x="967740" y="3135632"/>
                    <a:pt x="970280" y="3134361"/>
                    <a:pt x="971550" y="3135632"/>
                  </a:cubicBezTo>
                  <a:cubicBezTo>
                    <a:pt x="976630" y="3139442"/>
                    <a:pt x="984250" y="3140711"/>
                    <a:pt x="989330" y="3147061"/>
                  </a:cubicBezTo>
                  <a:cubicBezTo>
                    <a:pt x="993140" y="3152141"/>
                    <a:pt x="999490" y="3154682"/>
                    <a:pt x="1002030" y="3162301"/>
                  </a:cubicBezTo>
                  <a:cubicBezTo>
                    <a:pt x="1003300" y="3164841"/>
                    <a:pt x="1008380" y="3167381"/>
                    <a:pt x="1010920" y="3168651"/>
                  </a:cubicBezTo>
                  <a:cubicBezTo>
                    <a:pt x="1010920" y="3168651"/>
                    <a:pt x="1012190" y="3168651"/>
                    <a:pt x="1013460" y="3169921"/>
                  </a:cubicBezTo>
                  <a:cubicBezTo>
                    <a:pt x="1014730" y="3173732"/>
                    <a:pt x="1018540" y="3172461"/>
                    <a:pt x="1021080" y="3171192"/>
                  </a:cubicBezTo>
                  <a:cubicBezTo>
                    <a:pt x="1023620" y="3171192"/>
                    <a:pt x="1026160" y="3169921"/>
                    <a:pt x="1027430" y="3173732"/>
                  </a:cubicBezTo>
                  <a:cubicBezTo>
                    <a:pt x="1027430" y="3175002"/>
                    <a:pt x="1031240" y="3176271"/>
                    <a:pt x="1032510" y="3177542"/>
                  </a:cubicBezTo>
                  <a:cubicBezTo>
                    <a:pt x="1036320" y="3180082"/>
                    <a:pt x="1040130" y="3182621"/>
                    <a:pt x="1042670" y="3185162"/>
                  </a:cubicBezTo>
                  <a:cubicBezTo>
                    <a:pt x="1043940" y="3186432"/>
                    <a:pt x="1045210" y="3187702"/>
                    <a:pt x="1045210" y="3188972"/>
                  </a:cubicBezTo>
                  <a:cubicBezTo>
                    <a:pt x="1045210" y="3192782"/>
                    <a:pt x="1049020" y="3195322"/>
                    <a:pt x="1052830" y="3195322"/>
                  </a:cubicBezTo>
                  <a:cubicBezTo>
                    <a:pt x="1057910" y="3196592"/>
                    <a:pt x="1061720" y="3196592"/>
                    <a:pt x="1066800" y="3197862"/>
                  </a:cubicBezTo>
                  <a:cubicBezTo>
                    <a:pt x="1068070" y="3197862"/>
                    <a:pt x="1068070" y="3200402"/>
                    <a:pt x="1069340" y="3200402"/>
                  </a:cubicBezTo>
                  <a:cubicBezTo>
                    <a:pt x="1070610" y="3202942"/>
                    <a:pt x="1071880" y="3206752"/>
                    <a:pt x="1076960" y="3204212"/>
                  </a:cubicBezTo>
                  <a:cubicBezTo>
                    <a:pt x="1079500" y="3202942"/>
                    <a:pt x="1087120" y="3205482"/>
                    <a:pt x="1088390" y="3208022"/>
                  </a:cubicBezTo>
                  <a:cubicBezTo>
                    <a:pt x="1090930" y="3216912"/>
                    <a:pt x="1099820" y="3216912"/>
                    <a:pt x="1106170" y="3219452"/>
                  </a:cubicBezTo>
                  <a:cubicBezTo>
                    <a:pt x="1107440" y="3219452"/>
                    <a:pt x="1108710" y="3219452"/>
                    <a:pt x="1108710" y="3220722"/>
                  </a:cubicBezTo>
                  <a:cubicBezTo>
                    <a:pt x="1112520" y="3225802"/>
                    <a:pt x="1117600" y="3227072"/>
                    <a:pt x="1122680" y="3229612"/>
                  </a:cubicBezTo>
                  <a:cubicBezTo>
                    <a:pt x="1127760" y="3232152"/>
                    <a:pt x="1132840" y="3237232"/>
                    <a:pt x="1137920" y="3242312"/>
                  </a:cubicBezTo>
                  <a:lnTo>
                    <a:pt x="1144270" y="3248662"/>
                  </a:lnTo>
                  <a:cubicBezTo>
                    <a:pt x="1145540" y="3249932"/>
                    <a:pt x="1146810" y="3249932"/>
                    <a:pt x="1148080" y="3249932"/>
                  </a:cubicBezTo>
                  <a:cubicBezTo>
                    <a:pt x="1151890" y="3249932"/>
                    <a:pt x="1155700" y="3248662"/>
                    <a:pt x="1158240" y="3252472"/>
                  </a:cubicBezTo>
                  <a:cubicBezTo>
                    <a:pt x="1158240" y="3252472"/>
                    <a:pt x="1159510" y="3253742"/>
                    <a:pt x="1160780" y="3253742"/>
                  </a:cubicBezTo>
                  <a:cubicBezTo>
                    <a:pt x="1170940" y="3252472"/>
                    <a:pt x="1177290" y="3258822"/>
                    <a:pt x="1183640" y="3265172"/>
                  </a:cubicBezTo>
                  <a:cubicBezTo>
                    <a:pt x="1186180" y="3267712"/>
                    <a:pt x="1191260" y="3268982"/>
                    <a:pt x="1193800" y="3268982"/>
                  </a:cubicBezTo>
                  <a:cubicBezTo>
                    <a:pt x="1201420" y="3271522"/>
                    <a:pt x="1210310" y="3272792"/>
                    <a:pt x="1216660" y="3277872"/>
                  </a:cubicBezTo>
                  <a:cubicBezTo>
                    <a:pt x="1220470" y="3280412"/>
                    <a:pt x="1225550" y="3284222"/>
                    <a:pt x="1229360" y="3284222"/>
                  </a:cubicBezTo>
                  <a:cubicBezTo>
                    <a:pt x="1235710" y="3284222"/>
                    <a:pt x="1238250" y="3289302"/>
                    <a:pt x="1240790" y="3293112"/>
                  </a:cubicBezTo>
                  <a:cubicBezTo>
                    <a:pt x="1248410" y="3294382"/>
                    <a:pt x="1256030" y="3294382"/>
                    <a:pt x="1259840" y="3302002"/>
                  </a:cubicBezTo>
                  <a:cubicBezTo>
                    <a:pt x="1259840" y="3303272"/>
                    <a:pt x="1261110" y="3303272"/>
                    <a:pt x="1262380" y="3303272"/>
                  </a:cubicBezTo>
                  <a:cubicBezTo>
                    <a:pt x="1267460" y="3304542"/>
                    <a:pt x="1272540" y="3305812"/>
                    <a:pt x="1277620" y="3308352"/>
                  </a:cubicBezTo>
                  <a:cubicBezTo>
                    <a:pt x="1280160" y="3309622"/>
                    <a:pt x="1282700" y="3312162"/>
                    <a:pt x="1286510" y="3314702"/>
                  </a:cubicBezTo>
                  <a:cubicBezTo>
                    <a:pt x="1287780" y="3314702"/>
                    <a:pt x="1287780" y="3315972"/>
                    <a:pt x="1289050" y="3315972"/>
                  </a:cubicBezTo>
                  <a:cubicBezTo>
                    <a:pt x="1297940" y="3315972"/>
                    <a:pt x="1300480" y="3322322"/>
                    <a:pt x="1305560" y="3327402"/>
                  </a:cubicBezTo>
                  <a:cubicBezTo>
                    <a:pt x="1313180" y="3333752"/>
                    <a:pt x="1322070" y="3340102"/>
                    <a:pt x="1328420" y="3347722"/>
                  </a:cubicBezTo>
                  <a:cubicBezTo>
                    <a:pt x="1332230" y="3352802"/>
                    <a:pt x="1338580" y="3355342"/>
                    <a:pt x="1342390" y="3357882"/>
                  </a:cubicBezTo>
                  <a:lnTo>
                    <a:pt x="1350010" y="3361692"/>
                  </a:lnTo>
                  <a:cubicBezTo>
                    <a:pt x="1352550" y="3364232"/>
                    <a:pt x="1355090" y="3366772"/>
                    <a:pt x="1358900" y="3369312"/>
                  </a:cubicBezTo>
                  <a:cubicBezTo>
                    <a:pt x="1362710" y="3370582"/>
                    <a:pt x="1363980" y="3375662"/>
                    <a:pt x="1369060" y="3374392"/>
                  </a:cubicBezTo>
                  <a:cubicBezTo>
                    <a:pt x="1371600" y="3374392"/>
                    <a:pt x="1374140" y="3375662"/>
                    <a:pt x="1376680" y="3376932"/>
                  </a:cubicBezTo>
                  <a:cubicBezTo>
                    <a:pt x="1380490" y="3379472"/>
                    <a:pt x="1381760" y="3382012"/>
                    <a:pt x="1386840" y="3382012"/>
                  </a:cubicBezTo>
                  <a:cubicBezTo>
                    <a:pt x="1389380" y="3382012"/>
                    <a:pt x="1391920" y="3384552"/>
                    <a:pt x="1393190" y="3385822"/>
                  </a:cubicBezTo>
                  <a:cubicBezTo>
                    <a:pt x="1399540" y="3388362"/>
                    <a:pt x="1405890" y="3388362"/>
                    <a:pt x="1409700" y="3380742"/>
                  </a:cubicBezTo>
                  <a:lnTo>
                    <a:pt x="1410970" y="3379472"/>
                  </a:lnTo>
                  <a:cubicBezTo>
                    <a:pt x="1416050" y="3382012"/>
                    <a:pt x="1416050" y="3376932"/>
                    <a:pt x="1417320" y="3374392"/>
                  </a:cubicBezTo>
                  <a:cubicBezTo>
                    <a:pt x="1418590" y="3373122"/>
                    <a:pt x="1421130" y="3371852"/>
                    <a:pt x="1422400" y="3370582"/>
                  </a:cubicBezTo>
                  <a:cubicBezTo>
                    <a:pt x="1424940" y="3368042"/>
                    <a:pt x="1427480" y="3366772"/>
                    <a:pt x="1431290" y="3364232"/>
                  </a:cubicBezTo>
                  <a:cubicBezTo>
                    <a:pt x="1432560" y="3362962"/>
                    <a:pt x="1435100" y="3361692"/>
                    <a:pt x="1436370" y="3361692"/>
                  </a:cubicBezTo>
                  <a:cubicBezTo>
                    <a:pt x="1442720" y="3361692"/>
                    <a:pt x="1446530" y="3359152"/>
                    <a:pt x="1451610" y="3354072"/>
                  </a:cubicBezTo>
                  <a:cubicBezTo>
                    <a:pt x="1455420" y="3350262"/>
                    <a:pt x="1461770" y="3347722"/>
                    <a:pt x="1466850" y="3345182"/>
                  </a:cubicBezTo>
                  <a:cubicBezTo>
                    <a:pt x="1471930" y="3342642"/>
                    <a:pt x="1477010" y="3340102"/>
                    <a:pt x="1483360" y="3338832"/>
                  </a:cubicBezTo>
                  <a:cubicBezTo>
                    <a:pt x="1487170" y="3337562"/>
                    <a:pt x="1490980" y="3337562"/>
                    <a:pt x="1494790" y="3337562"/>
                  </a:cubicBezTo>
                  <a:lnTo>
                    <a:pt x="1497330" y="3337562"/>
                  </a:lnTo>
                  <a:cubicBezTo>
                    <a:pt x="1502410" y="3335021"/>
                    <a:pt x="1507490" y="3331212"/>
                    <a:pt x="1513840" y="3328671"/>
                  </a:cubicBezTo>
                  <a:lnTo>
                    <a:pt x="1517650" y="3328671"/>
                  </a:lnTo>
                  <a:cubicBezTo>
                    <a:pt x="1524000" y="3331212"/>
                    <a:pt x="1530350" y="3331212"/>
                    <a:pt x="1536700" y="3326131"/>
                  </a:cubicBezTo>
                  <a:cubicBezTo>
                    <a:pt x="1537970" y="3324861"/>
                    <a:pt x="1540510" y="3323591"/>
                    <a:pt x="1541780" y="3322321"/>
                  </a:cubicBezTo>
                  <a:cubicBezTo>
                    <a:pt x="1548130" y="3324862"/>
                    <a:pt x="1554480" y="3329942"/>
                    <a:pt x="1562100" y="3329942"/>
                  </a:cubicBezTo>
                  <a:cubicBezTo>
                    <a:pt x="1564640" y="3329942"/>
                    <a:pt x="1568450" y="3328671"/>
                    <a:pt x="1570990" y="3327401"/>
                  </a:cubicBezTo>
                  <a:cubicBezTo>
                    <a:pt x="1576070" y="3327401"/>
                    <a:pt x="1581150" y="3327401"/>
                    <a:pt x="1584960" y="3326131"/>
                  </a:cubicBezTo>
                  <a:cubicBezTo>
                    <a:pt x="1590040" y="3324861"/>
                    <a:pt x="1596390" y="3326131"/>
                    <a:pt x="1601470" y="3323591"/>
                  </a:cubicBezTo>
                  <a:cubicBezTo>
                    <a:pt x="1604010" y="3317241"/>
                    <a:pt x="1605280" y="3317241"/>
                    <a:pt x="1611630" y="3318511"/>
                  </a:cubicBezTo>
                  <a:cubicBezTo>
                    <a:pt x="1619250" y="3319781"/>
                    <a:pt x="1624330" y="3318511"/>
                    <a:pt x="1629410" y="3312161"/>
                  </a:cubicBezTo>
                  <a:cubicBezTo>
                    <a:pt x="1631950" y="3308351"/>
                    <a:pt x="1638300" y="3308351"/>
                    <a:pt x="1642110" y="3305811"/>
                  </a:cubicBezTo>
                  <a:cubicBezTo>
                    <a:pt x="1643380" y="3305811"/>
                    <a:pt x="1644650" y="3304541"/>
                    <a:pt x="1645920" y="3304541"/>
                  </a:cubicBezTo>
                  <a:cubicBezTo>
                    <a:pt x="1648460" y="3303271"/>
                    <a:pt x="1649730" y="3303271"/>
                    <a:pt x="1652270" y="3302001"/>
                  </a:cubicBezTo>
                  <a:cubicBezTo>
                    <a:pt x="1658620" y="3299461"/>
                    <a:pt x="1664970" y="3298191"/>
                    <a:pt x="1671320" y="3294381"/>
                  </a:cubicBezTo>
                  <a:cubicBezTo>
                    <a:pt x="1677670" y="3290571"/>
                    <a:pt x="1682750" y="3288031"/>
                    <a:pt x="1689100" y="3293111"/>
                  </a:cubicBezTo>
                  <a:lnTo>
                    <a:pt x="1691640" y="3293111"/>
                  </a:lnTo>
                  <a:cubicBezTo>
                    <a:pt x="1694180" y="3291841"/>
                    <a:pt x="1695450" y="3291841"/>
                    <a:pt x="1697990" y="3290571"/>
                  </a:cubicBezTo>
                  <a:cubicBezTo>
                    <a:pt x="1697990" y="3286761"/>
                    <a:pt x="1697990" y="3281681"/>
                    <a:pt x="1703070" y="3277871"/>
                  </a:cubicBezTo>
                  <a:cubicBezTo>
                    <a:pt x="1704340" y="3276601"/>
                    <a:pt x="1704340" y="3274061"/>
                    <a:pt x="1706880" y="3272791"/>
                  </a:cubicBezTo>
                  <a:cubicBezTo>
                    <a:pt x="1709420" y="3270251"/>
                    <a:pt x="1713230" y="3270251"/>
                    <a:pt x="1715770" y="3271521"/>
                  </a:cubicBezTo>
                  <a:cubicBezTo>
                    <a:pt x="1717040" y="3272791"/>
                    <a:pt x="1719580" y="3271521"/>
                    <a:pt x="1720849" y="3271521"/>
                  </a:cubicBezTo>
                  <a:cubicBezTo>
                    <a:pt x="1728470" y="3270251"/>
                    <a:pt x="1737360" y="3270251"/>
                    <a:pt x="1744979" y="3268981"/>
                  </a:cubicBezTo>
                  <a:cubicBezTo>
                    <a:pt x="1752599" y="3267710"/>
                    <a:pt x="1760219" y="3266440"/>
                    <a:pt x="1767839" y="3263901"/>
                  </a:cubicBezTo>
                  <a:cubicBezTo>
                    <a:pt x="1772919" y="3261360"/>
                    <a:pt x="1777999" y="3262631"/>
                    <a:pt x="1783079" y="3262631"/>
                  </a:cubicBezTo>
                  <a:cubicBezTo>
                    <a:pt x="1793239" y="3263901"/>
                    <a:pt x="1802129" y="3263901"/>
                    <a:pt x="1811019" y="3258821"/>
                  </a:cubicBezTo>
                  <a:lnTo>
                    <a:pt x="1808479" y="3256281"/>
                  </a:lnTo>
                  <a:cubicBezTo>
                    <a:pt x="1811019" y="3255010"/>
                    <a:pt x="1813559" y="3255010"/>
                    <a:pt x="1817369" y="3255010"/>
                  </a:cubicBezTo>
                  <a:cubicBezTo>
                    <a:pt x="1819909" y="3258820"/>
                    <a:pt x="1823719" y="3256281"/>
                    <a:pt x="1826259" y="3253740"/>
                  </a:cubicBezTo>
                  <a:cubicBezTo>
                    <a:pt x="1830069" y="3249930"/>
                    <a:pt x="1833879" y="3251200"/>
                    <a:pt x="1838959" y="3251200"/>
                  </a:cubicBezTo>
                  <a:cubicBezTo>
                    <a:pt x="1844039" y="3252470"/>
                    <a:pt x="1850389" y="3249930"/>
                    <a:pt x="1856739" y="3248660"/>
                  </a:cubicBezTo>
                  <a:cubicBezTo>
                    <a:pt x="1858009" y="3248660"/>
                    <a:pt x="1859279" y="3246120"/>
                    <a:pt x="1859279" y="3244850"/>
                  </a:cubicBezTo>
                  <a:cubicBezTo>
                    <a:pt x="1861819" y="3244850"/>
                    <a:pt x="1864359" y="3243580"/>
                    <a:pt x="1868169" y="3243580"/>
                  </a:cubicBezTo>
                  <a:lnTo>
                    <a:pt x="1873249" y="3243580"/>
                  </a:lnTo>
                  <a:cubicBezTo>
                    <a:pt x="1878329" y="3246120"/>
                    <a:pt x="1883409" y="3246120"/>
                    <a:pt x="1888489" y="3243580"/>
                  </a:cubicBezTo>
                  <a:cubicBezTo>
                    <a:pt x="1889759" y="3242310"/>
                    <a:pt x="1892299" y="3242310"/>
                    <a:pt x="1893569" y="3242310"/>
                  </a:cubicBezTo>
                  <a:cubicBezTo>
                    <a:pt x="1897379" y="3241040"/>
                    <a:pt x="1901189" y="3242310"/>
                    <a:pt x="1903729" y="3238500"/>
                  </a:cubicBezTo>
                  <a:cubicBezTo>
                    <a:pt x="1904999" y="3237230"/>
                    <a:pt x="1907539" y="3238500"/>
                    <a:pt x="1910079" y="3237230"/>
                  </a:cubicBezTo>
                  <a:lnTo>
                    <a:pt x="1946910" y="3237230"/>
                  </a:lnTo>
                  <a:cubicBezTo>
                    <a:pt x="1951990" y="3237230"/>
                    <a:pt x="1958340" y="3238500"/>
                    <a:pt x="1963420" y="3239770"/>
                  </a:cubicBezTo>
                  <a:cubicBezTo>
                    <a:pt x="1969770" y="3241040"/>
                    <a:pt x="1974850" y="3239770"/>
                    <a:pt x="1979930" y="3238500"/>
                  </a:cubicBezTo>
                  <a:lnTo>
                    <a:pt x="1988820" y="3238500"/>
                  </a:lnTo>
                  <a:cubicBezTo>
                    <a:pt x="1992630" y="3238500"/>
                    <a:pt x="1996440" y="3239770"/>
                    <a:pt x="2000250" y="3238500"/>
                  </a:cubicBezTo>
                  <a:cubicBezTo>
                    <a:pt x="2002790" y="3238500"/>
                    <a:pt x="2004060" y="3235960"/>
                    <a:pt x="2005330" y="3233420"/>
                  </a:cubicBezTo>
                  <a:cubicBezTo>
                    <a:pt x="2007870" y="3229610"/>
                    <a:pt x="2011680" y="3228340"/>
                    <a:pt x="2016760" y="3228340"/>
                  </a:cubicBezTo>
                  <a:cubicBezTo>
                    <a:pt x="2020570" y="3228340"/>
                    <a:pt x="2024380" y="3227070"/>
                    <a:pt x="2028190" y="3225800"/>
                  </a:cubicBezTo>
                  <a:lnTo>
                    <a:pt x="2030730" y="3225800"/>
                  </a:lnTo>
                  <a:cubicBezTo>
                    <a:pt x="2035810" y="3233420"/>
                    <a:pt x="2043430" y="3228340"/>
                    <a:pt x="2049780" y="3229610"/>
                  </a:cubicBezTo>
                  <a:lnTo>
                    <a:pt x="2052320" y="3229610"/>
                  </a:lnTo>
                  <a:cubicBezTo>
                    <a:pt x="2057399" y="3232150"/>
                    <a:pt x="2063749" y="3234690"/>
                    <a:pt x="2068830" y="3235960"/>
                  </a:cubicBezTo>
                  <a:cubicBezTo>
                    <a:pt x="2075180" y="3237230"/>
                    <a:pt x="2080260" y="3243580"/>
                    <a:pt x="2085340" y="3243580"/>
                  </a:cubicBezTo>
                  <a:cubicBezTo>
                    <a:pt x="2094230" y="3243580"/>
                    <a:pt x="2101850" y="3249930"/>
                    <a:pt x="2109470" y="3251200"/>
                  </a:cubicBezTo>
                  <a:cubicBezTo>
                    <a:pt x="2115820" y="3252470"/>
                    <a:pt x="2122170" y="3255010"/>
                    <a:pt x="2128520" y="3257550"/>
                  </a:cubicBezTo>
                  <a:cubicBezTo>
                    <a:pt x="2131060" y="3258820"/>
                    <a:pt x="2134870" y="3257550"/>
                    <a:pt x="2137410" y="3257550"/>
                  </a:cubicBezTo>
                  <a:cubicBezTo>
                    <a:pt x="2145030" y="3258820"/>
                    <a:pt x="2152649" y="3258820"/>
                    <a:pt x="2160270" y="3260090"/>
                  </a:cubicBezTo>
                  <a:lnTo>
                    <a:pt x="2161540" y="3260090"/>
                  </a:lnTo>
                  <a:cubicBezTo>
                    <a:pt x="2170430" y="3258820"/>
                    <a:pt x="2179320" y="3261360"/>
                    <a:pt x="2188210" y="3261360"/>
                  </a:cubicBezTo>
                  <a:cubicBezTo>
                    <a:pt x="2189480" y="3035300"/>
                    <a:pt x="2183130" y="2809240"/>
                    <a:pt x="2175510" y="2583181"/>
                  </a:cubicBezTo>
                  <a:cubicBezTo>
                    <a:pt x="2167890" y="2368551"/>
                    <a:pt x="2160270" y="2153920"/>
                    <a:pt x="2159000" y="1939291"/>
                  </a:cubicBezTo>
                  <a:cubicBezTo>
                    <a:pt x="2159000" y="1831341"/>
                    <a:pt x="2160270" y="1724661"/>
                    <a:pt x="2162810" y="1616711"/>
                  </a:cubicBezTo>
                  <a:cubicBezTo>
                    <a:pt x="2166620" y="1508761"/>
                    <a:pt x="2174240" y="1400811"/>
                    <a:pt x="2179320" y="1292861"/>
                  </a:cubicBezTo>
                  <a:cubicBezTo>
                    <a:pt x="2194560" y="951231"/>
                    <a:pt x="2185670" y="608331"/>
                    <a:pt x="2180590" y="266701"/>
                  </a:cubicBezTo>
                  <a:cubicBezTo>
                    <a:pt x="2176780" y="265431"/>
                    <a:pt x="2174240" y="264161"/>
                    <a:pt x="2171700" y="262891"/>
                  </a:cubicBezTo>
                  <a:cubicBezTo>
                    <a:pt x="2167890" y="260351"/>
                    <a:pt x="2164080" y="259081"/>
                    <a:pt x="2159000" y="260351"/>
                  </a:cubicBezTo>
                  <a:lnTo>
                    <a:pt x="2151380" y="260351"/>
                  </a:lnTo>
                  <a:cubicBezTo>
                    <a:pt x="2147570" y="260351"/>
                    <a:pt x="2142490" y="260351"/>
                    <a:pt x="2139950" y="265431"/>
                  </a:cubicBezTo>
                  <a:cubicBezTo>
                    <a:pt x="2139950" y="265431"/>
                    <a:pt x="2138680" y="266701"/>
                    <a:pt x="2137410" y="266701"/>
                  </a:cubicBezTo>
                  <a:lnTo>
                    <a:pt x="2132330" y="266701"/>
                  </a:lnTo>
                  <a:cubicBezTo>
                    <a:pt x="2131060" y="264161"/>
                    <a:pt x="2133600" y="259081"/>
                    <a:pt x="2127250" y="260351"/>
                  </a:cubicBezTo>
                  <a:cubicBezTo>
                    <a:pt x="2124710" y="260351"/>
                    <a:pt x="2120900" y="261621"/>
                    <a:pt x="2118360" y="261621"/>
                  </a:cubicBezTo>
                  <a:lnTo>
                    <a:pt x="2099310" y="261621"/>
                  </a:lnTo>
                  <a:cubicBezTo>
                    <a:pt x="2098040" y="259081"/>
                    <a:pt x="2096770" y="256541"/>
                    <a:pt x="2094230" y="252731"/>
                  </a:cubicBezTo>
                  <a:cubicBezTo>
                    <a:pt x="2092960" y="250191"/>
                    <a:pt x="2091690" y="248921"/>
                    <a:pt x="2087880" y="251461"/>
                  </a:cubicBezTo>
                  <a:cubicBezTo>
                    <a:pt x="2085340" y="252731"/>
                    <a:pt x="2084070" y="252731"/>
                    <a:pt x="2082800" y="250191"/>
                  </a:cubicBezTo>
                  <a:cubicBezTo>
                    <a:pt x="2078990" y="243841"/>
                    <a:pt x="2075180" y="238761"/>
                    <a:pt x="2067560" y="237491"/>
                  </a:cubicBezTo>
                  <a:cubicBezTo>
                    <a:pt x="2066290" y="237491"/>
                    <a:pt x="2065020" y="234950"/>
                    <a:pt x="2063750" y="233681"/>
                  </a:cubicBezTo>
                  <a:cubicBezTo>
                    <a:pt x="2061210" y="231141"/>
                    <a:pt x="2059940" y="228601"/>
                    <a:pt x="2056130" y="228601"/>
                  </a:cubicBezTo>
                  <a:cubicBezTo>
                    <a:pt x="2054860" y="228601"/>
                    <a:pt x="2052320" y="226061"/>
                    <a:pt x="2052320" y="224791"/>
                  </a:cubicBezTo>
                  <a:cubicBezTo>
                    <a:pt x="2051050" y="219711"/>
                    <a:pt x="2051050" y="215901"/>
                    <a:pt x="2051050" y="210821"/>
                  </a:cubicBezTo>
                  <a:cubicBezTo>
                    <a:pt x="2049780" y="205741"/>
                    <a:pt x="2047240" y="200661"/>
                    <a:pt x="2043430" y="198121"/>
                  </a:cubicBezTo>
                  <a:cubicBezTo>
                    <a:pt x="2037080" y="194311"/>
                    <a:pt x="2032000" y="189231"/>
                    <a:pt x="2025650" y="185421"/>
                  </a:cubicBezTo>
                  <a:cubicBezTo>
                    <a:pt x="2024380" y="184151"/>
                    <a:pt x="2021840" y="182881"/>
                    <a:pt x="2019300" y="182881"/>
                  </a:cubicBezTo>
                  <a:cubicBezTo>
                    <a:pt x="2015490" y="181611"/>
                    <a:pt x="2011680" y="180341"/>
                    <a:pt x="2007870" y="180341"/>
                  </a:cubicBezTo>
                  <a:cubicBezTo>
                    <a:pt x="2004060" y="180341"/>
                    <a:pt x="1998980" y="180341"/>
                    <a:pt x="1995170" y="182881"/>
                  </a:cubicBezTo>
                  <a:cubicBezTo>
                    <a:pt x="1987550" y="186691"/>
                    <a:pt x="1981200" y="181611"/>
                    <a:pt x="1974850" y="181611"/>
                  </a:cubicBezTo>
                  <a:cubicBezTo>
                    <a:pt x="1968500" y="180341"/>
                    <a:pt x="1962150" y="177801"/>
                    <a:pt x="1957070" y="176531"/>
                  </a:cubicBezTo>
                  <a:lnTo>
                    <a:pt x="1940560" y="176531"/>
                  </a:lnTo>
                  <a:cubicBezTo>
                    <a:pt x="1926590" y="179071"/>
                    <a:pt x="1915160" y="171451"/>
                    <a:pt x="1901190" y="170181"/>
                  </a:cubicBezTo>
                  <a:cubicBezTo>
                    <a:pt x="1897380" y="170181"/>
                    <a:pt x="1893570" y="166371"/>
                    <a:pt x="1889760" y="163831"/>
                  </a:cubicBezTo>
                  <a:cubicBezTo>
                    <a:pt x="1887220" y="161291"/>
                    <a:pt x="1884680" y="161291"/>
                    <a:pt x="1880870" y="162561"/>
                  </a:cubicBezTo>
                  <a:cubicBezTo>
                    <a:pt x="1875790" y="163831"/>
                    <a:pt x="1870710" y="162561"/>
                    <a:pt x="1865630" y="163831"/>
                  </a:cubicBezTo>
                  <a:cubicBezTo>
                    <a:pt x="1858010" y="166371"/>
                    <a:pt x="1851660" y="160021"/>
                    <a:pt x="1844040" y="160021"/>
                  </a:cubicBezTo>
                  <a:cubicBezTo>
                    <a:pt x="1837690" y="161291"/>
                    <a:pt x="1831340" y="161291"/>
                    <a:pt x="1824990" y="162561"/>
                  </a:cubicBezTo>
                  <a:lnTo>
                    <a:pt x="1809750" y="166371"/>
                  </a:lnTo>
                  <a:cubicBezTo>
                    <a:pt x="1799590" y="171451"/>
                    <a:pt x="1791970" y="165101"/>
                    <a:pt x="1783080" y="162561"/>
                  </a:cubicBezTo>
                  <a:cubicBezTo>
                    <a:pt x="1776730" y="161291"/>
                    <a:pt x="1772920" y="158751"/>
                    <a:pt x="1767840" y="154941"/>
                  </a:cubicBezTo>
                  <a:cubicBezTo>
                    <a:pt x="1762760" y="151131"/>
                    <a:pt x="1757680" y="154941"/>
                    <a:pt x="1753870" y="154941"/>
                  </a:cubicBezTo>
                  <a:cubicBezTo>
                    <a:pt x="1750060" y="154941"/>
                    <a:pt x="1747520" y="158751"/>
                    <a:pt x="1744980" y="160021"/>
                  </a:cubicBezTo>
                  <a:cubicBezTo>
                    <a:pt x="1741170" y="161291"/>
                    <a:pt x="1737360" y="161291"/>
                    <a:pt x="1733550" y="161291"/>
                  </a:cubicBezTo>
                  <a:cubicBezTo>
                    <a:pt x="1729740" y="161291"/>
                    <a:pt x="1724660" y="160021"/>
                    <a:pt x="1720850" y="161291"/>
                  </a:cubicBezTo>
                  <a:cubicBezTo>
                    <a:pt x="1714500" y="163831"/>
                    <a:pt x="1709420" y="167641"/>
                    <a:pt x="1704340" y="170181"/>
                  </a:cubicBezTo>
                  <a:cubicBezTo>
                    <a:pt x="1703070" y="171451"/>
                    <a:pt x="1701800" y="172721"/>
                    <a:pt x="1700530" y="172721"/>
                  </a:cubicBezTo>
                  <a:cubicBezTo>
                    <a:pt x="1691640" y="177801"/>
                    <a:pt x="1681480" y="179071"/>
                    <a:pt x="1670050" y="179071"/>
                  </a:cubicBezTo>
                  <a:cubicBezTo>
                    <a:pt x="1663700" y="179071"/>
                    <a:pt x="1657350" y="179071"/>
                    <a:pt x="1651000" y="177801"/>
                  </a:cubicBezTo>
                  <a:cubicBezTo>
                    <a:pt x="1647190" y="177801"/>
                    <a:pt x="1644650" y="173991"/>
                    <a:pt x="1642110" y="173991"/>
                  </a:cubicBezTo>
                  <a:cubicBezTo>
                    <a:pt x="1633220" y="172720"/>
                    <a:pt x="1625600" y="172720"/>
                    <a:pt x="1616710" y="172720"/>
                  </a:cubicBezTo>
                  <a:cubicBezTo>
                    <a:pt x="1615440" y="172720"/>
                    <a:pt x="1614170" y="173991"/>
                    <a:pt x="1612900" y="173991"/>
                  </a:cubicBezTo>
                  <a:cubicBezTo>
                    <a:pt x="1607820" y="176530"/>
                    <a:pt x="1602740" y="180341"/>
                    <a:pt x="1597660" y="182880"/>
                  </a:cubicBezTo>
                  <a:cubicBezTo>
                    <a:pt x="1588770" y="185420"/>
                    <a:pt x="1579880" y="187960"/>
                    <a:pt x="1570990" y="189230"/>
                  </a:cubicBezTo>
                  <a:lnTo>
                    <a:pt x="1567180" y="189230"/>
                  </a:lnTo>
                  <a:cubicBezTo>
                    <a:pt x="1559560" y="185420"/>
                    <a:pt x="1553210" y="189230"/>
                    <a:pt x="1545590" y="190501"/>
                  </a:cubicBezTo>
                  <a:cubicBezTo>
                    <a:pt x="1537970" y="193041"/>
                    <a:pt x="1530350" y="196851"/>
                    <a:pt x="1522730" y="199391"/>
                  </a:cubicBezTo>
                  <a:cubicBezTo>
                    <a:pt x="1520190" y="200661"/>
                    <a:pt x="1517650" y="199391"/>
                    <a:pt x="1515110" y="198120"/>
                  </a:cubicBezTo>
                  <a:cubicBezTo>
                    <a:pt x="1511300" y="196850"/>
                    <a:pt x="1508760" y="196850"/>
                    <a:pt x="1506220" y="199391"/>
                  </a:cubicBezTo>
                  <a:cubicBezTo>
                    <a:pt x="1504950" y="200661"/>
                    <a:pt x="1503680" y="200661"/>
                    <a:pt x="1502410" y="200661"/>
                  </a:cubicBezTo>
                  <a:cubicBezTo>
                    <a:pt x="1498600" y="201931"/>
                    <a:pt x="1494790" y="201931"/>
                    <a:pt x="1492250" y="203201"/>
                  </a:cubicBezTo>
                  <a:cubicBezTo>
                    <a:pt x="1487170" y="207011"/>
                    <a:pt x="1482090" y="205741"/>
                    <a:pt x="1477010" y="208281"/>
                  </a:cubicBezTo>
                  <a:cubicBezTo>
                    <a:pt x="1471930" y="210821"/>
                    <a:pt x="1466850" y="210821"/>
                    <a:pt x="1463040" y="214631"/>
                  </a:cubicBezTo>
                  <a:cubicBezTo>
                    <a:pt x="1461770" y="215901"/>
                    <a:pt x="1459230" y="215901"/>
                    <a:pt x="1456690" y="215901"/>
                  </a:cubicBezTo>
                  <a:cubicBezTo>
                    <a:pt x="1450340" y="217171"/>
                    <a:pt x="1445260" y="220981"/>
                    <a:pt x="1441450" y="226061"/>
                  </a:cubicBezTo>
                  <a:cubicBezTo>
                    <a:pt x="1436370" y="231141"/>
                    <a:pt x="1431290" y="234951"/>
                    <a:pt x="1426210" y="238761"/>
                  </a:cubicBezTo>
                  <a:cubicBezTo>
                    <a:pt x="1424940" y="240031"/>
                    <a:pt x="1421130" y="240031"/>
                    <a:pt x="1419860" y="240031"/>
                  </a:cubicBezTo>
                  <a:cubicBezTo>
                    <a:pt x="1414780" y="240031"/>
                    <a:pt x="1409700" y="238761"/>
                    <a:pt x="1405890" y="237491"/>
                  </a:cubicBezTo>
                  <a:cubicBezTo>
                    <a:pt x="1403350" y="237491"/>
                    <a:pt x="1402080" y="236220"/>
                    <a:pt x="1399540" y="236220"/>
                  </a:cubicBezTo>
                  <a:cubicBezTo>
                    <a:pt x="1391920" y="240030"/>
                    <a:pt x="1383030" y="237491"/>
                    <a:pt x="1375410" y="237491"/>
                  </a:cubicBezTo>
                  <a:cubicBezTo>
                    <a:pt x="1374140" y="237491"/>
                    <a:pt x="1371600" y="236220"/>
                    <a:pt x="1370330" y="234950"/>
                  </a:cubicBezTo>
                  <a:cubicBezTo>
                    <a:pt x="1365250" y="231141"/>
                    <a:pt x="1360170" y="231141"/>
                    <a:pt x="1355090" y="233680"/>
                  </a:cubicBezTo>
                  <a:cubicBezTo>
                    <a:pt x="1351280" y="234950"/>
                    <a:pt x="1347470" y="234950"/>
                    <a:pt x="1344930" y="232410"/>
                  </a:cubicBezTo>
                  <a:cubicBezTo>
                    <a:pt x="1339850" y="228600"/>
                    <a:pt x="1333500" y="226060"/>
                    <a:pt x="1327150" y="224790"/>
                  </a:cubicBezTo>
                  <a:cubicBezTo>
                    <a:pt x="1322070" y="223520"/>
                    <a:pt x="1316990" y="220980"/>
                    <a:pt x="1311910" y="218440"/>
                  </a:cubicBezTo>
                  <a:cubicBezTo>
                    <a:pt x="1309370" y="217170"/>
                    <a:pt x="1306830" y="218440"/>
                    <a:pt x="1304290" y="218440"/>
                  </a:cubicBezTo>
                  <a:cubicBezTo>
                    <a:pt x="1301750" y="218440"/>
                    <a:pt x="1300480" y="219710"/>
                    <a:pt x="1297940" y="219710"/>
                  </a:cubicBezTo>
                  <a:cubicBezTo>
                    <a:pt x="1290320" y="220980"/>
                    <a:pt x="1282700" y="223520"/>
                    <a:pt x="1276350" y="222250"/>
                  </a:cubicBezTo>
                  <a:cubicBezTo>
                    <a:pt x="1267461" y="219710"/>
                    <a:pt x="1258570" y="220980"/>
                    <a:pt x="1250950" y="215900"/>
                  </a:cubicBezTo>
                  <a:cubicBezTo>
                    <a:pt x="1247140" y="213360"/>
                    <a:pt x="1245870" y="215900"/>
                    <a:pt x="1243330" y="215900"/>
                  </a:cubicBezTo>
                  <a:cubicBezTo>
                    <a:pt x="1242061" y="215900"/>
                    <a:pt x="1240791" y="215900"/>
                    <a:pt x="1238250" y="217170"/>
                  </a:cubicBezTo>
                  <a:cubicBezTo>
                    <a:pt x="1236980" y="220980"/>
                    <a:pt x="1231900" y="223520"/>
                    <a:pt x="1225550" y="220980"/>
                  </a:cubicBezTo>
                  <a:cubicBezTo>
                    <a:pt x="1221740" y="219710"/>
                    <a:pt x="1219200" y="219710"/>
                    <a:pt x="1215390" y="220980"/>
                  </a:cubicBezTo>
                  <a:cubicBezTo>
                    <a:pt x="1211580" y="222250"/>
                    <a:pt x="1207770" y="222250"/>
                    <a:pt x="1202690" y="223520"/>
                  </a:cubicBezTo>
                  <a:lnTo>
                    <a:pt x="1201420" y="223520"/>
                  </a:lnTo>
                  <a:cubicBezTo>
                    <a:pt x="1191260" y="229870"/>
                    <a:pt x="1181100" y="224791"/>
                    <a:pt x="1169670" y="224791"/>
                  </a:cubicBezTo>
                  <a:lnTo>
                    <a:pt x="1163320" y="224791"/>
                  </a:lnTo>
                  <a:cubicBezTo>
                    <a:pt x="1155700" y="226061"/>
                    <a:pt x="1151890" y="219711"/>
                    <a:pt x="1146810" y="215900"/>
                  </a:cubicBezTo>
                  <a:cubicBezTo>
                    <a:pt x="1141730" y="212090"/>
                    <a:pt x="1136650" y="207010"/>
                    <a:pt x="1131570" y="204470"/>
                  </a:cubicBezTo>
                  <a:cubicBezTo>
                    <a:pt x="1130300" y="203200"/>
                    <a:pt x="1126490" y="204470"/>
                    <a:pt x="1123950" y="204470"/>
                  </a:cubicBezTo>
                  <a:lnTo>
                    <a:pt x="1112520" y="204470"/>
                  </a:lnTo>
                  <a:lnTo>
                    <a:pt x="1111250" y="203200"/>
                  </a:lnTo>
                  <a:cubicBezTo>
                    <a:pt x="1102361" y="205741"/>
                    <a:pt x="1097280" y="200660"/>
                    <a:pt x="1090930" y="195580"/>
                  </a:cubicBezTo>
                  <a:cubicBezTo>
                    <a:pt x="1087120" y="193040"/>
                    <a:pt x="1082041" y="190500"/>
                    <a:pt x="1078230" y="189230"/>
                  </a:cubicBezTo>
                  <a:cubicBezTo>
                    <a:pt x="1073150" y="186690"/>
                    <a:pt x="1066800" y="185420"/>
                    <a:pt x="1064261" y="179070"/>
                  </a:cubicBezTo>
                  <a:cubicBezTo>
                    <a:pt x="1062991" y="176530"/>
                    <a:pt x="1060450" y="176530"/>
                    <a:pt x="1059180" y="173990"/>
                  </a:cubicBezTo>
                  <a:cubicBezTo>
                    <a:pt x="1057911" y="171450"/>
                    <a:pt x="1056641" y="168910"/>
                    <a:pt x="1056641" y="167640"/>
                  </a:cubicBezTo>
                  <a:cubicBezTo>
                    <a:pt x="1056641" y="165100"/>
                    <a:pt x="1057911" y="162560"/>
                    <a:pt x="1059180" y="160020"/>
                  </a:cubicBezTo>
                  <a:cubicBezTo>
                    <a:pt x="1060450" y="156210"/>
                    <a:pt x="1057911" y="152400"/>
                    <a:pt x="1054100" y="149860"/>
                  </a:cubicBezTo>
                  <a:cubicBezTo>
                    <a:pt x="1052830" y="148590"/>
                    <a:pt x="1050290" y="148590"/>
                    <a:pt x="1050290" y="147320"/>
                  </a:cubicBezTo>
                  <a:cubicBezTo>
                    <a:pt x="1047750" y="139700"/>
                    <a:pt x="1041400" y="137160"/>
                    <a:pt x="1036320" y="130810"/>
                  </a:cubicBezTo>
                  <a:cubicBezTo>
                    <a:pt x="1032510" y="127000"/>
                    <a:pt x="1029970" y="121920"/>
                    <a:pt x="1027430" y="116840"/>
                  </a:cubicBezTo>
                  <a:cubicBezTo>
                    <a:pt x="1024891" y="114300"/>
                    <a:pt x="1023620" y="111760"/>
                    <a:pt x="1019811" y="109220"/>
                  </a:cubicBezTo>
                  <a:cubicBezTo>
                    <a:pt x="1010921" y="105410"/>
                    <a:pt x="1002030" y="101600"/>
                    <a:pt x="993141" y="96520"/>
                  </a:cubicBezTo>
                  <a:cubicBezTo>
                    <a:pt x="993141" y="106680"/>
                    <a:pt x="990601" y="104140"/>
                    <a:pt x="989330" y="101600"/>
                  </a:cubicBezTo>
                  <a:cubicBezTo>
                    <a:pt x="989330" y="97790"/>
                    <a:pt x="986791" y="96520"/>
                    <a:pt x="982980" y="96520"/>
                  </a:cubicBezTo>
                  <a:cubicBezTo>
                    <a:pt x="982980" y="96520"/>
                    <a:pt x="981711" y="96520"/>
                    <a:pt x="981711" y="95250"/>
                  </a:cubicBezTo>
                  <a:cubicBezTo>
                    <a:pt x="980441" y="87630"/>
                    <a:pt x="974091" y="90170"/>
                    <a:pt x="970280" y="88900"/>
                  </a:cubicBezTo>
                  <a:cubicBezTo>
                    <a:pt x="967741" y="87630"/>
                    <a:pt x="965200" y="86360"/>
                    <a:pt x="962661" y="87630"/>
                  </a:cubicBezTo>
                  <a:cubicBezTo>
                    <a:pt x="957580" y="88900"/>
                    <a:pt x="953771" y="85090"/>
                    <a:pt x="948691" y="83820"/>
                  </a:cubicBezTo>
                  <a:cubicBezTo>
                    <a:pt x="947421" y="83820"/>
                    <a:pt x="946151" y="83820"/>
                    <a:pt x="944880" y="85090"/>
                  </a:cubicBezTo>
                  <a:cubicBezTo>
                    <a:pt x="942341" y="87630"/>
                    <a:pt x="939800" y="87630"/>
                    <a:pt x="935991" y="85090"/>
                  </a:cubicBezTo>
                  <a:cubicBezTo>
                    <a:pt x="930911" y="81280"/>
                    <a:pt x="925830" y="81280"/>
                    <a:pt x="919480" y="83820"/>
                  </a:cubicBezTo>
                  <a:cubicBezTo>
                    <a:pt x="916941" y="85090"/>
                    <a:pt x="914400" y="85090"/>
                    <a:pt x="911861" y="83820"/>
                  </a:cubicBezTo>
                  <a:cubicBezTo>
                    <a:pt x="906780" y="81280"/>
                    <a:pt x="901700" y="77470"/>
                    <a:pt x="895350" y="74930"/>
                  </a:cubicBezTo>
                  <a:cubicBezTo>
                    <a:pt x="894080" y="74930"/>
                    <a:pt x="892811" y="73660"/>
                    <a:pt x="891540" y="73660"/>
                  </a:cubicBezTo>
                  <a:cubicBezTo>
                    <a:pt x="883920" y="74930"/>
                    <a:pt x="877570" y="72390"/>
                    <a:pt x="869950" y="74930"/>
                  </a:cubicBezTo>
                  <a:cubicBezTo>
                    <a:pt x="866140" y="76200"/>
                    <a:pt x="861061" y="76200"/>
                    <a:pt x="858520" y="81280"/>
                  </a:cubicBezTo>
                  <a:cubicBezTo>
                    <a:pt x="857250" y="82550"/>
                    <a:pt x="853440" y="82550"/>
                    <a:pt x="850900" y="83820"/>
                  </a:cubicBezTo>
                  <a:cubicBezTo>
                    <a:pt x="844550" y="85090"/>
                    <a:pt x="838200" y="86360"/>
                    <a:pt x="831850" y="83820"/>
                  </a:cubicBezTo>
                  <a:cubicBezTo>
                    <a:pt x="826770" y="81280"/>
                    <a:pt x="820420" y="82550"/>
                    <a:pt x="815340" y="81280"/>
                  </a:cubicBezTo>
                  <a:cubicBezTo>
                    <a:pt x="811530" y="80010"/>
                    <a:pt x="808990" y="77470"/>
                    <a:pt x="806450" y="76200"/>
                  </a:cubicBezTo>
                  <a:cubicBezTo>
                    <a:pt x="805180" y="74930"/>
                    <a:pt x="803910" y="73660"/>
                    <a:pt x="802640" y="73660"/>
                  </a:cubicBezTo>
                  <a:cubicBezTo>
                    <a:pt x="795020" y="71120"/>
                    <a:pt x="788670" y="66040"/>
                    <a:pt x="784860" y="59690"/>
                  </a:cubicBezTo>
                  <a:cubicBezTo>
                    <a:pt x="782320" y="55880"/>
                    <a:pt x="778510" y="52070"/>
                    <a:pt x="775970" y="48260"/>
                  </a:cubicBezTo>
                  <a:cubicBezTo>
                    <a:pt x="767080" y="45720"/>
                    <a:pt x="768350" y="35560"/>
                    <a:pt x="763270" y="30480"/>
                  </a:cubicBezTo>
                  <a:cubicBezTo>
                    <a:pt x="759460" y="25400"/>
                    <a:pt x="755650" y="22860"/>
                    <a:pt x="749300" y="21590"/>
                  </a:cubicBezTo>
                  <a:lnTo>
                    <a:pt x="748030" y="21590"/>
                  </a:lnTo>
                  <a:cubicBezTo>
                    <a:pt x="741680" y="16510"/>
                    <a:pt x="735330" y="20320"/>
                    <a:pt x="727710" y="20320"/>
                  </a:cubicBezTo>
                  <a:cubicBezTo>
                    <a:pt x="725170" y="20320"/>
                    <a:pt x="721360" y="17780"/>
                    <a:pt x="718820" y="16510"/>
                  </a:cubicBezTo>
                  <a:cubicBezTo>
                    <a:pt x="717550" y="13970"/>
                    <a:pt x="716280" y="12700"/>
                    <a:pt x="715010" y="12700"/>
                  </a:cubicBezTo>
                  <a:cubicBezTo>
                    <a:pt x="707390" y="11430"/>
                    <a:pt x="701040" y="6350"/>
                    <a:pt x="694690" y="0"/>
                  </a:cubicBezTo>
                  <a:cubicBezTo>
                    <a:pt x="692150" y="1270"/>
                    <a:pt x="689610" y="2540"/>
                    <a:pt x="687070" y="2540"/>
                  </a:cubicBezTo>
                  <a:cubicBezTo>
                    <a:pt x="684530" y="3810"/>
                    <a:pt x="680720" y="3810"/>
                    <a:pt x="676910" y="3810"/>
                  </a:cubicBezTo>
                  <a:cubicBezTo>
                    <a:pt x="671830" y="2540"/>
                    <a:pt x="666750" y="3810"/>
                    <a:pt x="661670" y="7620"/>
                  </a:cubicBezTo>
                  <a:cubicBezTo>
                    <a:pt x="659130" y="8890"/>
                    <a:pt x="657860" y="10160"/>
                    <a:pt x="655320" y="11430"/>
                  </a:cubicBezTo>
                  <a:cubicBezTo>
                    <a:pt x="652780" y="12700"/>
                    <a:pt x="651510" y="15240"/>
                    <a:pt x="648970" y="16510"/>
                  </a:cubicBezTo>
                  <a:cubicBezTo>
                    <a:pt x="647700" y="17780"/>
                    <a:pt x="645160" y="17780"/>
                    <a:pt x="643890" y="19050"/>
                  </a:cubicBezTo>
                  <a:lnTo>
                    <a:pt x="636270" y="22860"/>
                  </a:lnTo>
                  <a:cubicBezTo>
                    <a:pt x="636270" y="22860"/>
                    <a:pt x="635000" y="24130"/>
                    <a:pt x="635000" y="22860"/>
                  </a:cubicBezTo>
                  <a:cubicBezTo>
                    <a:pt x="629920" y="20320"/>
                    <a:pt x="626110" y="25400"/>
                    <a:pt x="622300" y="27940"/>
                  </a:cubicBezTo>
                  <a:cubicBezTo>
                    <a:pt x="618490" y="30480"/>
                    <a:pt x="613410" y="30480"/>
                    <a:pt x="609600" y="33020"/>
                  </a:cubicBezTo>
                  <a:lnTo>
                    <a:pt x="608330" y="33020"/>
                  </a:lnTo>
                  <a:cubicBezTo>
                    <a:pt x="601980" y="34290"/>
                    <a:pt x="595630" y="36830"/>
                    <a:pt x="589280" y="38100"/>
                  </a:cubicBezTo>
                  <a:cubicBezTo>
                    <a:pt x="586740" y="38100"/>
                    <a:pt x="585470" y="39370"/>
                    <a:pt x="582930" y="40640"/>
                  </a:cubicBezTo>
                  <a:cubicBezTo>
                    <a:pt x="579120" y="41910"/>
                    <a:pt x="575310" y="44450"/>
                    <a:pt x="571500" y="45720"/>
                  </a:cubicBezTo>
                  <a:cubicBezTo>
                    <a:pt x="568960" y="46990"/>
                    <a:pt x="565150" y="48260"/>
                    <a:pt x="562610" y="49530"/>
                  </a:cubicBezTo>
                  <a:lnTo>
                    <a:pt x="558800" y="49530"/>
                  </a:lnTo>
                  <a:cubicBezTo>
                    <a:pt x="558800" y="49530"/>
                    <a:pt x="556260" y="49530"/>
                    <a:pt x="554990" y="52070"/>
                  </a:cubicBezTo>
                  <a:cubicBezTo>
                    <a:pt x="549910" y="49530"/>
                    <a:pt x="543560" y="48260"/>
                    <a:pt x="538480" y="45720"/>
                  </a:cubicBezTo>
                  <a:cubicBezTo>
                    <a:pt x="534670" y="44450"/>
                    <a:pt x="525780" y="46990"/>
                    <a:pt x="523240" y="50800"/>
                  </a:cubicBezTo>
                  <a:cubicBezTo>
                    <a:pt x="521970" y="52070"/>
                    <a:pt x="520700" y="53340"/>
                    <a:pt x="519430" y="53340"/>
                  </a:cubicBezTo>
                  <a:cubicBezTo>
                    <a:pt x="518160" y="53340"/>
                    <a:pt x="515620" y="52070"/>
                    <a:pt x="514350" y="52070"/>
                  </a:cubicBezTo>
                  <a:cubicBezTo>
                    <a:pt x="513080" y="52070"/>
                    <a:pt x="511810" y="53340"/>
                    <a:pt x="509270" y="53340"/>
                  </a:cubicBezTo>
                  <a:cubicBezTo>
                    <a:pt x="509270" y="54610"/>
                    <a:pt x="510540" y="55880"/>
                    <a:pt x="510540" y="57150"/>
                  </a:cubicBezTo>
                  <a:cubicBezTo>
                    <a:pt x="506730" y="58420"/>
                    <a:pt x="500380" y="68580"/>
                    <a:pt x="500380" y="73660"/>
                  </a:cubicBezTo>
                  <a:cubicBezTo>
                    <a:pt x="494030" y="76200"/>
                    <a:pt x="486410" y="77470"/>
                    <a:pt x="483870" y="85090"/>
                  </a:cubicBezTo>
                  <a:cubicBezTo>
                    <a:pt x="483870" y="86360"/>
                    <a:pt x="482600" y="86360"/>
                    <a:pt x="482600" y="87630"/>
                  </a:cubicBezTo>
                  <a:cubicBezTo>
                    <a:pt x="474980" y="88900"/>
                    <a:pt x="473710" y="96520"/>
                    <a:pt x="469900" y="102870"/>
                  </a:cubicBezTo>
                  <a:lnTo>
                    <a:pt x="469900" y="105410"/>
                  </a:lnTo>
                  <a:cubicBezTo>
                    <a:pt x="468630" y="105410"/>
                    <a:pt x="467360" y="106680"/>
                    <a:pt x="466090" y="106680"/>
                  </a:cubicBezTo>
                  <a:cubicBezTo>
                    <a:pt x="461010" y="109220"/>
                    <a:pt x="458470" y="113030"/>
                    <a:pt x="457200" y="119380"/>
                  </a:cubicBezTo>
                  <a:cubicBezTo>
                    <a:pt x="455930" y="125730"/>
                    <a:pt x="455930" y="130810"/>
                    <a:pt x="454660" y="137160"/>
                  </a:cubicBezTo>
                  <a:cubicBezTo>
                    <a:pt x="452120" y="135890"/>
                    <a:pt x="448310" y="138430"/>
                    <a:pt x="447040" y="134620"/>
                  </a:cubicBezTo>
                  <a:lnTo>
                    <a:pt x="444500" y="134620"/>
                  </a:lnTo>
                  <a:cubicBezTo>
                    <a:pt x="440690" y="139700"/>
                    <a:pt x="436880" y="144780"/>
                    <a:pt x="433070" y="148590"/>
                  </a:cubicBezTo>
                  <a:cubicBezTo>
                    <a:pt x="429260" y="151130"/>
                    <a:pt x="425450" y="152400"/>
                    <a:pt x="420370" y="154940"/>
                  </a:cubicBezTo>
                  <a:lnTo>
                    <a:pt x="420370" y="157480"/>
                  </a:lnTo>
                  <a:cubicBezTo>
                    <a:pt x="415290" y="156210"/>
                    <a:pt x="411480" y="154940"/>
                    <a:pt x="407670" y="152400"/>
                  </a:cubicBezTo>
                  <a:cubicBezTo>
                    <a:pt x="406400" y="152400"/>
                    <a:pt x="405130" y="151130"/>
                    <a:pt x="405130" y="151130"/>
                  </a:cubicBezTo>
                  <a:cubicBezTo>
                    <a:pt x="403860" y="151130"/>
                    <a:pt x="403860" y="149860"/>
                    <a:pt x="403860" y="149860"/>
                  </a:cubicBezTo>
                  <a:cubicBezTo>
                    <a:pt x="402590" y="149860"/>
                    <a:pt x="402590" y="151130"/>
                    <a:pt x="402590" y="152400"/>
                  </a:cubicBezTo>
                  <a:cubicBezTo>
                    <a:pt x="402590" y="157480"/>
                    <a:pt x="400050" y="156210"/>
                    <a:pt x="397510" y="154940"/>
                  </a:cubicBezTo>
                  <a:cubicBezTo>
                    <a:pt x="394970" y="153670"/>
                    <a:pt x="392430" y="153670"/>
                    <a:pt x="391160" y="157480"/>
                  </a:cubicBezTo>
                  <a:cubicBezTo>
                    <a:pt x="391160" y="158750"/>
                    <a:pt x="389890" y="160020"/>
                    <a:pt x="388620" y="160020"/>
                  </a:cubicBezTo>
                  <a:cubicBezTo>
                    <a:pt x="384810" y="161290"/>
                    <a:pt x="381000" y="162560"/>
                    <a:pt x="379730" y="166370"/>
                  </a:cubicBezTo>
                  <a:cubicBezTo>
                    <a:pt x="378460" y="168910"/>
                    <a:pt x="377190" y="170180"/>
                    <a:pt x="374650" y="172720"/>
                  </a:cubicBezTo>
                  <a:lnTo>
                    <a:pt x="355600" y="172720"/>
                  </a:lnTo>
                  <a:cubicBezTo>
                    <a:pt x="353060" y="172720"/>
                    <a:pt x="350520" y="172720"/>
                    <a:pt x="347980" y="173990"/>
                  </a:cubicBezTo>
                  <a:cubicBezTo>
                    <a:pt x="345440" y="173990"/>
                    <a:pt x="342900" y="175260"/>
                    <a:pt x="339090" y="176530"/>
                  </a:cubicBezTo>
                  <a:cubicBezTo>
                    <a:pt x="336550" y="177800"/>
                    <a:pt x="332740" y="180340"/>
                    <a:pt x="330200" y="181610"/>
                  </a:cubicBezTo>
                  <a:cubicBezTo>
                    <a:pt x="328930" y="182880"/>
                    <a:pt x="327660" y="182880"/>
                    <a:pt x="326390" y="182880"/>
                  </a:cubicBezTo>
                  <a:cubicBezTo>
                    <a:pt x="320040" y="182880"/>
                    <a:pt x="316230" y="186690"/>
                    <a:pt x="312420" y="190500"/>
                  </a:cubicBezTo>
                  <a:cubicBezTo>
                    <a:pt x="308610" y="193040"/>
                    <a:pt x="306070" y="196850"/>
                    <a:pt x="302260" y="199390"/>
                  </a:cubicBezTo>
                  <a:cubicBezTo>
                    <a:pt x="299720" y="200660"/>
                    <a:pt x="297180" y="201930"/>
                    <a:pt x="295910" y="203200"/>
                  </a:cubicBezTo>
                  <a:cubicBezTo>
                    <a:pt x="293370" y="204470"/>
                    <a:pt x="292100" y="207010"/>
                    <a:pt x="289560" y="207010"/>
                  </a:cubicBezTo>
                  <a:cubicBezTo>
                    <a:pt x="287020" y="208280"/>
                    <a:pt x="283210" y="208280"/>
                    <a:pt x="280670" y="207010"/>
                  </a:cubicBezTo>
                  <a:cubicBezTo>
                    <a:pt x="276860" y="204470"/>
                    <a:pt x="273050" y="207010"/>
                    <a:pt x="270510" y="208280"/>
                  </a:cubicBezTo>
                  <a:cubicBezTo>
                    <a:pt x="266700" y="209550"/>
                    <a:pt x="264160" y="212090"/>
                    <a:pt x="261620" y="213360"/>
                  </a:cubicBezTo>
                  <a:cubicBezTo>
                    <a:pt x="262890" y="214630"/>
                    <a:pt x="262890" y="215900"/>
                    <a:pt x="264160" y="217170"/>
                  </a:cubicBezTo>
                  <a:lnTo>
                    <a:pt x="260350" y="217170"/>
                  </a:lnTo>
                  <a:cubicBezTo>
                    <a:pt x="260350" y="218440"/>
                    <a:pt x="259080" y="219710"/>
                    <a:pt x="259080" y="220980"/>
                  </a:cubicBezTo>
                  <a:cubicBezTo>
                    <a:pt x="257810" y="220980"/>
                    <a:pt x="256540" y="219710"/>
                    <a:pt x="256540" y="219710"/>
                  </a:cubicBezTo>
                  <a:cubicBezTo>
                    <a:pt x="252730" y="222250"/>
                    <a:pt x="248920" y="224790"/>
                    <a:pt x="245110" y="226060"/>
                  </a:cubicBezTo>
                  <a:cubicBezTo>
                    <a:pt x="243840" y="226060"/>
                    <a:pt x="242570" y="227330"/>
                    <a:pt x="242570" y="227330"/>
                  </a:cubicBezTo>
                  <a:cubicBezTo>
                    <a:pt x="237490" y="226060"/>
                    <a:pt x="231140" y="227330"/>
                    <a:pt x="227330" y="223520"/>
                  </a:cubicBezTo>
                  <a:cubicBezTo>
                    <a:pt x="224790" y="220980"/>
                    <a:pt x="220980" y="219710"/>
                    <a:pt x="218440" y="217170"/>
                  </a:cubicBezTo>
                  <a:cubicBezTo>
                    <a:pt x="214630" y="214630"/>
                    <a:pt x="209550" y="215900"/>
                    <a:pt x="205740" y="222250"/>
                  </a:cubicBezTo>
                  <a:lnTo>
                    <a:pt x="187960" y="204470"/>
                  </a:lnTo>
                  <a:cubicBezTo>
                    <a:pt x="186690" y="205740"/>
                    <a:pt x="184150" y="207010"/>
                    <a:pt x="182880" y="208280"/>
                  </a:cubicBezTo>
                  <a:cubicBezTo>
                    <a:pt x="181610" y="208280"/>
                    <a:pt x="181610" y="209550"/>
                    <a:pt x="180340" y="209550"/>
                  </a:cubicBezTo>
                  <a:cubicBezTo>
                    <a:pt x="175260" y="210820"/>
                    <a:pt x="170180" y="212090"/>
                    <a:pt x="163830" y="213360"/>
                  </a:cubicBezTo>
                  <a:cubicBezTo>
                    <a:pt x="160020" y="214630"/>
                    <a:pt x="157480" y="215900"/>
                    <a:pt x="157480" y="220980"/>
                  </a:cubicBezTo>
                  <a:cubicBezTo>
                    <a:pt x="152400" y="223520"/>
                    <a:pt x="147320" y="222250"/>
                    <a:pt x="143510" y="227330"/>
                  </a:cubicBezTo>
                  <a:lnTo>
                    <a:pt x="139700" y="227330"/>
                  </a:lnTo>
                  <a:cubicBezTo>
                    <a:pt x="132080" y="223520"/>
                    <a:pt x="125730" y="224790"/>
                    <a:pt x="120650" y="231140"/>
                  </a:cubicBezTo>
                  <a:cubicBezTo>
                    <a:pt x="119380" y="232410"/>
                    <a:pt x="118110" y="232410"/>
                    <a:pt x="115570" y="232410"/>
                  </a:cubicBezTo>
                  <a:cubicBezTo>
                    <a:pt x="109220" y="231140"/>
                    <a:pt x="104140" y="234950"/>
                    <a:pt x="99060" y="238760"/>
                  </a:cubicBezTo>
                  <a:cubicBezTo>
                    <a:pt x="96520" y="241300"/>
                    <a:pt x="93980" y="242570"/>
                    <a:pt x="90170" y="242570"/>
                  </a:cubicBezTo>
                  <a:cubicBezTo>
                    <a:pt x="83820" y="243840"/>
                    <a:pt x="78740" y="243840"/>
                    <a:pt x="72390" y="243840"/>
                  </a:cubicBezTo>
                  <a:cubicBezTo>
                    <a:pt x="72390" y="243840"/>
                    <a:pt x="71120" y="243840"/>
                    <a:pt x="71120" y="245110"/>
                  </a:cubicBezTo>
                  <a:cubicBezTo>
                    <a:pt x="66040" y="251460"/>
                    <a:pt x="59690" y="251460"/>
                    <a:pt x="52070" y="251460"/>
                  </a:cubicBezTo>
                  <a:cubicBezTo>
                    <a:pt x="44450" y="251460"/>
                    <a:pt x="36830" y="252730"/>
                    <a:pt x="30480" y="259080"/>
                  </a:cubicBezTo>
                  <a:cubicBezTo>
                    <a:pt x="26670" y="262890"/>
                    <a:pt x="21590" y="265430"/>
                    <a:pt x="16510" y="269240"/>
                  </a:cubicBezTo>
                  <a:cubicBezTo>
                    <a:pt x="15240" y="269240"/>
                    <a:pt x="13970" y="270510"/>
                    <a:pt x="13970" y="270510"/>
                  </a:cubicBezTo>
                  <a:cubicBezTo>
                    <a:pt x="10160" y="270510"/>
                    <a:pt x="5080" y="269240"/>
                    <a:pt x="1270" y="269240"/>
                  </a:cubicBezTo>
                  <a:cubicBezTo>
                    <a:pt x="0" y="284480"/>
                    <a:pt x="2540" y="300990"/>
                    <a:pt x="3810" y="317500"/>
                  </a:cubicBezTo>
                  <a:close/>
                </a:path>
              </a:pathLst>
            </a:custGeom>
            <a:blipFill>
              <a:blip r:embed="rId10"/>
              <a:stretch>
                <a:fillRect l="-5919" r="-5919"/>
              </a:stretch>
            </a:blip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6024301" y="6088942"/>
            <a:ext cx="2605175" cy="4023984"/>
            <a:chOff x="0" y="0"/>
            <a:chExt cx="2192020" cy="3385820"/>
          </a:xfrm>
        </p:grpSpPr>
        <p:sp>
          <p:nvSpPr>
            <p:cNvPr id="23" name="Freeform 23"/>
            <p:cNvSpPr/>
            <p:nvPr/>
          </p:nvSpPr>
          <p:spPr>
            <a:xfrm>
              <a:off x="1270" y="-1"/>
              <a:ext cx="2194560" cy="3388362"/>
            </a:xfrm>
            <a:custGeom>
              <a:avLst/>
              <a:gdLst/>
              <a:ahLst/>
              <a:cxnLst/>
              <a:rect l="l" t="t" r="r" b="b"/>
              <a:pathLst>
                <a:path w="2194560" h="3388362">
                  <a:moveTo>
                    <a:pt x="3810" y="317501"/>
                  </a:moveTo>
                  <a:cubicBezTo>
                    <a:pt x="13970" y="425451"/>
                    <a:pt x="16510" y="533401"/>
                    <a:pt x="17780" y="642621"/>
                  </a:cubicBezTo>
                  <a:cubicBezTo>
                    <a:pt x="24130" y="1036321"/>
                    <a:pt x="21590" y="1430021"/>
                    <a:pt x="17780" y="1823721"/>
                  </a:cubicBezTo>
                  <a:cubicBezTo>
                    <a:pt x="13970" y="2218691"/>
                    <a:pt x="8890" y="2613661"/>
                    <a:pt x="8890" y="3009901"/>
                  </a:cubicBezTo>
                  <a:cubicBezTo>
                    <a:pt x="8890" y="3013711"/>
                    <a:pt x="8890" y="3017521"/>
                    <a:pt x="7620" y="3021331"/>
                  </a:cubicBezTo>
                  <a:cubicBezTo>
                    <a:pt x="11430" y="3022601"/>
                    <a:pt x="15240" y="3025141"/>
                    <a:pt x="19050" y="3027681"/>
                  </a:cubicBezTo>
                  <a:cubicBezTo>
                    <a:pt x="24130" y="3031491"/>
                    <a:pt x="27940" y="3037841"/>
                    <a:pt x="33020" y="3044191"/>
                  </a:cubicBezTo>
                  <a:cubicBezTo>
                    <a:pt x="44450" y="3058161"/>
                    <a:pt x="55880" y="3072131"/>
                    <a:pt x="66040" y="3086101"/>
                  </a:cubicBezTo>
                  <a:cubicBezTo>
                    <a:pt x="77470" y="3102611"/>
                    <a:pt x="88900" y="3117851"/>
                    <a:pt x="100330" y="3134361"/>
                  </a:cubicBezTo>
                  <a:cubicBezTo>
                    <a:pt x="105410" y="3141981"/>
                    <a:pt x="110490" y="3149601"/>
                    <a:pt x="115570" y="3155951"/>
                  </a:cubicBezTo>
                  <a:cubicBezTo>
                    <a:pt x="119380" y="3161031"/>
                    <a:pt x="125730" y="3163571"/>
                    <a:pt x="129540" y="3167381"/>
                  </a:cubicBezTo>
                  <a:cubicBezTo>
                    <a:pt x="142240" y="3177541"/>
                    <a:pt x="156210" y="3187701"/>
                    <a:pt x="168910" y="3197861"/>
                  </a:cubicBezTo>
                  <a:cubicBezTo>
                    <a:pt x="181610" y="3208021"/>
                    <a:pt x="194310" y="3216911"/>
                    <a:pt x="209550" y="3223261"/>
                  </a:cubicBezTo>
                  <a:cubicBezTo>
                    <a:pt x="243840" y="3238501"/>
                    <a:pt x="276860" y="3255011"/>
                    <a:pt x="311150" y="3270251"/>
                  </a:cubicBezTo>
                  <a:cubicBezTo>
                    <a:pt x="330200" y="3279141"/>
                    <a:pt x="349250" y="3286761"/>
                    <a:pt x="369570" y="3295651"/>
                  </a:cubicBezTo>
                  <a:cubicBezTo>
                    <a:pt x="370840" y="3296921"/>
                    <a:pt x="374650" y="3295651"/>
                    <a:pt x="375920" y="3295651"/>
                  </a:cubicBezTo>
                  <a:lnTo>
                    <a:pt x="383540" y="3295651"/>
                  </a:lnTo>
                  <a:lnTo>
                    <a:pt x="384810" y="3296921"/>
                  </a:lnTo>
                  <a:cubicBezTo>
                    <a:pt x="387350" y="3290571"/>
                    <a:pt x="389890" y="3285491"/>
                    <a:pt x="393700" y="3279141"/>
                  </a:cubicBezTo>
                  <a:cubicBezTo>
                    <a:pt x="397510" y="3274061"/>
                    <a:pt x="400050" y="3265171"/>
                    <a:pt x="408940" y="3265171"/>
                  </a:cubicBezTo>
                  <a:cubicBezTo>
                    <a:pt x="408940" y="3265171"/>
                    <a:pt x="410210" y="3265171"/>
                    <a:pt x="410210" y="3263901"/>
                  </a:cubicBezTo>
                  <a:cubicBezTo>
                    <a:pt x="414020" y="3257551"/>
                    <a:pt x="420370" y="3256281"/>
                    <a:pt x="427990" y="3255011"/>
                  </a:cubicBezTo>
                  <a:cubicBezTo>
                    <a:pt x="435610" y="3253741"/>
                    <a:pt x="441960" y="3249931"/>
                    <a:pt x="448310" y="3247391"/>
                  </a:cubicBezTo>
                  <a:cubicBezTo>
                    <a:pt x="449580" y="3247391"/>
                    <a:pt x="449580" y="3246121"/>
                    <a:pt x="450850" y="3246121"/>
                  </a:cubicBezTo>
                  <a:cubicBezTo>
                    <a:pt x="459740" y="3248661"/>
                    <a:pt x="466090" y="3242311"/>
                    <a:pt x="473710" y="3239771"/>
                  </a:cubicBezTo>
                  <a:lnTo>
                    <a:pt x="474980" y="3239771"/>
                  </a:lnTo>
                  <a:cubicBezTo>
                    <a:pt x="482600" y="3239771"/>
                    <a:pt x="488950" y="3235961"/>
                    <a:pt x="496570" y="3234691"/>
                  </a:cubicBezTo>
                  <a:cubicBezTo>
                    <a:pt x="502920" y="3233421"/>
                    <a:pt x="509270" y="3233421"/>
                    <a:pt x="515620" y="3229611"/>
                  </a:cubicBezTo>
                  <a:cubicBezTo>
                    <a:pt x="521970" y="3225801"/>
                    <a:pt x="529590" y="3223261"/>
                    <a:pt x="535940" y="3220721"/>
                  </a:cubicBezTo>
                  <a:cubicBezTo>
                    <a:pt x="542290" y="3218181"/>
                    <a:pt x="548640" y="3216911"/>
                    <a:pt x="554990" y="3214371"/>
                  </a:cubicBezTo>
                  <a:lnTo>
                    <a:pt x="561340" y="3214371"/>
                  </a:lnTo>
                  <a:cubicBezTo>
                    <a:pt x="567690" y="3214371"/>
                    <a:pt x="572770" y="3214371"/>
                    <a:pt x="577850" y="3210561"/>
                  </a:cubicBezTo>
                  <a:lnTo>
                    <a:pt x="580390" y="3210561"/>
                  </a:lnTo>
                  <a:cubicBezTo>
                    <a:pt x="586740" y="3210561"/>
                    <a:pt x="594360" y="3211831"/>
                    <a:pt x="600710" y="3211831"/>
                  </a:cubicBezTo>
                  <a:lnTo>
                    <a:pt x="605790" y="3211831"/>
                  </a:lnTo>
                  <a:cubicBezTo>
                    <a:pt x="612140" y="3210561"/>
                    <a:pt x="614680" y="3215641"/>
                    <a:pt x="618490" y="3218181"/>
                  </a:cubicBezTo>
                  <a:cubicBezTo>
                    <a:pt x="624840" y="3225801"/>
                    <a:pt x="632460" y="3227071"/>
                    <a:pt x="642620" y="3225801"/>
                  </a:cubicBezTo>
                  <a:cubicBezTo>
                    <a:pt x="651510" y="3224531"/>
                    <a:pt x="659130" y="3223261"/>
                    <a:pt x="668020" y="3223261"/>
                  </a:cubicBezTo>
                  <a:cubicBezTo>
                    <a:pt x="671830" y="3223261"/>
                    <a:pt x="676910" y="3224531"/>
                    <a:pt x="680720" y="3225801"/>
                  </a:cubicBezTo>
                  <a:cubicBezTo>
                    <a:pt x="684530" y="3227071"/>
                    <a:pt x="687070" y="3228341"/>
                    <a:pt x="690880" y="3229611"/>
                  </a:cubicBezTo>
                  <a:lnTo>
                    <a:pt x="694690" y="3233421"/>
                  </a:lnTo>
                  <a:cubicBezTo>
                    <a:pt x="694690" y="3233421"/>
                    <a:pt x="695960" y="3237231"/>
                    <a:pt x="697230" y="3238501"/>
                  </a:cubicBezTo>
                  <a:cubicBezTo>
                    <a:pt x="699770" y="3239771"/>
                    <a:pt x="702310" y="3239771"/>
                    <a:pt x="703580" y="3241041"/>
                  </a:cubicBezTo>
                  <a:lnTo>
                    <a:pt x="704850" y="3242311"/>
                  </a:lnTo>
                  <a:cubicBezTo>
                    <a:pt x="711200" y="3238501"/>
                    <a:pt x="713740" y="3244851"/>
                    <a:pt x="717550" y="3246121"/>
                  </a:cubicBezTo>
                  <a:cubicBezTo>
                    <a:pt x="722630" y="3248661"/>
                    <a:pt x="726440" y="3251201"/>
                    <a:pt x="731520" y="3255011"/>
                  </a:cubicBezTo>
                  <a:cubicBezTo>
                    <a:pt x="731520" y="3253741"/>
                    <a:pt x="731520" y="3252471"/>
                    <a:pt x="732790" y="3251201"/>
                  </a:cubicBezTo>
                  <a:cubicBezTo>
                    <a:pt x="740410" y="3252471"/>
                    <a:pt x="749300" y="3252471"/>
                    <a:pt x="756920" y="3257551"/>
                  </a:cubicBezTo>
                  <a:cubicBezTo>
                    <a:pt x="758190" y="3255011"/>
                    <a:pt x="760730" y="3252471"/>
                    <a:pt x="763270" y="3249931"/>
                  </a:cubicBezTo>
                  <a:cubicBezTo>
                    <a:pt x="763270" y="3249931"/>
                    <a:pt x="763270" y="3248661"/>
                    <a:pt x="764540" y="3248661"/>
                  </a:cubicBezTo>
                  <a:cubicBezTo>
                    <a:pt x="770890" y="3247391"/>
                    <a:pt x="774700" y="3243581"/>
                    <a:pt x="775970" y="3237231"/>
                  </a:cubicBezTo>
                  <a:cubicBezTo>
                    <a:pt x="777240" y="3234691"/>
                    <a:pt x="777240" y="3232151"/>
                    <a:pt x="777240" y="3230881"/>
                  </a:cubicBezTo>
                  <a:cubicBezTo>
                    <a:pt x="782320" y="3228341"/>
                    <a:pt x="786130" y="3225801"/>
                    <a:pt x="791210" y="3223261"/>
                  </a:cubicBezTo>
                  <a:lnTo>
                    <a:pt x="791210" y="3220721"/>
                  </a:lnTo>
                  <a:cubicBezTo>
                    <a:pt x="787400" y="3214371"/>
                    <a:pt x="787400" y="3213101"/>
                    <a:pt x="793750" y="3210561"/>
                  </a:cubicBezTo>
                  <a:cubicBezTo>
                    <a:pt x="795020" y="3209291"/>
                    <a:pt x="795020" y="3208021"/>
                    <a:pt x="796290" y="3208021"/>
                  </a:cubicBezTo>
                  <a:cubicBezTo>
                    <a:pt x="798830" y="3206751"/>
                    <a:pt x="801370" y="3205481"/>
                    <a:pt x="802640" y="3204211"/>
                  </a:cubicBezTo>
                  <a:cubicBezTo>
                    <a:pt x="802640" y="3204211"/>
                    <a:pt x="802640" y="3205481"/>
                    <a:pt x="803910" y="3205481"/>
                  </a:cubicBezTo>
                  <a:lnTo>
                    <a:pt x="803910" y="3202941"/>
                  </a:lnTo>
                  <a:cubicBezTo>
                    <a:pt x="811530" y="3200401"/>
                    <a:pt x="819150" y="3197861"/>
                    <a:pt x="826770" y="3194051"/>
                  </a:cubicBezTo>
                  <a:cubicBezTo>
                    <a:pt x="830580" y="3191511"/>
                    <a:pt x="834390" y="3190241"/>
                    <a:pt x="839470" y="3192781"/>
                  </a:cubicBezTo>
                  <a:cubicBezTo>
                    <a:pt x="842010" y="3194051"/>
                    <a:pt x="844550" y="3192781"/>
                    <a:pt x="847090" y="3191511"/>
                  </a:cubicBezTo>
                  <a:cubicBezTo>
                    <a:pt x="853440" y="3188971"/>
                    <a:pt x="859790" y="3187701"/>
                    <a:pt x="866140" y="3185161"/>
                  </a:cubicBezTo>
                  <a:cubicBezTo>
                    <a:pt x="871220" y="3183891"/>
                    <a:pt x="875030" y="3181351"/>
                    <a:pt x="880110" y="3178811"/>
                  </a:cubicBezTo>
                  <a:cubicBezTo>
                    <a:pt x="880110" y="3178811"/>
                    <a:pt x="881380" y="3176271"/>
                    <a:pt x="880110" y="3175001"/>
                  </a:cubicBezTo>
                  <a:cubicBezTo>
                    <a:pt x="880110" y="3173731"/>
                    <a:pt x="878840" y="3171191"/>
                    <a:pt x="878840" y="3169921"/>
                  </a:cubicBezTo>
                  <a:cubicBezTo>
                    <a:pt x="882650" y="3167381"/>
                    <a:pt x="885190" y="3164841"/>
                    <a:pt x="887730" y="3164841"/>
                  </a:cubicBezTo>
                  <a:cubicBezTo>
                    <a:pt x="891540" y="3163571"/>
                    <a:pt x="896620" y="3163571"/>
                    <a:pt x="901700" y="3162301"/>
                  </a:cubicBezTo>
                  <a:cubicBezTo>
                    <a:pt x="905510" y="3150871"/>
                    <a:pt x="913130" y="3148331"/>
                    <a:pt x="922020" y="3152141"/>
                  </a:cubicBezTo>
                  <a:lnTo>
                    <a:pt x="924560" y="3149601"/>
                  </a:lnTo>
                  <a:cubicBezTo>
                    <a:pt x="925830" y="3150871"/>
                    <a:pt x="925830" y="3150871"/>
                    <a:pt x="925830" y="3152141"/>
                  </a:cubicBezTo>
                  <a:cubicBezTo>
                    <a:pt x="929640" y="3149601"/>
                    <a:pt x="933450" y="3147061"/>
                    <a:pt x="937260" y="3145791"/>
                  </a:cubicBezTo>
                  <a:cubicBezTo>
                    <a:pt x="941070" y="3143251"/>
                    <a:pt x="944880" y="3140711"/>
                    <a:pt x="949960" y="3143251"/>
                  </a:cubicBezTo>
                  <a:cubicBezTo>
                    <a:pt x="949960" y="3136901"/>
                    <a:pt x="953770" y="3136901"/>
                    <a:pt x="957580" y="3138171"/>
                  </a:cubicBezTo>
                  <a:cubicBezTo>
                    <a:pt x="960120" y="3138171"/>
                    <a:pt x="963930" y="3136901"/>
                    <a:pt x="966470" y="3135632"/>
                  </a:cubicBezTo>
                  <a:cubicBezTo>
                    <a:pt x="967740" y="3135632"/>
                    <a:pt x="970280" y="3134361"/>
                    <a:pt x="971550" y="3135632"/>
                  </a:cubicBezTo>
                  <a:cubicBezTo>
                    <a:pt x="976630" y="3139442"/>
                    <a:pt x="984250" y="3140711"/>
                    <a:pt x="989330" y="3147061"/>
                  </a:cubicBezTo>
                  <a:cubicBezTo>
                    <a:pt x="993140" y="3152141"/>
                    <a:pt x="999490" y="3154682"/>
                    <a:pt x="1002030" y="3162301"/>
                  </a:cubicBezTo>
                  <a:cubicBezTo>
                    <a:pt x="1003300" y="3164841"/>
                    <a:pt x="1008380" y="3167381"/>
                    <a:pt x="1010920" y="3168651"/>
                  </a:cubicBezTo>
                  <a:cubicBezTo>
                    <a:pt x="1010920" y="3168651"/>
                    <a:pt x="1012190" y="3168651"/>
                    <a:pt x="1013460" y="3169921"/>
                  </a:cubicBezTo>
                  <a:cubicBezTo>
                    <a:pt x="1014730" y="3173732"/>
                    <a:pt x="1018540" y="3172461"/>
                    <a:pt x="1021080" y="3171192"/>
                  </a:cubicBezTo>
                  <a:cubicBezTo>
                    <a:pt x="1023620" y="3171192"/>
                    <a:pt x="1026160" y="3169921"/>
                    <a:pt x="1027430" y="3173732"/>
                  </a:cubicBezTo>
                  <a:cubicBezTo>
                    <a:pt x="1027430" y="3175002"/>
                    <a:pt x="1031240" y="3176271"/>
                    <a:pt x="1032510" y="3177542"/>
                  </a:cubicBezTo>
                  <a:cubicBezTo>
                    <a:pt x="1036320" y="3180082"/>
                    <a:pt x="1040130" y="3182621"/>
                    <a:pt x="1042670" y="3185162"/>
                  </a:cubicBezTo>
                  <a:cubicBezTo>
                    <a:pt x="1043940" y="3186432"/>
                    <a:pt x="1045210" y="3187702"/>
                    <a:pt x="1045210" y="3188972"/>
                  </a:cubicBezTo>
                  <a:cubicBezTo>
                    <a:pt x="1045210" y="3192782"/>
                    <a:pt x="1049020" y="3195322"/>
                    <a:pt x="1052830" y="3195322"/>
                  </a:cubicBezTo>
                  <a:cubicBezTo>
                    <a:pt x="1057910" y="3196592"/>
                    <a:pt x="1061720" y="3196592"/>
                    <a:pt x="1066800" y="3197862"/>
                  </a:cubicBezTo>
                  <a:cubicBezTo>
                    <a:pt x="1068070" y="3197862"/>
                    <a:pt x="1068070" y="3200402"/>
                    <a:pt x="1069340" y="3200402"/>
                  </a:cubicBezTo>
                  <a:cubicBezTo>
                    <a:pt x="1070610" y="3202942"/>
                    <a:pt x="1071880" y="3206752"/>
                    <a:pt x="1076960" y="3204212"/>
                  </a:cubicBezTo>
                  <a:cubicBezTo>
                    <a:pt x="1079500" y="3202942"/>
                    <a:pt x="1087120" y="3205482"/>
                    <a:pt x="1088390" y="3208022"/>
                  </a:cubicBezTo>
                  <a:cubicBezTo>
                    <a:pt x="1090930" y="3216912"/>
                    <a:pt x="1099820" y="3216912"/>
                    <a:pt x="1106170" y="3219452"/>
                  </a:cubicBezTo>
                  <a:cubicBezTo>
                    <a:pt x="1107440" y="3219452"/>
                    <a:pt x="1108710" y="3219452"/>
                    <a:pt x="1108710" y="3220722"/>
                  </a:cubicBezTo>
                  <a:cubicBezTo>
                    <a:pt x="1112520" y="3225802"/>
                    <a:pt x="1117600" y="3227072"/>
                    <a:pt x="1122680" y="3229612"/>
                  </a:cubicBezTo>
                  <a:cubicBezTo>
                    <a:pt x="1127760" y="3232152"/>
                    <a:pt x="1132840" y="3237232"/>
                    <a:pt x="1137920" y="3242312"/>
                  </a:cubicBezTo>
                  <a:lnTo>
                    <a:pt x="1144270" y="3248662"/>
                  </a:lnTo>
                  <a:cubicBezTo>
                    <a:pt x="1145540" y="3249932"/>
                    <a:pt x="1146810" y="3249932"/>
                    <a:pt x="1148080" y="3249932"/>
                  </a:cubicBezTo>
                  <a:cubicBezTo>
                    <a:pt x="1151890" y="3249932"/>
                    <a:pt x="1155700" y="3248662"/>
                    <a:pt x="1158240" y="3252472"/>
                  </a:cubicBezTo>
                  <a:cubicBezTo>
                    <a:pt x="1158240" y="3252472"/>
                    <a:pt x="1159510" y="3253742"/>
                    <a:pt x="1160780" y="3253742"/>
                  </a:cubicBezTo>
                  <a:cubicBezTo>
                    <a:pt x="1170940" y="3252472"/>
                    <a:pt x="1177290" y="3258822"/>
                    <a:pt x="1183640" y="3265172"/>
                  </a:cubicBezTo>
                  <a:cubicBezTo>
                    <a:pt x="1186180" y="3267712"/>
                    <a:pt x="1191260" y="3268982"/>
                    <a:pt x="1193800" y="3268982"/>
                  </a:cubicBezTo>
                  <a:cubicBezTo>
                    <a:pt x="1201420" y="3271522"/>
                    <a:pt x="1210310" y="3272792"/>
                    <a:pt x="1216660" y="3277872"/>
                  </a:cubicBezTo>
                  <a:cubicBezTo>
                    <a:pt x="1220470" y="3280412"/>
                    <a:pt x="1225550" y="3284222"/>
                    <a:pt x="1229360" y="3284222"/>
                  </a:cubicBezTo>
                  <a:cubicBezTo>
                    <a:pt x="1235710" y="3284222"/>
                    <a:pt x="1238250" y="3289302"/>
                    <a:pt x="1240790" y="3293112"/>
                  </a:cubicBezTo>
                  <a:cubicBezTo>
                    <a:pt x="1248410" y="3294382"/>
                    <a:pt x="1256030" y="3294382"/>
                    <a:pt x="1259840" y="3302002"/>
                  </a:cubicBezTo>
                  <a:cubicBezTo>
                    <a:pt x="1259840" y="3303272"/>
                    <a:pt x="1261110" y="3303272"/>
                    <a:pt x="1262380" y="3303272"/>
                  </a:cubicBezTo>
                  <a:cubicBezTo>
                    <a:pt x="1267460" y="3304542"/>
                    <a:pt x="1272540" y="3305812"/>
                    <a:pt x="1277620" y="3308352"/>
                  </a:cubicBezTo>
                  <a:cubicBezTo>
                    <a:pt x="1280160" y="3309622"/>
                    <a:pt x="1282700" y="3312162"/>
                    <a:pt x="1286510" y="3314702"/>
                  </a:cubicBezTo>
                  <a:cubicBezTo>
                    <a:pt x="1287780" y="3314702"/>
                    <a:pt x="1287780" y="3315972"/>
                    <a:pt x="1289050" y="3315972"/>
                  </a:cubicBezTo>
                  <a:cubicBezTo>
                    <a:pt x="1297940" y="3315972"/>
                    <a:pt x="1300480" y="3322322"/>
                    <a:pt x="1305560" y="3327402"/>
                  </a:cubicBezTo>
                  <a:cubicBezTo>
                    <a:pt x="1313180" y="3333752"/>
                    <a:pt x="1322070" y="3340102"/>
                    <a:pt x="1328420" y="3347722"/>
                  </a:cubicBezTo>
                  <a:cubicBezTo>
                    <a:pt x="1332230" y="3352802"/>
                    <a:pt x="1338580" y="3355342"/>
                    <a:pt x="1342390" y="3357882"/>
                  </a:cubicBezTo>
                  <a:lnTo>
                    <a:pt x="1350010" y="3361692"/>
                  </a:lnTo>
                  <a:cubicBezTo>
                    <a:pt x="1352550" y="3364232"/>
                    <a:pt x="1355090" y="3366772"/>
                    <a:pt x="1358900" y="3369312"/>
                  </a:cubicBezTo>
                  <a:cubicBezTo>
                    <a:pt x="1362710" y="3370582"/>
                    <a:pt x="1363980" y="3375662"/>
                    <a:pt x="1369060" y="3374392"/>
                  </a:cubicBezTo>
                  <a:cubicBezTo>
                    <a:pt x="1371600" y="3374392"/>
                    <a:pt x="1374140" y="3375662"/>
                    <a:pt x="1376680" y="3376932"/>
                  </a:cubicBezTo>
                  <a:cubicBezTo>
                    <a:pt x="1380490" y="3379472"/>
                    <a:pt x="1381760" y="3382012"/>
                    <a:pt x="1386840" y="3382012"/>
                  </a:cubicBezTo>
                  <a:cubicBezTo>
                    <a:pt x="1389380" y="3382012"/>
                    <a:pt x="1391920" y="3384552"/>
                    <a:pt x="1393190" y="3385822"/>
                  </a:cubicBezTo>
                  <a:cubicBezTo>
                    <a:pt x="1399540" y="3388362"/>
                    <a:pt x="1405890" y="3388362"/>
                    <a:pt x="1409700" y="3380742"/>
                  </a:cubicBezTo>
                  <a:lnTo>
                    <a:pt x="1410970" y="3379472"/>
                  </a:lnTo>
                  <a:cubicBezTo>
                    <a:pt x="1416050" y="3382012"/>
                    <a:pt x="1416050" y="3376932"/>
                    <a:pt x="1417320" y="3374392"/>
                  </a:cubicBezTo>
                  <a:cubicBezTo>
                    <a:pt x="1418590" y="3373122"/>
                    <a:pt x="1421130" y="3371852"/>
                    <a:pt x="1422400" y="3370582"/>
                  </a:cubicBezTo>
                  <a:cubicBezTo>
                    <a:pt x="1424940" y="3368042"/>
                    <a:pt x="1427480" y="3366772"/>
                    <a:pt x="1431290" y="3364232"/>
                  </a:cubicBezTo>
                  <a:cubicBezTo>
                    <a:pt x="1432560" y="3362962"/>
                    <a:pt x="1435100" y="3361692"/>
                    <a:pt x="1436370" y="3361692"/>
                  </a:cubicBezTo>
                  <a:cubicBezTo>
                    <a:pt x="1442720" y="3361692"/>
                    <a:pt x="1446530" y="3359152"/>
                    <a:pt x="1451610" y="3354072"/>
                  </a:cubicBezTo>
                  <a:cubicBezTo>
                    <a:pt x="1455420" y="3350262"/>
                    <a:pt x="1461770" y="3347722"/>
                    <a:pt x="1466850" y="3345182"/>
                  </a:cubicBezTo>
                  <a:cubicBezTo>
                    <a:pt x="1471930" y="3342642"/>
                    <a:pt x="1477010" y="3340102"/>
                    <a:pt x="1483360" y="3338832"/>
                  </a:cubicBezTo>
                  <a:cubicBezTo>
                    <a:pt x="1487170" y="3337562"/>
                    <a:pt x="1490980" y="3337562"/>
                    <a:pt x="1494790" y="3337562"/>
                  </a:cubicBezTo>
                  <a:lnTo>
                    <a:pt x="1497330" y="3337562"/>
                  </a:lnTo>
                  <a:cubicBezTo>
                    <a:pt x="1502410" y="3335021"/>
                    <a:pt x="1507490" y="3331212"/>
                    <a:pt x="1513840" y="3328671"/>
                  </a:cubicBezTo>
                  <a:lnTo>
                    <a:pt x="1517650" y="3328671"/>
                  </a:lnTo>
                  <a:cubicBezTo>
                    <a:pt x="1524000" y="3331212"/>
                    <a:pt x="1530350" y="3331212"/>
                    <a:pt x="1536700" y="3326131"/>
                  </a:cubicBezTo>
                  <a:cubicBezTo>
                    <a:pt x="1537970" y="3324861"/>
                    <a:pt x="1540510" y="3323591"/>
                    <a:pt x="1541780" y="3322321"/>
                  </a:cubicBezTo>
                  <a:cubicBezTo>
                    <a:pt x="1548130" y="3324862"/>
                    <a:pt x="1554480" y="3329942"/>
                    <a:pt x="1562100" y="3329942"/>
                  </a:cubicBezTo>
                  <a:cubicBezTo>
                    <a:pt x="1564640" y="3329942"/>
                    <a:pt x="1568450" y="3328671"/>
                    <a:pt x="1570990" y="3327401"/>
                  </a:cubicBezTo>
                  <a:cubicBezTo>
                    <a:pt x="1576070" y="3327401"/>
                    <a:pt x="1581150" y="3327401"/>
                    <a:pt x="1584960" y="3326131"/>
                  </a:cubicBezTo>
                  <a:cubicBezTo>
                    <a:pt x="1590040" y="3324861"/>
                    <a:pt x="1596390" y="3326131"/>
                    <a:pt x="1601470" y="3323591"/>
                  </a:cubicBezTo>
                  <a:cubicBezTo>
                    <a:pt x="1604010" y="3317241"/>
                    <a:pt x="1605280" y="3317241"/>
                    <a:pt x="1611630" y="3318511"/>
                  </a:cubicBezTo>
                  <a:cubicBezTo>
                    <a:pt x="1619250" y="3319781"/>
                    <a:pt x="1624330" y="3318511"/>
                    <a:pt x="1629410" y="3312161"/>
                  </a:cubicBezTo>
                  <a:cubicBezTo>
                    <a:pt x="1631950" y="3308351"/>
                    <a:pt x="1638300" y="3308351"/>
                    <a:pt x="1642110" y="3305811"/>
                  </a:cubicBezTo>
                  <a:cubicBezTo>
                    <a:pt x="1643380" y="3305811"/>
                    <a:pt x="1644650" y="3304541"/>
                    <a:pt x="1645920" y="3304541"/>
                  </a:cubicBezTo>
                  <a:cubicBezTo>
                    <a:pt x="1648460" y="3303271"/>
                    <a:pt x="1649730" y="3303271"/>
                    <a:pt x="1652270" y="3302001"/>
                  </a:cubicBezTo>
                  <a:cubicBezTo>
                    <a:pt x="1658620" y="3299461"/>
                    <a:pt x="1664970" y="3298191"/>
                    <a:pt x="1671320" y="3294381"/>
                  </a:cubicBezTo>
                  <a:cubicBezTo>
                    <a:pt x="1677670" y="3290571"/>
                    <a:pt x="1682750" y="3288031"/>
                    <a:pt x="1689100" y="3293111"/>
                  </a:cubicBezTo>
                  <a:lnTo>
                    <a:pt x="1691640" y="3293111"/>
                  </a:lnTo>
                  <a:cubicBezTo>
                    <a:pt x="1694180" y="3291841"/>
                    <a:pt x="1695450" y="3291841"/>
                    <a:pt x="1697990" y="3290571"/>
                  </a:cubicBezTo>
                  <a:cubicBezTo>
                    <a:pt x="1697990" y="3286761"/>
                    <a:pt x="1697990" y="3281681"/>
                    <a:pt x="1703070" y="3277871"/>
                  </a:cubicBezTo>
                  <a:cubicBezTo>
                    <a:pt x="1704340" y="3276601"/>
                    <a:pt x="1704340" y="3274061"/>
                    <a:pt x="1706880" y="3272791"/>
                  </a:cubicBezTo>
                  <a:cubicBezTo>
                    <a:pt x="1709420" y="3270251"/>
                    <a:pt x="1713230" y="3270251"/>
                    <a:pt x="1715770" y="3271521"/>
                  </a:cubicBezTo>
                  <a:cubicBezTo>
                    <a:pt x="1717040" y="3272791"/>
                    <a:pt x="1719580" y="3271521"/>
                    <a:pt x="1720849" y="3271521"/>
                  </a:cubicBezTo>
                  <a:cubicBezTo>
                    <a:pt x="1728470" y="3270251"/>
                    <a:pt x="1737360" y="3270251"/>
                    <a:pt x="1744979" y="3268981"/>
                  </a:cubicBezTo>
                  <a:cubicBezTo>
                    <a:pt x="1752599" y="3267710"/>
                    <a:pt x="1760219" y="3266440"/>
                    <a:pt x="1767839" y="3263901"/>
                  </a:cubicBezTo>
                  <a:cubicBezTo>
                    <a:pt x="1772919" y="3261360"/>
                    <a:pt x="1777999" y="3262631"/>
                    <a:pt x="1783079" y="3262631"/>
                  </a:cubicBezTo>
                  <a:cubicBezTo>
                    <a:pt x="1793239" y="3263901"/>
                    <a:pt x="1802129" y="3263901"/>
                    <a:pt x="1811019" y="3258821"/>
                  </a:cubicBezTo>
                  <a:lnTo>
                    <a:pt x="1808479" y="3256281"/>
                  </a:lnTo>
                  <a:cubicBezTo>
                    <a:pt x="1811019" y="3255010"/>
                    <a:pt x="1813559" y="3255010"/>
                    <a:pt x="1817369" y="3255010"/>
                  </a:cubicBezTo>
                  <a:cubicBezTo>
                    <a:pt x="1819909" y="3258820"/>
                    <a:pt x="1823719" y="3256281"/>
                    <a:pt x="1826259" y="3253740"/>
                  </a:cubicBezTo>
                  <a:cubicBezTo>
                    <a:pt x="1830069" y="3249930"/>
                    <a:pt x="1833879" y="3251200"/>
                    <a:pt x="1838959" y="3251200"/>
                  </a:cubicBezTo>
                  <a:cubicBezTo>
                    <a:pt x="1844039" y="3252470"/>
                    <a:pt x="1850389" y="3249930"/>
                    <a:pt x="1856739" y="3248660"/>
                  </a:cubicBezTo>
                  <a:cubicBezTo>
                    <a:pt x="1858009" y="3248660"/>
                    <a:pt x="1859279" y="3246120"/>
                    <a:pt x="1859279" y="3244850"/>
                  </a:cubicBezTo>
                  <a:cubicBezTo>
                    <a:pt x="1861819" y="3244850"/>
                    <a:pt x="1864359" y="3243580"/>
                    <a:pt x="1868169" y="3243580"/>
                  </a:cubicBezTo>
                  <a:lnTo>
                    <a:pt x="1873249" y="3243580"/>
                  </a:lnTo>
                  <a:cubicBezTo>
                    <a:pt x="1878329" y="3246120"/>
                    <a:pt x="1883409" y="3246120"/>
                    <a:pt x="1888489" y="3243580"/>
                  </a:cubicBezTo>
                  <a:cubicBezTo>
                    <a:pt x="1889759" y="3242310"/>
                    <a:pt x="1892299" y="3242310"/>
                    <a:pt x="1893569" y="3242310"/>
                  </a:cubicBezTo>
                  <a:cubicBezTo>
                    <a:pt x="1897379" y="3241040"/>
                    <a:pt x="1901189" y="3242310"/>
                    <a:pt x="1903729" y="3238500"/>
                  </a:cubicBezTo>
                  <a:cubicBezTo>
                    <a:pt x="1904999" y="3237230"/>
                    <a:pt x="1907539" y="3238500"/>
                    <a:pt x="1910079" y="3237230"/>
                  </a:cubicBezTo>
                  <a:lnTo>
                    <a:pt x="1946910" y="3237230"/>
                  </a:lnTo>
                  <a:cubicBezTo>
                    <a:pt x="1951990" y="3237230"/>
                    <a:pt x="1958340" y="3238500"/>
                    <a:pt x="1963420" y="3239770"/>
                  </a:cubicBezTo>
                  <a:cubicBezTo>
                    <a:pt x="1969770" y="3241040"/>
                    <a:pt x="1974850" y="3239770"/>
                    <a:pt x="1979930" y="3238500"/>
                  </a:cubicBezTo>
                  <a:lnTo>
                    <a:pt x="1988820" y="3238500"/>
                  </a:lnTo>
                  <a:cubicBezTo>
                    <a:pt x="1992630" y="3238500"/>
                    <a:pt x="1996440" y="3239770"/>
                    <a:pt x="2000250" y="3238500"/>
                  </a:cubicBezTo>
                  <a:cubicBezTo>
                    <a:pt x="2002790" y="3238500"/>
                    <a:pt x="2004060" y="3235960"/>
                    <a:pt x="2005330" y="3233420"/>
                  </a:cubicBezTo>
                  <a:cubicBezTo>
                    <a:pt x="2007870" y="3229610"/>
                    <a:pt x="2011680" y="3228340"/>
                    <a:pt x="2016760" y="3228340"/>
                  </a:cubicBezTo>
                  <a:cubicBezTo>
                    <a:pt x="2020570" y="3228340"/>
                    <a:pt x="2024380" y="3227070"/>
                    <a:pt x="2028190" y="3225800"/>
                  </a:cubicBezTo>
                  <a:lnTo>
                    <a:pt x="2030730" y="3225800"/>
                  </a:lnTo>
                  <a:cubicBezTo>
                    <a:pt x="2035810" y="3233420"/>
                    <a:pt x="2043430" y="3228340"/>
                    <a:pt x="2049780" y="3229610"/>
                  </a:cubicBezTo>
                  <a:lnTo>
                    <a:pt x="2052320" y="3229610"/>
                  </a:lnTo>
                  <a:cubicBezTo>
                    <a:pt x="2057399" y="3232150"/>
                    <a:pt x="2063749" y="3234690"/>
                    <a:pt x="2068830" y="3235960"/>
                  </a:cubicBezTo>
                  <a:cubicBezTo>
                    <a:pt x="2075180" y="3237230"/>
                    <a:pt x="2080260" y="3243580"/>
                    <a:pt x="2085340" y="3243580"/>
                  </a:cubicBezTo>
                  <a:cubicBezTo>
                    <a:pt x="2094230" y="3243580"/>
                    <a:pt x="2101850" y="3249930"/>
                    <a:pt x="2109470" y="3251200"/>
                  </a:cubicBezTo>
                  <a:cubicBezTo>
                    <a:pt x="2115820" y="3252470"/>
                    <a:pt x="2122170" y="3255010"/>
                    <a:pt x="2128520" y="3257550"/>
                  </a:cubicBezTo>
                  <a:cubicBezTo>
                    <a:pt x="2131060" y="3258820"/>
                    <a:pt x="2134870" y="3257550"/>
                    <a:pt x="2137410" y="3257550"/>
                  </a:cubicBezTo>
                  <a:cubicBezTo>
                    <a:pt x="2145030" y="3258820"/>
                    <a:pt x="2152649" y="3258820"/>
                    <a:pt x="2160270" y="3260090"/>
                  </a:cubicBezTo>
                  <a:lnTo>
                    <a:pt x="2161540" y="3260090"/>
                  </a:lnTo>
                  <a:cubicBezTo>
                    <a:pt x="2170430" y="3258820"/>
                    <a:pt x="2179320" y="3261360"/>
                    <a:pt x="2188210" y="3261360"/>
                  </a:cubicBezTo>
                  <a:cubicBezTo>
                    <a:pt x="2189480" y="3035300"/>
                    <a:pt x="2183130" y="2809240"/>
                    <a:pt x="2175510" y="2583181"/>
                  </a:cubicBezTo>
                  <a:cubicBezTo>
                    <a:pt x="2167890" y="2368551"/>
                    <a:pt x="2160270" y="2153920"/>
                    <a:pt x="2159000" y="1939291"/>
                  </a:cubicBezTo>
                  <a:cubicBezTo>
                    <a:pt x="2159000" y="1831341"/>
                    <a:pt x="2160270" y="1724661"/>
                    <a:pt x="2162810" y="1616711"/>
                  </a:cubicBezTo>
                  <a:cubicBezTo>
                    <a:pt x="2166620" y="1508761"/>
                    <a:pt x="2174240" y="1400811"/>
                    <a:pt x="2179320" y="1292861"/>
                  </a:cubicBezTo>
                  <a:cubicBezTo>
                    <a:pt x="2194560" y="951231"/>
                    <a:pt x="2185670" y="608331"/>
                    <a:pt x="2180590" y="266701"/>
                  </a:cubicBezTo>
                  <a:cubicBezTo>
                    <a:pt x="2176780" y="265431"/>
                    <a:pt x="2174240" y="264161"/>
                    <a:pt x="2171700" y="262891"/>
                  </a:cubicBezTo>
                  <a:cubicBezTo>
                    <a:pt x="2167890" y="260351"/>
                    <a:pt x="2164080" y="259081"/>
                    <a:pt x="2159000" y="260351"/>
                  </a:cubicBezTo>
                  <a:lnTo>
                    <a:pt x="2151380" y="260351"/>
                  </a:lnTo>
                  <a:cubicBezTo>
                    <a:pt x="2147570" y="260351"/>
                    <a:pt x="2142490" y="260351"/>
                    <a:pt x="2139950" y="265431"/>
                  </a:cubicBezTo>
                  <a:cubicBezTo>
                    <a:pt x="2139950" y="265431"/>
                    <a:pt x="2138680" y="266701"/>
                    <a:pt x="2137410" y="266701"/>
                  </a:cubicBezTo>
                  <a:lnTo>
                    <a:pt x="2132330" y="266701"/>
                  </a:lnTo>
                  <a:cubicBezTo>
                    <a:pt x="2131060" y="264161"/>
                    <a:pt x="2133600" y="259081"/>
                    <a:pt x="2127250" y="260351"/>
                  </a:cubicBezTo>
                  <a:cubicBezTo>
                    <a:pt x="2124710" y="260351"/>
                    <a:pt x="2120900" y="261621"/>
                    <a:pt x="2118360" y="261621"/>
                  </a:cubicBezTo>
                  <a:lnTo>
                    <a:pt x="2099310" y="261621"/>
                  </a:lnTo>
                  <a:cubicBezTo>
                    <a:pt x="2098040" y="259081"/>
                    <a:pt x="2096770" y="256541"/>
                    <a:pt x="2094230" y="252731"/>
                  </a:cubicBezTo>
                  <a:cubicBezTo>
                    <a:pt x="2092960" y="250191"/>
                    <a:pt x="2091690" y="248921"/>
                    <a:pt x="2087880" y="251461"/>
                  </a:cubicBezTo>
                  <a:cubicBezTo>
                    <a:pt x="2085340" y="252731"/>
                    <a:pt x="2084070" y="252731"/>
                    <a:pt x="2082800" y="250191"/>
                  </a:cubicBezTo>
                  <a:cubicBezTo>
                    <a:pt x="2078990" y="243841"/>
                    <a:pt x="2075180" y="238761"/>
                    <a:pt x="2067560" y="237491"/>
                  </a:cubicBezTo>
                  <a:cubicBezTo>
                    <a:pt x="2066290" y="237491"/>
                    <a:pt x="2065020" y="234950"/>
                    <a:pt x="2063750" y="233681"/>
                  </a:cubicBezTo>
                  <a:cubicBezTo>
                    <a:pt x="2061210" y="231141"/>
                    <a:pt x="2059940" y="228601"/>
                    <a:pt x="2056130" y="228601"/>
                  </a:cubicBezTo>
                  <a:cubicBezTo>
                    <a:pt x="2054860" y="228601"/>
                    <a:pt x="2052320" y="226061"/>
                    <a:pt x="2052320" y="224791"/>
                  </a:cubicBezTo>
                  <a:cubicBezTo>
                    <a:pt x="2051050" y="219711"/>
                    <a:pt x="2051050" y="215901"/>
                    <a:pt x="2051050" y="210821"/>
                  </a:cubicBezTo>
                  <a:cubicBezTo>
                    <a:pt x="2049780" y="205741"/>
                    <a:pt x="2047240" y="200661"/>
                    <a:pt x="2043430" y="198121"/>
                  </a:cubicBezTo>
                  <a:cubicBezTo>
                    <a:pt x="2037080" y="194311"/>
                    <a:pt x="2032000" y="189231"/>
                    <a:pt x="2025650" y="185421"/>
                  </a:cubicBezTo>
                  <a:cubicBezTo>
                    <a:pt x="2024380" y="184151"/>
                    <a:pt x="2021840" y="182881"/>
                    <a:pt x="2019300" y="182881"/>
                  </a:cubicBezTo>
                  <a:cubicBezTo>
                    <a:pt x="2015490" y="181611"/>
                    <a:pt x="2011680" y="180341"/>
                    <a:pt x="2007870" y="180341"/>
                  </a:cubicBezTo>
                  <a:cubicBezTo>
                    <a:pt x="2004060" y="180341"/>
                    <a:pt x="1998980" y="180341"/>
                    <a:pt x="1995170" y="182881"/>
                  </a:cubicBezTo>
                  <a:cubicBezTo>
                    <a:pt x="1987550" y="186691"/>
                    <a:pt x="1981200" y="181611"/>
                    <a:pt x="1974850" y="181611"/>
                  </a:cubicBezTo>
                  <a:cubicBezTo>
                    <a:pt x="1968500" y="180341"/>
                    <a:pt x="1962150" y="177801"/>
                    <a:pt x="1957070" y="176531"/>
                  </a:cubicBezTo>
                  <a:lnTo>
                    <a:pt x="1940560" y="176531"/>
                  </a:lnTo>
                  <a:cubicBezTo>
                    <a:pt x="1926590" y="179071"/>
                    <a:pt x="1915160" y="171451"/>
                    <a:pt x="1901190" y="170181"/>
                  </a:cubicBezTo>
                  <a:cubicBezTo>
                    <a:pt x="1897380" y="170181"/>
                    <a:pt x="1893570" y="166371"/>
                    <a:pt x="1889760" y="163831"/>
                  </a:cubicBezTo>
                  <a:cubicBezTo>
                    <a:pt x="1887220" y="161291"/>
                    <a:pt x="1884680" y="161291"/>
                    <a:pt x="1880870" y="162561"/>
                  </a:cubicBezTo>
                  <a:cubicBezTo>
                    <a:pt x="1875790" y="163831"/>
                    <a:pt x="1870710" y="162561"/>
                    <a:pt x="1865630" y="163831"/>
                  </a:cubicBezTo>
                  <a:cubicBezTo>
                    <a:pt x="1858010" y="166371"/>
                    <a:pt x="1851660" y="160021"/>
                    <a:pt x="1844040" y="160021"/>
                  </a:cubicBezTo>
                  <a:cubicBezTo>
                    <a:pt x="1837690" y="161291"/>
                    <a:pt x="1831340" y="161291"/>
                    <a:pt x="1824990" y="162561"/>
                  </a:cubicBezTo>
                  <a:lnTo>
                    <a:pt x="1809750" y="166371"/>
                  </a:lnTo>
                  <a:cubicBezTo>
                    <a:pt x="1799590" y="171451"/>
                    <a:pt x="1791970" y="165101"/>
                    <a:pt x="1783080" y="162561"/>
                  </a:cubicBezTo>
                  <a:cubicBezTo>
                    <a:pt x="1776730" y="161291"/>
                    <a:pt x="1772920" y="158751"/>
                    <a:pt x="1767840" y="154941"/>
                  </a:cubicBezTo>
                  <a:cubicBezTo>
                    <a:pt x="1762760" y="151131"/>
                    <a:pt x="1757680" y="154941"/>
                    <a:pt x="1753870" y="154941"/>
                  </a:cubicBezTo>
                  <a:cubicBezTo>
                    <a:pt x="1750060" y="154941"/>
                    <a:pt x="1747520" y="158751"/>
                    <a:pt x="1744980" y="160021"/>
                  </a:cubicBezTo>
                  <a:cubicBezTo>
                    <a:pt x="1741170" y="161291"/>
                    <a:pt x="1737360" y="161291"/>
                    <a:pt x="1733550" y="161291"/>
                  </a:cubicBezTo>
                  <a:cubicBezTo>
                    <a:pt x="1729740" y="161291"/>
                    <a:pt x="1724660" y="160021"/>
                    <a:pt x="1720850" y="161291"/>
                  </a:cubicBezTo>
                  <a:cubicBezTo>
                    <a:pt x="1714500" y="163831"/>
                    <a:pt x="1709420" y="167641"/>
                    <a:pt x="1704340" y="170181"/>
                  </a:cubicBezTo>
                  <a:cubicBezTo>
                    <a:pt x="1703070" y="171451"/>
                    <a:pt x="1701800" y="172721"/>
                    <a:pt x="1700530" y="172721"/>
                  </a:cubicBezTo>
                  <a:cubicBezTo>
                    <a:pt x="1691640" y="177801"/>
                    <a:pt x="1681480" y="179071"/>
                    <a:pt x="1670050" y="179071"/>
                  </a:cubicBezTo>
                  <a:cubicBezTo>
                    <a:pt x="1663700" y="179071"/>
                    <a:pt x="1657350" y="179071"/>
                    <a:pt x="1651000" y="177801"/>
                  </a:cubicBezTo>
                  <a:cubicBezTo>
                    <a:pt x="1647190" y="177801"/>
                    <a:pt x="1644650" y="173991"/>
                    <a:pt x="1642110" y="173991"/>
                  </a:cubicBezTo>
                  <a:cubicBezTo>
                    <a:pt x="1633220" y="172720"/>
                    <a:pt x="1625600" y="172720"/>
                    <a:pt x="1616710" y="172720"/>
                  </a:cubicBezTo>
                  <a:cubicBezTo>
                    <a:pt x="1615440" y="172720"/>
                    <a:pt x="1614170" y="173991"/>
                    <a:pt x="1612900" y="173991"/>
                  </a:cubicBezTo>
                  <a:cubicBezTo>
                    <a:pt x="1607820" y="176530"/>
                    <a:pt x="1602740" y="180341"/>
                    <a:pt x="1597660" y="182880"/>
                  </a:cubicBezTo>
                  <a:cubicBezTo>
                    <a:pt x="1588770" y="185420"/>
                    <a:pt x="1579880" y="187960"/>
                    <a:pt x="1570990" y="189230"/>
                  </a:cubicBezTo>
                  <a:lnTo>
                    <a:pt x="1567180" y="189230"/>
                  </a:lnTo>
                  <a:cubicBezTo>
                    <a:pt x="1559560" y="185420"/>
                    <a:pt x="1553210" y="189230"/>
                    <a:pt x="1545590" y="190501"/>
                  </a:cubicBezTo>
                  <a:cubicBezTo>
                    <a:pt x="1537970" y="193041"/>
                    <a:pt x="1530350" y="196851"/>
                    <a:pt x="1522730" y="199391"/>
                  </a:cubicBezTo>
                  <a:cubicBezTo>
                    <a:pt x="1520190" y="200661"/>
                    <a:pt x="1517650" y="199391"/>
                    <a:pt x="1515110" y="198120"/>
                  </a:cubicBezTo>
                  <a:cubicBezTo>
                    <a:pt x="1511300" y="196850"/>
                    <a:pt x="1508760" y="196850"/>
                    <a:pt x="1506220" y="199391"/>
                  </a:cubicBezTo>
                  <a:cubicBezTo>
                    <a:pt x="1504950" y="200661"/>
                    <a:pt x="1503680" y="200661"/>
                    <a:pt x="1502410" y="200661"/>
                  </a:cubicBezTo>
                  <a:cubicBezTo>
                    <a:pt x="1498600" y="201931"/>
                    <a:pt x="1494790" y="201931"/>
                    <a:pt x="1492250" y="203201"/>
                  </a:cubicBezTo>
                  <a:cubicBezTo>
                    <a:pt x="1487170" y="207011"/>
                    <a:pt x="1482090" y="205741"/>
                    <a:pt x="1477010" y="208281"/>
                  </a:cubicBezTo>
                  <a:cubicBezTo>
                    <a:pt x="1471930" y="210821"/>
                    <a:pt x="1466850" y="210821"/>
                    <a:pt x="1463040" y="214631"/>
                  </a:cubicBezTo>
                  <a:cubicBezTo>
                    <a:pt x="1461770" y="215901"/>
                    <a:pt x="1459230" y="215901"/>
                    <a:pt x="1456690" y="215901"/>
                  </a:cubicBezTo>
                  <a:cubicBezTo>
                    <a:pt x="1450340" y="217171"/>
                    <a:pt x="1445260" y="220981"/>
                    <a:pt x="1441450" y="226061"/>
                  </a:cubicBezTo>
                  <a:cubicBezTo>
                    <a:pt x="1436370" y="231141"/>
                    <a:pt x="1431290" y="234951"/>
                    <a:pt x="1426210" y="238761"/>
                  </a:cubicBezTo>
                  <a:cubicBezTo>
                    <a:pt x="1424940" y="240031"/>
                    <a:pt x="1421130" y="240031"/>
                    <a:pt x="1419860" y="240031"/>
                  </a:cubicBezTo>
                  <a:cubicBezTo>
                    <a:pt x="1414780" y="240031"/>
                    <a:pt x="1409700" y="238761"/>
                    <a:pt x="1405890" y="237491"/>
                  </a:cubicBezTo>
                  <a:cubicBezTo>
                    <a:pt x="1403350" y="237491"/>
                    <a:pt x="1402080" y="236220"/>
                    <a:pt x="1399540" y="236220"/>
                  </a:cubicBezTo>
                  <a:cubicBezTo>
                    <a:pt x="1391920" y="240030"/>
                    <a:pt x="1383030" y="237491"/>
                    <a:pt x="1375410" y="237491"/>
                  </a:cubicBezTo>
                  <a:cubicBezTo>
                    <a:pt x="1374140" y="237491"/>
                    <a:pt x="1371600" y="236220"/>
                    <a:pt x="1370330" y="234950"/>
                  </a:cubicBezTo>
                  <a:cubicBezTo>
                    <a:pt x="1365250" y="231141"/>
                    <a:pt x="1360170" y="231141"/>
                    <a:pt x="1355090" y="233680"/>
                  </a:cubicBezTo>
                  <a:cubicBezTo>
                    <a:pt x="1351280" y="234950"/>
                    <a:pt x="1347470" y="234950"/>
                    <a:pt x="1344930" y="232410"/>
                  </a:cubicBezTo>
                  <a:cubicBezTo>
                    <a:pt x="1339850" y="228600"/>
                    <a:pt x="1333500" y="226060"/>
                    <a:pt x="1327150" y="224790"/>
                  </a:cubicBezTo>
                  <a:cubicBezTo>
                    <a:pt x="1322070" y="223520"/>
                    <a:pt x="1316990" y="220980"/>
                    <a:pt x="1311910" y="218440"/>
                  </a:cubicBezTo>
                  <a:cubicBezTo>
                    <a:pt x="1309370" y="217170"/>
                    <a:pt x="1306830" y="218440"/>
                    <a:pt x="1304290" y="218440"/>
                  </a:cubicBezTo>
                  <a:cubicBezTo>
                    <a:pt x="1301750" y="218440"/>
                    <a:pt x="1300480" y="219710"/>
                    <a:pt x="1297940" y="219710"/>
                  </a:cubicBezTo>
                  <a:cubicBezTo>
                    <a:pt x="1290320" y="220980"/>
                    <a:pt x="1282700" y="223520"/>
                    <a:pt x="1276350" y="222250"/>
                  </a:cubicBezTo>
                  <a:cubicBezTo>
                    <a:pt x="1267461" y="219710"/>
                    <a:pt x="1258570" y="220980"/>
                    <a:pt x="1250950" y="215900"/>
                  </a:cubicBezTo>
                  <a:cubicBezTo>
                    <a:pt x="1247140" y="213360"/>
                    <a:pt x="1245870" y="215900"/>
                    <a:pt x="1243330" y="215900"/>
                  </a:cubicBezTo>
                  <a:cubicBezTo>
                    <a:pt x="1242061" y="215900"/>
                    <a:pt x="1240791" y="215900"/>
                    <a:pt x="1238250" y="217170"/>
                  </a:cubicBezTo>
                  <a:cubicBezTo>
                    <a:pt x="1236980" y="220980"/>
                    <a:pt x="1231900" y="223520"/>
                    <a:pt x="1225550" y="220980"/>
                  </a:cubicBezTo>
                  <a:cubicBezTo>
                    <a:pt x="1221740" y="219710"/>
                    <a:pt x="1219200" y="219710"/>
                    <a:pt x="1215390" y="220980"/>
                  </a:cubicBezTo>
                  <a:cubicBezTo>
                    <a:pt x="1211580" y="222250"/>
                    <a:pt x="1207770" y="222250"/>
                    <a:pt x="1202690" y="223520"/>
                  </a:cubicBezTo>
                  <a:lnTo>
                    <a:pt x="1201420" y="223520"/>
                  </a:lnTo>
                  <a:cubicBezTo>
                    <a:pt x="1191260" y="229870"/>
                    <a:pt x="1181100" y="224791"/>
                    <a:pt x="1169670" y="224791"/>
                  </a:cubicBezTo>
                  <a:lnTo>
                    <a:pt x="1163320" y="224791"/>
                  </a:lnTo>
                  <a:cubicBezTo>
                    <a:pt x="1155700" y="226061"/>
                    <a:pt x="1151890" y="219711"/>
                    <a:pt x="1146810" y="215900"/>
                  </a:cubicBezTo>
                  <a:cubicBezTo>
                    <a:pt x="1141730" y="212090"/>
                    <a:pt x="1136650" y="207010"/>
                    <a:pt x="1131570" y="204470"/>
                  </a:cubicBezTo>
                  <a:cubicBezTo>
                    <a:pt x="1130300" y="203200"/>
                    <a:pt x="1126490" y="204470"/>
                    <a:pt x="1123950" y="204470"/>
                  </a:cubicBezTo>
                  <a:lnTo>
                    <a:pt x="1112520" y="204470"/>
                  </a:lnTo>
                  <a:lnTo>
                    <a:pt x="1111250" y="203200"/>
                  </a:lnTo>
                  <a:cubicBezTo>
                    <a:pt x="1102361" y="205741"/>
                    <a:pt x="1097280" y="200660"/>
                    <a:pt x="1090930" y="195580"/>
                  </a:cubicBezTo>
                  <a:cubicBezTo>
                    <a:pt x="1087120" y="193040"/>
                    <a:pt x="1082041" y="190500"/>
                    <a:pt x="1078230" y="189230"/>
                  </a:cubicBezTo>
                  <a:cubicBezTo>
                    <a:pt x="1073150" y="186690"/>
                    <a:pt x="1066800" y="185420"/>
                    <a:pt x="1064261" y="179070"/>
                  </a:cubicBezTo>
                  <a:cubicBezTo>
                    <a:pt x="1062991" y="176530"/>
                    <a:pt x="1060450" y="176530"/>
                    <a:pt x="1059180" y="173990"/>
                  </a:cubicBezTo>
                  <a:cubicBezTo>
                    <a:pt x="1057911" y="171450"/>
                    <a:pt x="1056641" y="168910"/>
                    <a:pt x="1056641" y="167640"/>
                  </a:cubicBezTo>
                  <a:cubicBezTo>
                    <a:pt x="1056641" y="165100"/>
                    <a:pt x="1057911" y="162560"/>
                    <a:pt x="1059180" y="160020"/>
                  </a:cubicBezTo>
                  <a:cubicBezTo>
                    <a:pt x="1060450" y="156210"/>
                    <a:pt x="1057911" y="152400"/>
                    <a:pt x="1054100" y="149860"/>
                  </a:cubicBezTo>
                  <a:cubicBezTo>
                    <a:pt x="1052830" y="148590"/>
                    <a:pt x="1050290" y="148590"/>
                    <a:pt x="1050290" y="147320"/>
                  </a:cubicBezTo>
                  <a:cubicBezTo>
                    <a:pt x="1047750" y="139700"/>
                    <a:pt x="1041400" y="137160"/>
                    <a:pt x="1036320" y="130810"/>
                  </a:cubicBezTo>
                  <a:cubicBezTo>
                    <a:pt x="1032510" y="127000"/>
                    <a:pt x="1029970" y="121920"/>
                    <a:pt x="1027430" y="116840"/>
                  </a:cubicBezTo>
                  <a:cubicBezTo>
                    <a:pt x="1024891" y="114300"/>
                    <a:pt x="1023620" y="111760"/>
                    <a:pt x="1019811" y="109220"/>
                  </a:cubicBezTo>
                  <a:cubicBezTo>
                    <a:pt x="1010921" y="105410"/>
                    <a:pt x="1002030" y="101600"/>
                    <a:pt x="993141" y="96520"/>
                  </a:cubicBezTo>
                  <a:cubicBezTo>
                    <a:pt x="993141" y="106680"/>
                    <a:pt x="990601" y="104140"/>
                    <a:pt x="989330" y="101600"/>
                  </a:cubicBezTo>
                  <a:cubicBezTo>
                    <a:pt x="989330" y="97790"/>
                    <a:pt x="986791" y="96520"/>
                    <a:pt x="982980" y="96520"/>
                  </a:cubicBezTo>
                  <a:cubicBezTo>
                    <a:pt x="982980" y="96520"/>
                    <a:pt x="981711" y="96520"/>
                    <a:pt x="981711" y="95250"/>
                  </a:cubicBezTo>
                  <a:cubicBezTo>
                    <a:pt x="980441" y="87630"/>
                    <a:pt x="974091" y="90170"/>
                    <a:pt x="970280" y="88900"/>
                  </a:cubicBezTo>
                  <a:cubicBezTo>
                    <a:pt x="967741" y="87630"/>
                    <a:pt x="965200" y="86360"/>
                    <a:pt x="962661" y="87630"/>
                  </a:cubicBezTo>
                  <a:cubicBezTo>
                    <a:pt x="957580" y="88900"/>
                    <a:pt x="953771" y="85090"/>
                    <a:pt x="948691" y="83820"/>
                  </a:cubicBezTo>
                  <a:cubicBezTo>
                    <a:pt x="947421" y="83820"/>
                    <a:pt x="946151" y="83820"/>
                    <a:pt x="944880" y="85090"/>
                  </a:cubicBezTo>
                  <a:cubicBezTo>
                    <a:pt x="942341" y="87630"/>
                    <a:pt x="939800" y="87630"/>
                    <a:pt x="935991" y="85090"/>
                  </a:cubicBezTo>
                  <a:cubicBezTo>
                    <a:pt x="930911" y="81280"/>
                    <a:pt x="925830" y="81280"/>
                    <a:pt x="919480" y="83820"/>
                  </a:cubicBezTo>
                  <a:cubicBezTo>
                    <a:pt x="916941" y="85090"/>
                    <a:pt x="914400" y="85090"/>
                    <a:pt x="911861" y="83820"/>
                  </a:cubicBezTo>
                  <a:cubicBezTo>
                    <a:pt x="906780" y="81280"/>
                    <a:pt x="901700" y="77470"/>
                    <a:pt x="895350" y="74930"/>
                  </a:cubicBezTo>
                  <a:cubicBezTo>
                    <a:pt x="894080" y="74930"/>
                    <a:pt x="892811" y="73660"/>
                    <a:pt x="891540" y="73660"/>
                  </a:cubicBezTo>
                  <a:cubicBezTo>
                    <a:pt x="883920" y="74930"/>
                    <a:pt x="877570" y="72390"/>
                    <a:pt x="869950" y="74930"/>
                  </a:cubicBezTo>
                  <a:cubicBezTo>
                    <a:pt x="866140" y="76200"/>
                    <a:pt x="861061" y="76200"/>
                    <a:pt x="858520" y="81280"/>
                  </a:cubicBezTo>
                  <a:cubicBezTo>
                    <a:pt x="857250" y="82550"/>
                    <a:pt x="853440" y="82550"/>
                    <a:pt x="850900" y="83820"/>
                  </a:cubicBezTo>
                  <a:cubicBezTo>
                    <a:pt x="844550" y="85090"/>
                    <a:pt x="838200" y="86360"/>
                    <a:pt x="831850" y="83820"/>
                  </a:cubicBezTo>
                  <a:cubicBezTo>
                    <a:pt x="826770" y="81280"/>
                    <a:pt x="820420" y="82550"/>
                    <a:pt x="815340" y="81280"/>
                  </a:cubicBezTo>
                  <a:cubicBezTo>
                    <a:pt x="811530" y="80010"/>
                    <a:pt x="808990" y="77470"/>
                    <a:pt x="806450" y="76200"/>
                  </a:cubicBezTo>
                  <a:cubicBezTo>
                    <a:pt x="805180" y="74930"/>
                    <a:pt x="803910" y="73660"/>
                    <a:pt x="802640" y="73660"/>
                  </a:cubicBezTo>
                  <a:cubicBezTo>
                    <a:pt x="795020" y="71120"/>
                    <a:pt x="788670" y="66040"/>
                    <a:pt x="784860" y="59690"/>
                  </a:cubicBezTo>
                  <a:cubicBezTo>
                    <a:pt x="782320" y="55880"/>
                    <a:pt x="778510" y="52070"/>
                    <a:pt x="775970" y="48260"/>
                  </a:cubicBezTo>
                  <a:cubicBezTo>
                    <a:pt x="767080" y="45720"/>
                    <a:pt x="768350" y="35560"/>
                    <a:pt x="763270" y="30480"/>
                  </a:cubicBezTo>
                  <a:cubicBezTo>
                    <a:pt x="759460" y="25400"/>
                    <a:pt x="755650" y="22860"/>
                    <a:pt x="749300" y="21590"/>
                  </a:cubicBezTo>
                  <a:lnTo>
                    <a:pt x="748030" y="21590"/>
                  </a:lnTo>
                  <a:cubicBezTo>
                    <a:pt x="741680" y="16510"/>
                    <a:pt x="735330" y="20320"/>
                    <a:pt x="727710" y="20320"/>
                  </a:cubicBezTo>
                  <a:cubicBezTo>
                    <a:pt x="725170" y="20320"/>
                    <a:pt x="721360" y="17780"/>
                    <a:pt x="718820" y="16510"/>
                  </a:cubicBezTo>
                  <a:cubicBezTo>
                    <a:pt x="717550" y="13970"/>
                    <a:pt x="716280" y="12700"/>
                    <a:pt x="715010" y="12700"/>
                  </a:cubicBezTo>
                  <a:cubicBezTo>
                    <a:pt x="707390" y="11430"/>
                    <a:pt x="701040" y="6350"/>
                    <a:pt x="694690" y="0"/>
                  </a:cubicBezTo>
                  <a:cubicBezTo>
                    <a:pt x="692150" y="1270"/>
                    <a:pt x="689610" y="2540"/>
                    <a:pt x="687070" y="2540"/>
                  </a:cubicBezTo>
                  <a:cubicBezTo>
                    <a:pt x="684530" y="3810"/>
                    <a:pt x="680720" y="3810"/>
                    <a:pt x="676910" y="3810"/>
                  </a:cubicBezTo>
                  <a:cubicBezTo>
                    <a:pt x="671830" y="2540"/>
                    <a:pt x="666750" y="3810"/>
                    <a:pt x="661670" y="7620"/>
                  </a:cubicBezTo>
                  <a:cubicBezTo>
                    <a:pt x="659130" y="8890"/>
                    <a:pt x="657860" y="10160"/>
                    <a:pt x="655320" y="11430"/>
                  </a:cubicBezTo>
                  <a:cubicBezTo>
                    <a:pt x="652780" y="12700"/>
                    <a:pt x="651510" y="15240"/>
                    <a:pt x="648970" y="16510"/>
                  </a:cubicBezTo>
                  <a:cubicBezTo>
                    <a:pt x="647700" y="17780"/>
                    <a:pt x="645160" y="17780"/>
                    <a:pt x="643890" y="19050"/>
                  </a:cubicBezTo>
                  <a:lnTo>
                    <a:pt x="636270" y="22860"/>
                  </a:lnTo>
                  <a:cubicBezTo>
                    <a:pt x="636270" y="22860"/>
                    <a:pt x="635000" y="24130"/>
                    <a:pt x="635000" y="22860"/>
                  </a:cubicBezTo>
                  <a:cubicBezTo>
                    <a:pt x="629920" y="20320"/>
                    <a:pt x="626110" y="25400"/>
                    <a:pt x="622300" y="27940"/>
                  </a:cubicBezTo>
                  <a:cubicBezTo>
                    <a:pt x="618490" y="30480"/>
                    <a:pt x="613410" y="30480"/>
                    <a:pt x="609600" y="33020"/>
                  </a:cubicBezTo>
                  <a:lnTo>
                    <a:pt x="608330" y="33020"/>
                  </a:lnTo>
                  <a:cubicBezTo>
                    <a:pt x="601980" y="34290"/>
                    <a:pt x="595630" y="36830"/>
                    <a:pt x="589280" y="38100"/>
                  </a:cubicBezTo>
                  <a:cubicBezTo>
                    <a:pt x="586740" y="38100"/>
                    <a:pt x="585470" y="39370"/>
                    <a:pt x="582930" y="40640"/>
                  </a:cubicBezTo>
                  <a:cubicBezTo>
                    <a:pt x="579120" y="41910"/>
                    <a:pt x="575310" y="44450"/>
                    <a:pt x="571500" y="45720"/>
                  </a:cubicBezTo>
                  <a:cubicBezTo>
                    <a:pt x="568960" y="46990"/>
                    <a:pt x="565150" y="48260"/>
                    <a:pt x="562610" y="49530"/>
                  </a:cubicBezTo>
                  <a:lnTo>
                    <a:pt x="558800" y="49530"/>
                  </a:lnTo>
                  <a:cubicBezTo>
                    <a:pt x="558800" y="49530"/>
                    <a:pt x="556260" y="49530"/>
                    <a:pt x="554990" y="52070"/>
                  </a:cubicBezTo>
                  <a:cubicBezTo>
                    <a:pt x="549910" y="49530"/>
                    <a:pt x="543560" y="48260"/>
                    <a:pt x="538480" y="45720"/>
                  </a:cubicBezTo>
                  <a:cubicBezTo>
                    <a:pt x="534670" y="44450"/>
                    <a:pt x="525780" y="46990"/>
                    <a:pt x="523240" y="50800"/>
                  </a:cubicBezTo>
                  <a:cubicBezTo>
                    <a:pt x="521970" y="52070"/>
                    <a:pt x="520700" y="53340"/>
                    <a:pt x="519430" y="53340"/>
                  </a:cubicBezTo>
                  <a:cubicBezTo>
                    <a:pt x="518160" y="53340"/>
                    <a:pt x="515620" y="52070"/>
                    <a:pt x="514350" y="52070"/>
                  </a:cubicBezTo>
                  <a:cubicBezTo>
                    <a:pt x="513080" y="52070"/>
                    <a:pt x="511810" y="53340"/>
                    <a:pt x="509270" y="53340"/>
                  </a:cubicBezTo>
                  <a:cubicBezTo>
                    <a:pt x="509270" y="54610"/>
                    <a:pt x="510540" y="55880"/>
                    <a:pt x="510540" y="57150"/>
                  </a:cubicBezTo>
                  <a:cubicBezTo>
                    <a:pt x="506730" y="58420"/>
                    <a:pt x="500380" y="68580"/>
                    <a:pt x="500380" y="73660"/>
                  </a:cubicBezTo>
                  <a:cubicBezTo>
                    <a:pt x="494030" y="76200"/>
                    <a:pt x="486410" y="77470"/>
                    <a:pt x="483870" y="85090"/>
                  </a:cubicBezTo>
                  <a:cubicBezTo>
                    <a:pt x="483870" y="86360"/>
                    <a:pt x="482600" y="86360"/>
                    <a:pt x="482600" y="87630"/>
                  </a:cubicBezTo>
                  <a:cubicBezTo>
                    <a:pt x="474980" y="88900"/>
                    <a:pt x="473710" y="96520"/>
                    <a:pt x="469900" y="102870"/>
                  </a:cubicBezTo>
                  <a:lnTo>
                    <a:pt x="469900" y="105410"/>
                  </a:lnTo>
                  <a:cubicBezTo>
                    <a:pt x="468630" y="105410"/>
                    <a:pt x="467360" y="106680"/>
                    <a:pt x="466090" y="106680"/>
                  </a:cubicBezTo>
                  <a:cubicBezTo>
                    <a:pt x="461010" y="109220"/>
                    <a:pt x="458470" y="113030"/>
                    <a:pt x="457200" y="119380"/>
                  </a:cubicBezTo>
                  <a:cubicBezTo>
                    <a:pt x="455930" y="125730"/>
                    <a:pt x="455930" y="130810"/>
                    <a:pt x="454660" y="137160"/>
                  </a:cubicBezTo>
                  <a:cubicBezTo>
                    <a:pt x="452120" y="135890"/>
                    <a:pt x="448310" y="138430"/>
                    <a:pt x="447040" y="134620"/>
                  </a:cubicBezTo>
                  <a:lnTo>
                    <a:pt x="444500" y="134620"/>
                  </a:lnTo>
                  <a:cubicBezTo>
                    <a:pt x="440690" y="139700"/>
                    <a:pt x="436880" y="144780"/>
                    <a:pt x="433070" y="148590"/>
                  </a:cubicBezTo>
                  <a:cubicBezTo>
                    <a:pt x="429260" y="151130"/>
                    <a:pt x="425450" y="152400"/>
                    <a:pt x="420370" y="154940"/>
                  </a:cubicBezTo>
                  <a:lnTo>
                    <a:pt x="420370" y="157480"/>
                  </a:lnTo>
                  <a:cubicBezTo>
                    <a:pt x="415290" y="156210"/>
                    <a:pt x="411480" y="154940"/>
                    <a:pt x="407670" y="152400"/>
                  </a:cubicBezTo>
                  <a:cubicBezTo>
                    <a:pt x="406400" y="152400"/>
                    <a:pt x="405130" y="151130"/>
                    <a:pt x="405130" y="151130"/>
                  </a:cubicBezTo>
                  <a:cubicBezTo>
                    <a:pt x="403860" y="151130"/>
                    <a:pt x="403860" y="149860"/>
                    <a:pt x="403860" y="149860"/>
                  </a:cubicBezTo>
                  <a:cubicBezTo>
                    <a:pt x="402590" y="149860"/>
                    <a:pt x="402590" y="151130"/>
                    <a:pt x="402590" y="152400"/>
                  </a:cubicBezTo>
                  <a:cubicBezTo>
                    <a:pt x="402590" y="157480"/>
                    <a:pt x="400050" y="156210"/>
                    <a:pt x="397510" y="154940"/>
                  </a:cubicBezTo>
                  <a:cubicBezTo>
                    <a:pt x="394970" y="153670"/>
                    <a:pt x="392430" y="153670"/>
                    <a:pt x="391160" y="157480"/>
                  </a:cubicBezTo>
                  <a:cubicBezTo>
                    <a:pt x="391160" y="158750"/>
                    <a:pt x="389890" y="160020"/>
                    <a:pt x="388620" y="160020"/>
                  </a:cubicBezTo>
                  <a:cubicBezTo>
                    <a:pt x="384810" y="161290"/>
                    <a:pt x="381000" y="162560"/>
                    <a:pt x="379730" y="166370"/>
                  </a:cubicBezTo>
                  <a:cubicBezTo>
                    <a:pt x="378460" y="168910"/>
                    <a:pt x="377190" y="170180"/>
                    <a:pt x="374650" y="172720"/>
                  </a:cubicBezTo>
                  <a:lnTo>
                    <a:pt x="355600" y="172720"/>
                  </a:lnTo>
                  <a:cubicBezTo>
                    <a:pt x="353060" y="172720"/>
                    <a:pt x="350520" y="172720"/>
                    <a:pt x="347980" y="173990"/>
                  </a:cubicBezTo>
                  <a:cubicBezTo>
                    <a:pt x="345440" y="173990"/>
                    <a:pt x="342900" y="175260"/>
                    <a:pt x="339090" y="176530"/>
                  </a:cubicBezTo>
                  <a:cubicBezTo>
                    <a:pt x="336550" y="177800"/>
                    <a:pt x="332740" y="180340"/>
                    <a:pt x="330200" y="181610"/>
                  </a:cubicBezTo>
                  <a:cubicBezTo>
                    <a:pt x="328930" y="182880"/>
                    <a:pt x="327660" y="182880"/>
                    <a:pt x="326390" y="182880"/>
                  </a:cubicBezTo>
                  <a:cubicBezTo>
                    <a:pt x="320040" y="182880"/>
                    <a:pt x="316230" y="186690"/>
                    <a:pt x="312420" y="190500"/>
                  </a:cubicBezTo>
                  <a:cubicBezTo>
                    <a:pt x="308610" y="193040"/>
                    <a:pt x="306070" y="196850"/>
                    <a:pt x="302260" y="199390"/>
                  </a:cubicBezTo>
                  <a:cubicBezTo>
                    <a:pt x="299720" y="200660"/>
                    <a:pt x="297180" y="201930"/>
                    <a:pt x="295910" y="203200"/>
                  </a:cubicBezTo>
                  <a:cubicBezTo>
                    <a:pt x="293370" y="204470"/>
                    <a:pt x="292100" y="207010"/>
                    <a:pt x="289560" y="207010"/>
                  </a:cubicBezTo>
                  <a:cubicBezTo>
                    <a:pt x="287020" y="208280"/>
                    <a:pt x="283210" y="208280"/>
                    <a:pt x="280670" y="207010"/>
                  </a:cubicBezTo>
                  <a:cubicBezTo>
                    <a:pt x="276860" y="204470"/>
                    <a:pt x="273050" y="207010"/>
                    <a:pt x="270510" y="208280"/>
                  </a:cubicBezTo>
                  <a:cubicBezTo>
                    <a:pt x="266700" y="209550"/>
                    <a:pt x="264160" y="212090"/>
                    <a:pt x="261620" y="213360"/>
                  </a:cubicBezTo>
                  <a:cubicBezTo>
                    <a:pt x="262890" y="214630"/>
                    <a:pt x="262890" y="215900"/>
                    <a:pt x="264160" y="217170"/>
                  </a:cubicBezTo>
                  <a:lnTo>
                    <a:pt x="260350" y="217170"/>
                  </a:lnTo>
                  <a:cubicBezTo>
                    <a:pt x="260350" y="218440"/>
                    <a:pt x="259080" y="219710"/>
                    <a:pt x="259080" y="220980"/>
                  </a:cubicBezTo>
                  <a:cubicBezTo>
                    <a:pt x="257810" y="220980"/>
                    <a:pt x="256540" y="219710"/>
                    <a:pt x="256540" y="219710"/>
                  </a:cubicBezTo>
                  <a:cubicBezTo>
                    <a:pt x="252730" y="222250"/>
                    <a:pt x="248920" y="224790"/>
                    <a:pt x="245110" y="226060"/>
                  </a:cubicBezTo>
                  <a:cubicBezTo>
                    <a:pt x="243840" y="226060"/>
                    <a:pt x="242570" y="227330"/>
                    <a:pt x="242570" y="227330"/>
                  </a:cubicBezTo>
                  <a:cubicBezTo>
                    <a:pt x="237490" y="226060"/>
                    <a:pt x="231140" y="227330"/>
                    <a:pt x="227330" y="223520"/>
                  </a:cubicBezTo>
                  <a:cubicBezTo>
                    <a:pt x="224790" y="220980"/>
                    <a:pt x="220980" y="219710"/>
                    <a:pt x="218440" y="217170"/>
                  </a:cubicBezTo>
                  <a:cubicBezTo>
                    <a:pt x="214630" y="214630"/>
                    <a:pt x="209550" y="215900"/>
                    <a:pt x="205740" y="222250"/>
                  </a:cubicBezTo>
                  <a:lnTo>
                    <a:pt x="187960" y="204470"/>
                  </a:lnTo>
                  <a:cubicBezTo>
                    <a:pt x="186690" y="205740"/>
                    <a:pt x="184150" y="207010"/>
                    <a:pt x="182880" y="208280"/>
                  </a:cubicBezTo>
                  <a:cubicBezTo>
                    <a:pt x="181610" y="208280"/>
                    <a:pt x="181610" y="209550"/>
                    <a:pt x="180340" y="209550"/>
                  </a:cubicBezTo>
                  <a:cubicBezTo>
                    <a:pt x="175260" y="210820"/>
                    <a:pt x="170180" y="212090"/>
                    <a:pt x="163830" y="213360"/>
                  </a:cubicBezTo>
                  <a:cubicBezTo>
                    <a:pt x="160020" y="214630"/>
                    <a:pt x="157480" y="215900"/>
                    <a:pt x="157480" y="220980"/>
                  </a:cubicBezTo>
                  <a:cubicBezTo>
                    <a:pt x="152400" y="223520"/>
                    <a:pt x="147320" y="222250"/>
                    <a:pt x="143510" y="227330"/>
                  </a:cubicBezTo>
                  <a:lnTo>
                    <a:pt x="139700" y="227330"/>
                  </a:lnTo>
                  <a:cubicBezTo>
                    <a:pt x="132080" y="223520"/>
                    <a:pt x="125730" y="224790"/>
                    <a:pt x="120650" y="231140"/>
                  </a:cubicBezTo>
                  <a:cubicBezTo>
                    <a:pt x="119380" y="232410"/>
                    <a:pt x="118110" y="232410"/>
                    <a:pt x="115570" y="232410"/>
                  </a:cubicBezTo>
                  <a:cubicBezTo>
                    <a:pt x="109220" y="231140"/>
                    <a:pt x="104140" y="234950"/>
                    <a:pt x="99060" y="238760"/>
                  </a:cubicBezTo>
                  <a:cubicBezTo>
                    <a:pt x="96520" y="241300"/>
                    <a:pt x="93980" y="242570"/>
                    <a:pt x="90170" y="242570"/>
                  </a:cubicBezTo>
                  <a:cubicBezTo>
                    <a:pt x="83820" y="243840"/>
                    <a:pt x="78740" y="243840"/>
                    <a:pt x="72390" y="243840"/>
                  </a:cubicBezTo>
                  <a:cubicBezTo>
                    <a:pt x="72390" y="243840"/>
                    <a:pt x="71120" y="243840"/>
                    <a:pt x="71120" y="245110"/>
                  </a:cubicBezTo>
                  <a:cubicBezTo>
                    <a:pt x="66040" y="251460"/>
                    <a:pt x="59690" y="251460"/>
                    <a:pt x="52070" y="251460"/>
                  </a:cubicBezTo>
                  <a:cubicBezTo>
                    <a:pt x="44450" y="251460"/>
                    <a:pt x="36830" y="252730"/>
                    <a:pt x="30480" y="259080"/>
                  </a:cubicBezTo>
                  <a:cubicBezTo>
                    <a:pt x="26670" y="262890"/>
                    <a:pt x="21590" y="265430"/>
                    <a:pt x="16510" y="269240"/>
                  </a:cubicBezTo>
                  <a:cubicBezTo>
                    <a:pt x="15240" y="269240"/>
                    <a:pt x="13970" y="270510"/>
                    <a:pt x="13970" y="270510"/>
                  </a:cubicBezTo>
                  <a:cubicBezTo>
                    <a:pt x="10160" y="270510"/>
                    <a:pt x="5080" y="269240"/>
                    <a:pt x="1270" y="269240"/>
                  </a:cubicBezTo>
                  <a:cubicBezTo>
                    <a:pt x="0" y="284480"/>
                    <a:pt x="2540" y="300990"/>
                    <a:pt x="3810" y="317500"/>
                  </a:cubicBezTo>
                  <a:close/>
                </a:path>
              </a:pathLst>
            </a:custGeom>
            <a:blipFill>
              <a:blip r:embed="rId11"/>
              <a:stretch>
                <a:fillRect t="-38" b="-38"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48160"/>
          <a:stretch>
            <a:fillRect/>
          </a:stretch>
        </p:blipFill>
        <p:spPr>
          <a:xfrm>
            <a:off x="1964929" y="5902911"/>
            <a:ext cx="1531608" cy="295454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964929" y="145554"/>
            <a:ext cx="13649180" cy="4934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3"/>
              </a:lnSpc>
            </a:pPr>
            <a:r>
              <a:rPr lang="en-US" sz="6477" spc="291">
                <a:solidFill>
                  <a:srgbClr val="163943"/>
                </a:solidFill>
                <a:latin typeface="Lumios Marker Bold"/>
              </a:rPr>
              <a:t> «Новая волна» драматургии («поствампиловская драматургия»)</a:t>
            </a:r>
          </a:p>
          <a:p>
            <a:pPr algn="ctr">
              <a:lnSpc>
                <a:spcPts val="7773"/>
              </a:lnSpc>
            </a:pPr>
            <a:r>
              <a:rPr lang="en-US" sz="6477" spc="291">
                <a:solidFill>
                  <a:srgbClr val="163943"/>
                </a:solidFill>
                <a:latin typeface="Lumios Marker Bold"/>
              </a:rPr>
              <a:t>80 - 90-e годы XX века</a:t>
            </a:r>
          </a:p>
          <a:p>
            <a:pPr algn="ctr">
              <a:lnSpc>
                <a:spcPts val="7773"/>
              </a:lnSpc>
            </a:pPr>
            <a:endParaRPr lang="en-US" sz="6477" spc="291">
              <a:solidFill>
                <a:srgbClr val="163943"/>
              </a:solidFill>
              <a:latin typeface="Lumios Marker Bold"/>
            </a:endParaRPr>
          </a:p>
          <a:p>
            <a:pPr marL="0" lvl="0" indent="0" algn="ctr">
              <a:lnSpc>
                <a:spcPts val="7773"/>
              </a:lnSpc>
            </a:pPr>
            <a:endParaRPr lang="en-US" sz="6477" spc="291">
              <a:solidFill>
                <a:srgbClr val="163943"/>
              </a:solidFill>
              <a:latin typeface="Lumios Marker 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0750" b="343"/>
          <a:stretch>
            <a:fillRect/>
          </a:stretch>
        </p:blipFill>
        <p:spPr>
          <a:xfrm rot="-10800000">
            <a:off x="14867964" y="2982218"/>
            <a:ext cx="1455107" cy="2944405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3496537" y="5903407"/>
            <a:ext cx="11379826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2258189" y="2979999"/>
            <a:ext cx="1262657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488138" y="8838442"/>
            <a:ext cx="1236672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5400000">
            <a:off x="7829164" y="3238149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0" name="AutoShape 10"/>
          <p:cNvSpPr/>
          <p:nvPr/>
        </p:nvSpPr>
        <p:spPr>
          <a:xfrm rot="5400000">
            <a:off x="29666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1" name="AutoShape 11"/>
          <p:cNvSpPr/>
          <p:nvPr/>
        </p:nvSpPr>
        <p:spPr>
          <a:xfrm rot="5400000">
            <a:off x="59703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2" name="AutoShape 12"/>
          <p:cNvSpPr/>
          <p:nvPr/>
        </p:nvSpPr>
        <p:spPr>
          <a:xfrm rot="5400000">
            <a:off x="8848420" y="6142174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3" name="AutoShape 13"/>
          <p:cNvSpPr/>
          <p:nvPr/>
        </p:nvSpPr>
        <p:spPr>
          <a:xfrm rot="5400000">
            <a:off x="11726456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4" name="AutoShape 14"/>
          <p:cNvSpPr/>
          <p:nvPr/>
        </p:nvSpPr>
        <p:spPr>
          <a:xfrm rot="5400000">
            <a:off x="14982717" y="6127139"/>
            <a:ext cx="682176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5" name="TextBox 15"/>
          <p:cNvSpPr txBox="1"/>
          <p:nvPr/>
        </p:nvSpPr>
        <p:spPr>
          <a:xfrm>
            <a:off x="2881562" y="3420452"/>
            <a:ext cx="12609775" cy="1952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355">
                <a:solidFill>
                  <a:srgbClr val="000000"/>
                </a:solidFill>
                <a:latin typeface="Another Shabby"/>
              </a:rPr>
              <a:t> </a:t>
            </a:r>
          </a:p>
          <a:p>
            <a:pPr>
              <a:lnSpc>
                <a:spcPts val="3840"/>
              </a:lnSpc>
            </a:pPr>
            <a:r>
              <a:rPr lang="en-US" sz="3200" spc="355">
                <a:solidFill>
                  <a:srgbClr val="000000"/>
                </a:solidFill>
                <a:latin typeface="Another Shabby"/>
              </a:rPr>
              <a:t>НРАВСТВЕННАЯ ПРОБЛЕМАТИКА, ПРЕОДОЛЕНИЕ ЗАШТАМПИРОВАННЫХ ЯВЛЕНИЙ СОЦРЕАЛИЗМА</a:t>
            </a:r>
          </a:p>
          <a:p>
            <a:pPr marL="0" lvl="0" indent="0">
              <a:lnSpc>
                <a:spcPts val="3840"/>
              </a:lnSpc>
            </a:pPr>
            <a:endParaRPr lang="en-US" sz="3200" spc="355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053506" y="6804037"/>
            <a:ext cx="2700146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 Л.РАЗУМОВСКАЯ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531153" y="6804037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"/>
              </a:rPr>
              <a:t>ВОЛОДИН А.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553419" y="6804037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ГАЛИН А.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381796" y="6804037"/>
            <a:ext cx="2951164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ПЕТРУШЕВСКАЯ М. </a:t>
            </a: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/>
          <a:srcRect l="6527" r="25242" b="34944"/>
          <a:stretch>
            <a:fillRect/>
          </a:stretch>
        </p:blipFill>
        <p:spPr>
          <a:xfrm rot="1271102">
            <a:off x="-2427304" y="8656487"/>
            <a:ext cx="9881194" cy="3506867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6"/>
          <a:srcRect l="34894"/>
          <a:stretch>
            <a:fillRect/>
          </a:stretch>
        </p:blipFill>
        <p:spPr>
          <a:xfrm rot="1295017">
            <a:off x="12106244" y="-2667922"/>
            <a:ext cx="7497232" cy="415276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063961">
            <a:off x="13463905" y="311825"/>
            <a:ext cx="5718332" cy="122229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8"/>
          <a:srcRect t="64637" r="63966"/>
          <a:stretch>
            <a:fillRect/>
          </a:stretch>
        </p:blipFill>
        <p:spPr>
          <a:xfrm rot="-1798676">
            <a:off x="-601979" y="8264147"/>
            <a:ext cx="3172810" cy="3113757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2881562" y="6808901"/>
            <a:ext cx="1845918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"/>
              </a:rPr>
              <a:t>В.СЛАВКИН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439542" y="7819966"/>
            <a:ext cx="12415318" cy="80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7"/>
              </a:lnSpc>
              <a:spcBef>
                <a:spcPct val="0"/>
              </a:spcBef>
            </a:pPr>
            <a:r>
              <a:rPr lang="en-US" sz="4676">
                <a:solidFill>
                  <a:srgbClr val="163943"/>
                </a:solidFill>
                <a:latin typeface="Lumios Marker"/>
              </a:rPr>
              <a:t>Жанр  СОЦИАЛЬНО-БЫТОВАЯ ПСИХОЛОГИЧЕСКАЯ ДРАМА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27" b="76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262" b="262"/>
          <a:stretch>
            <a:fillRect/>
          </a:stretch>
        </p:blipFill>
        <p:spPr>
          <a:xfrm rot="-926774">
            <a:off x="-3102570" y="-2784208"/>
            <a:ext cx="16316412" cy="60413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194838">
            <a:off x="4057387" y="-708265"/>
            <a:ext cx="9778415" cy="209013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293993">
            <a:off x="-1937144" y="-1328840"/>
            <a:ext cx="7369652" cy="26576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619439">
            <a:off x="-2451109" y="5785285"/>
            <a:ext cx="2057892" cy="31418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843245">
            <a:off x="531733" y="1942077"/>
            <a:ext cx="2431899" cy="296573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134886" y="3420194"/>
            <a:ext cx="8342010" cy="208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Didact Gothic"/>
              </a:rPr>
              <a:t>1967 год. «Старый Новый год»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Didact Gothic"/>
              </a:rPr>
              <a:t>1970 год. «Валентин и Валентина»</a:t>
            </a:r>
          </a:p>
          <a:p>
            <a:pPr algn="just">
              <a:lnSpc>
                <a:spcPts val="5599"/>
              </a:lnSpc>
            </a:pPr>
            <a:endParaRPr lang="en-US" sz="3999">
              <a:solidFill>
                <a:srgbClr val="000000"/>
              </a:solidFill>
              <a:latin typeface="Didact Gothic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26346" y="768817"/>
            <a:ext cx="14235308" cy="3363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36"/>
              </a:lnSpc>
            </a:pPr>
            <a:r>
              <a:rPr lang="en-US" sz="11100" spc="299">
                <a:solidFill>
                  <a:srgbClr val="36443B"/>
                </a:solidFill>
                <a:latin typeface="Lumios Marker"/>
              </a:rPr>
              <a:t>Михаил Михайлович Рошин</a:t>
            </a:r>
          </a:p>
          <a:p>
            <a:pPr algn="ctr">
              <a:lnSpc>
                <a:spcPts val="8436"/>
              </a:lnSpc>
            </a:pPr>
            <a:r>
              <a:rPr lang="en-US" sz="11100" spc="299">
                <a:solidFill>
                  <a:srgbClr val="36443B"/>
                </a:solidFill>
                <a:latin typeface="Lumios Marker"/>
              </a:rPr>
              <a:t>(1933-2010)</a:t>
            </a:r>
          </a:p>
          <a:p>
            <a:pPr algn="ctr">
              <a:lnSpc>
                <a:spcPts val="8436"/>
              </a:lnSpc>
            </a:pPr>
            <a:endParaRPr lang="en-US" sz="11100" spc="299">
              <a:solidFill>
                <a:srgbClr val="36443B"/>
              </a:solidFill>
              <a:latin typeface="Lumios Marker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1920947" y="1801523"/>
            <a:ext cx="5352669" cy="8267795"/>
            <a:chOff x="0" y="0"/>
            <a:chExt cx="2192020" cy="3385820"/>
          </a:xfrm>
        </p:grpSpPr>
        <p:sp>
          <p:nvSpPr>
            <p:cNvPr id="11" name="Freeform 11"/>
            <p:cNvSpPr/>
            <p:nvPr/>
          </p:nvSpPr>
          <p:spPr>
            <a:xfrm>
              <a:off x="1270" y="-1"/>
              <a:ext cx="2194560" cy="3388362"/>
            </a:xfrm>
            <a:custGeom>
              <a:avLst/>
              <a:gdLst/>
              <a:ahLst/>
              <a:cxnLst/>
              <a:rect l="l" t="t" r="r" b="b"/>
              <a:pathLst>
                <a:path w="2194560" h="3388362">
                  <a:moveTo>
                    <a:pt x="3810" y="317501"/>
                  </a:moveTo>
                  <a:cubicBezTo>
                    <a:pt x="13970" y="425451"/>
                    <a:pt x="16510" y="533401"/>
                    <a:pt x="17780" y="642621"/>
                  </a:cubicBezTo>
                  <a:cubicBezTo>
                    <a:pt x="24130" y="1036321"/>
                    <a:pt x="21590" y="1430021"/>
                    <a:pt x="17780" y="1823721"/>
                  </a:cubicBezTo>
                  <a:cubicBezTo>
                    <a:pt x="13970" y="2218691"/>
                    <a:pt x="8890" y="2613661"/>
                    <a:pt x="8890" y="3009901"/>
                  </a:cubicBezTo>
                  <a:cubicBezTo>
                    <a:pt x="8890" y="3013711"/>
                    <a:pt x="8890" y="3017521"/>
                    <a:pt x="7620" y="3021331"/>
                  </a:cubicBezTo>
                  <a:cubicBezTo>
                    <a:pt x="11430" y="3022601"/>
                    <a:pt x="15240" y="3025141"/>
                    <a:pt x="19050" y="3027681"/>
                  </a:cubicBezTo>
                  <a:cubicBezTo>
                    <a:pt x="24130" y="3031491"/>
                    <a:pt x="27940" y="3037841"/>
                    <a:pt x="33020" y="3044191"/>
                  </a:cubicBezTo>
                  <a:cubicBezTo>
                    <a:pt x="44450" y="3058161"/>
                    <a:pt x="55880" y="3072131"/>
                    <a:pt x="66040" y="3086101"/>
                  </a:cubicBezTo>
                  <a:cubicBezTo>
                    <a:pt x="77470" y="3102611"/>
                    <a:pt x="88900" y="3117851"/>
                    <a:pt x="100330" y="3134361"/>
                  </a:cubicBezTo>
                  <a:cubicBezTo>
                    <a:pt x="105410" y="3141981"/>
                    <a:pt x="110490" y="3149601"/>
                    <a:pt x="115570" y="3155951"/>
                  </a:cubicBezTo>
                  <a:cubicBezTo>
                    <a:pt x="119380" y="3161031"/>
                    <a:pt x="125730" y="3163571"/>
                    <a:pt x="129540" y="3167381"/>
                  </a:cubicBezTo>
                  <a:cubicBezTo>
                    <a:pt x="142240" y="3177541"/>
                    <a:pt x="156210" y="3187701"/>
                    <a:pt x="168910" y="3197861"/>
                  </a:cubicBezTo>
                  <a:cubicBezTo>
                    <a:pt x="181610" y="3208021"/>
                    <a:pt x="194310" y="3216911"/>
                    <a:pt x="209550" y="3223261"/>
                  </a:cubicBezTo>
                  <a:cubicBezTo>
                    <a:pt x="243840" y="3238501"/>
                    <a:pt x="276860" y="3255011"/>
                    <a:pt x="311150" y="3270251"/>
                  </a:cubicBezTo>
                  <a:cubicBezTo>
                    <a:pt x="330200" y="3279141"/>
                    <a:pt x="349250" y="3286761"/>
                    <a:pt x="369570" y="3295651"/>
                  </a:cubicBezTo>
                  <a:cubicBezTo>
                    <a:pt x="370840" y="3296921"/>
                    <a:pt x="374650" y="3295651"/>
                    <a:pt x="375920" y="3295651"/>
                  </a:cubicBezTo>
                  <a:lnTo>
                    <a:pt x="383540" y="3295651"/>
                  </a:lnTo>
                  <a:lnTo>
                    <a:pt x="384810" y="3296921"/>
                  </a:lnTo>
                  <a:cubicBezTo>
                    <a:pt x="387350" y="3290571"/>
                    <a:pt x="389890" y="3285491"/>
                    <a:pt x="393700" y="3279141"/>
                  </a:cubicBezTo>
                  <a:cubicBezTo>
                    <a:pt x="397510" y="3274061"/>
                    <a:pt x="400050" y="3265171"/>
                    <a:pt x="408940" y="3265171"/>
                  </a:cubicBezTo>
                  <a:cubicBezTo>
                    <a:pt x="408940" y="3265171"/>
                    <a:pt x="410210" y="3265171"/>
                    <a:pt x="410210" y="3263901"/>
                  </a:cubicBezTo>
                  <a:cubicBezTo>
                    <a:pt x="414020" y="3257551"/>
                    <a:pt x="420370" y="3256281"/>
                    <a:pt x="427990" y="3255011"/>
                  </a:cubicBezTo>
                  <a:cubicBezTo>
                    <a:pt x="435610" y="3253741"/>
                    <a:pt x="441960" y="3249931"/>
                    <a:pt x="448310" y="3247391"/>
                  </a:cubicBezTo>
                  <a:cubicBezTo>
                    <a:pt x="449580" y="3247391"/>
                    <a:pt x="449580" y="3246121"/>
                    <a:pt x="450850" y="3246121"/>
                  </a:cubicBezTo>
                  <a:cubicBezTo>
                    <a:pt x="459740" y="3248661"/>
                    <a:pt x="466090" y="3242311"/>
                    <a:pt x="473710" y="3239771"/>
                  </a:cubicBezTo>
                  <a:lnTo>
                    <a:pt x="474980" y="3239771"/>
                  </a:lnTo>
                  <a:cubicBezTo>
                    <a:pt x="482600" y="3239771"/>
                    <a:pt x="488950" y="3235961"/>
                    <a:pt x="496570" y="3234691"/>
                  </a:cubicBezTo>
                  <a:cubicBezTo>
                    <a:pt x="502920" y="3233421"/>
                    <a:pt x="509270" y="3233421"/>
                    <a:pt x="515620" y="3229611"/>
                  </a:cubicBezTo>
                  <a:cubicBezTo>
                    <a:pt x="521970" y="3225801"/>
                    <a:pt x="529590" y="3223261"/>
                    <a:pt x="535940" y="3220721"/>
                  </a:cubicBezTo>
                  <a:cubicBezTo>
                    <a:pt x="542290" y="3218181"/>
                    <a:pt x="548640" y="3216911"/>
                    <a:pt x="554990" y="3214371"/>
                  </a:cubicBezTo>
                  <a:lnTo>
                    <a:pt x="561340" y="3214371"/>
                  </a:lnTo>
                  <a:cubicBezTo>
                    <a:pt x="567690" y="3214371"/>
                    <a:pt x="572770" y="3214371"/>
                    <a:pt x="577850" y="3210561"/>
                  </a:cubicBezTo>
                  <a:lnTo>
                    <a:pt x="580390" y="3210561"/>
                  </a:lnTo>
                  <a:cubicBezTo>
                    <a:pt x="586740" y="3210561"/>
                    <a:pt x="594360" y="3211831"/>
                    <a:pt x="600710" y="3211831"/>
                  </a:cubicBezTo>
                  <a:lnTo>
                    <a:pt x="605790" y="3211831"/>
                  </a:lnTo>
                  <a:cubicBezTo>
                    <a:pt x="612140" y="3210561"/>
                    <a:pt x="614680" y="3215641"/>
                    <a:pt x="618490" y="3218181"/>
                  </a:cubicBezTo>
                  <a:cubicBezTo>
                    <a:pt x="624840" y="3225801"/>
                    <a:pt x="632460" y="3227071"/>
                    <a:pt x="642620" y="3225801"/>
                  </a:cubicBezTo>
                  <a:cubicBezTo>
                    <a:pt x="651510" y="3224531"/>
                    <a:pt x="659130" y="3223261"/>
                    <a:pt x="668020" y="3223261"/>
                  </a:cubicBezTo>
                  <a:cubicBezTo>
                    <a:pt x="671830" y="3223261"/>
                    <a:pt x="676910" y="3224531"/>
                    <a:pt x="680720" y="3225801"/>
                  </a:cubicBezTo>
                  <a:cubicBezTo>
                    <a:pt x="684530" y="3227071"/>
                    <a:pt x="687070" y="3228341"/>
                    <a:pt x="690880" y="3229611"/>
                  </a:cubicBezTo>
                  <a:lnTo>
                    <a:pt x="694690" y="3233421"/>
                  </a:lnTo>
                  <a:cubicBezTo>
                    <a:pt x="694690" y="3233421"/>
                    <a:pt x="695960" y="3237231"/>
                    <a:pt x="697230" y="3238501"/>
                  </a:cubicBezTo>
                  <a:cubicBezTo>
                    <a:pt x="699770" y="3239771"/>
                    <a:pt x="702310" y="3239771"/>
                    <a:pt x="703580" y="3241041"/>
                  </a:cubicBezTo>
                  <a:lnTo>
                    <a:pt x="704850" y="3242311"/>
                  </a:lnTo>
                  <a:cubicBezTo>
                    <a:pt x="711200" y="3238501"/>
                    <a:pt x="713740" y="3244851"/>
                    <a:pt x="717550" y="3246121"/>
                  </a:cubicBezTo>
                  <a:cubicBezTo>
                    <a:pt x="722630" y="3248661"/>
                    <a:pt x="726440" y="3251201"/>
                    <a:pt x="731520" y="3255011"/>
                  </a:cubicBezTo>
                  <a:cubicBezTo>
                    <a:pt x="731520" y="3253741"/>
                    <a:pt x="731520" y="3252471"/>
                    <a:pt x="732790" y="3251201"/>
                  </a:cubicBezTo>
                  <a:cubicBezTo>
                    <a:pt x="740410" y="3252471"/>
                    <a:pt x="749300" y="3252471"/>
                    <a:pt x="756920" y="3257551"/>
                  </a:cubicBezTo>
                  <a:cubicBezTo>
                    <a:pt x="758190" y="3255011"/>
                    <a:pt x="760730" y="3252471"/>
                    <a:pt x="763270" y="3249931"/>
                  </a:cubicBezTo>
                  <a:cubicBezTo>
                    <a:pt x="763270" y="3249931"/>
                    <a:pt x="763270" y="3248661"/>
                    <a:pt x="764540" y="3248661"/>
                  </a:cubicBezTo>
                  <a:cubicBezTo>
                    <a:pt x="770890" y="3247391"/>
                    <a:pt x="774700" y="3243581"/>
                    <a:pt x="775970" y="3237231"/>
                  </a:cubicBezTo>
                  <a:cubicBezTo>
                    <a:pt x="777240" y="3234691"/>
                    <a:pt x="777240" y="3232151"/>
                    <a:pt x="777240" y="3230881"/>
                  </a:cubicBezTo>
                  <a:cubicBezTo>
                    <a:pt x="782320" y="3228341"/>
                    <a:pt x="786130" y="3225801"/>
                    <a:pt x="791210" y="3223261"/>
                  </a:cubicBezTo>
                  <a:lnTo>
                    <a:pt x="791210" y="3220721"/>
                  </a:lnTo>
                  <a:cubicBezTo>
                    <a:pt x="787400" y="3214371"/>
                    <a:pt x="787400" y="3213101"/>
                    <a:pt x="793750" y="3210561"/>
                  </a:cubicBezTo>
                  <a:cubicBezTo>
                    <a:pt x="795020" y="3209291"/>
                    <a:pt x="795020" y="3208021"/>
                    <a:pt x="796290" y="3208021"/>
                  </a:cubicBezTo>
                  <a:cubicBezTo>
                    <a:pt x="798830" y="3206751"/>
                    <a:pt x="801370" y="3205481"/>
                    <a:pt x="802640" y="3204211"/>
                  </a:cubicBezTo>
                  <a:cubicBezTo>
                    <a:pt x="802640" y="3204211"/>
                    <a:pt x="802640" y="3205481"/>
                    <a:pt x="803910" y="3205481"/>
                  </a:cubicBezTo>
                  <a:lnTo>
                    <a:pt x="803910" y="3202941"/>
                  </a:lnTo>
                  <a:cubicBezTo>
                    <a:pt x="811530" y="3200401"/>
                    <a:pt x="819150" y="3197861"/>
                    <a:pt x="826770" y="3194051"/>
                  </a:cubicBezTo>
                  <a:cubicBezTo>
                    <a:pt x="830580" y="3191511"/>
                    <a:pt x="834390" y="3190241"/>
                    <a:pt x="839470" y="3192781"/>
                  </a:cubicBezTo>
                  <a:cubicBezTo>
                    <a:pt x="842010" y="3194051"/>
                    <a:pt x="844550" y="3192781"/>
                    <a:pt x="847090" y="3191511"/>
                  </a:cubicBezTo>
                  <a:cubicBezTo>
                    <a:pt x="853440" y="3188971"/>
                    <a:pt x="859790" y="3187701"/>
                    <a:pt x="866140" y="3185161"/>
                  </a:cubicBezTo>
                  <a:cubicBezTo>
                    <a:pt x="871220" y="3183891"/>
                    <a:pt x="875030" y="3181351"/>
                    <a:pt x="880110" y="3178811"/>
                  </a:cubicBezTo>
                  <a:cubicBezTo>
                    <a:pt x="880110" y="3178811"/>
                    <a:pt x="881380" y="3176271"/>
                    <a:pt x="880110" y="3175001"/>
                  </a:cubicBezTo>
                  <a:cubicBezTo>
                    <a:pt x="880110" y="3173731"/>
                    <a:pt x="878840" y="3171191"/>
                    <a:pt x="878840" y="3169921"/>
                  </a:cubicBezTo>
                  <a:cubicBezTo>
                    <a:pt x="882650" y="3167381"/>
                    <a:pt x="885190" y="3164841"/>
                    <a:pt x="887730" y="3164841"/>
                  </a:cubicBezTo>
                  <a:cubicBezTo>
                    <a:pt x="891540" y="3163571"/>
                    <a:pt x="896620" y="3163571"/>
                    <a:pt x="901700" y="3162301"/>
                  </a:cubicBezTo>
                  <a:cubicBezTo>
                    <a:pt x="905510" y="3150871"/>
                    <a:pt x="913130" y="3148331"/>
                    <a:pt x="922020" y="3152141"/>
                  </a:cubicBezTo>
                  <a:lnTo>
                    <a:pt x="924560" y="3149601"/>
                  </a:lnTo>
                  <a:cubicBezTo>
                    <a:pt x="925830" y="3150871"/>
                    <a:pt x="925830" y="3150871"/>
                    <a:pt x="925830" y="3152141"/>
                  </a:cubicBezTo>
                  <a:cubicBezTo>
                    <a:pt x="929640" y="3149601"/>
                    <a:pt x="933450" y="3147061"/>
                    <a:pt x="937260" y="3145791"/>
                  </a:cubicBezTo>
                  <a:cubicBezTo>
                    <a:pt x="941070" y="3143251"/>
                    <a:pt x="944880" y="3140711"/>
                    <a:pt x="949960" y="3143251"/>
                  </a:cubicBezTo>
                  <a:cubicBezTo>
                    <a:pt x="949960" y="3136901"/>
                    <a:pt x="953770" y="3136901"/>
                    <a:pt x="957580" y="3138171"/>
                  </a:cubicBezTo>
                  <a:cubicBezTo>
                    <a:pt x="960120" y="3138171"/>
                    <a:pt x="963930" y="3136901"/>
                    <a:pt x="966470" y="3135632"/>
                  </a:cubicBezTo>
                  <a:cubicBezTo>
                    <a:pt x="967740" y="3135632"/>
                    <a:pt x="970280" y="3134361"/>
                    <a:pt x="971550" y="3135632"/>
                  </a:cubicBezTo>
                  <a:cubicBezTo>
                    <a:pt x="976630" y="3139442"/>
                    <a:pt x="984250" y="3140711"/>
                    <a:pt x="989330" y="3147061"/>
                  </a:cubicBezTo>
                  <a:cubicBezTo>
                    <a:pt x="993140" y="3152141"/>
                    <a:pt x="999490" y="3154682"/>
                    <a:pt x="1002030" y="3162301"/>
                  </a:cubicBezTo>
                  <a:cubicBezTo>
                    <a:pt x="1003300" y="3164841"/>
                    <a:pt x="1008380" y="3167381"/>
                    <a:pt x="1010920" y="3168651"/>
                  </a:cubicBezTo>
                  <a:cubicBezTo>
                    <a:pt x="1010920" y="3168651"/>
                    <a:pt x="1012190" y="3168651"/>
                    <a:pt x="1013460" y="3169921"/>
                  </a:cubicBezTo>
                  <a:cubicBezTo>
                    <a:pt x="1014730" y="3173732"/>
                    <a:pt x="1018540" y="3172461"/>
                    <a:pt x="1021080" y="3171192"/>
                  </a:cubicBezTo>
                  <a:cubicBezTo>
                    <a:pt x="1023620" y="3171192"/>
                    <a:pt x="1026160" y="3169921"/>
                    <a:pt x="1027430" y="3173732"/>
                  </a:cubicBezTo>
                  <a:cubicBezTo>
                    <a:pt x="1027430" y="3175002"/>
                    <a:pt x="1031240" y="3176271"/>
                    <a:pt x="1032510" y="3177542"/>
                  </a:cubicBezTo>
                  <a:cubicBezTo>
                    <a:pt x="1036320" y="3180082"/>
                    <a:pt x="1040130" y="3182621"/>
                    <a:pt x="1042670" y="3185162"/>
                  </a:cubicBezTo>
                  <a:cubicBezTo>
                    <a:pt x="1043940" y="3186432"/>
                    <a:pt x="1045210" y="3187702"/>
                    <a:pt x="1045210" y="3188972"/>
                  </a:cubicBezTo>
                  <a:cubicBezTo>
                    <a:pt x="1045210" y="3192782"/>
                    <a:pt x="1049020" y="3195322"/>
                    <a:pt x="1052830" y="3195322"/>
                  </a:cubicBezTo>
                  <a:cubicBezTo>
                    <a:pt x="1057910" y="3196592"/>
                    <a:pt x="1061720" y="3196592"/>
                    <a:pt x="1066800" y="3197862"/>
                  </a:cubicBezTo>
                  <a:cubicBezTo>
                    <a:pt x="1068070" y="3197862"/>
                    <a:pt x="1068070" y="3200402"/>
                    <a:pt x="1069340" y="3200402"/>
                  </a:cubicBezTo>
                  <a:cubicBezTo>
                    <a:pt x="1070610" y="3202942"/>
                    <a:pt x="1071880" y="3206752"/>
                    <a:pt x="1076960" y="3204212"/>
                  </a:cubicBezTo>
                  <a:cubicBezTo>
                    <a:pt x="1079500" y="3202942"/>
                    <a:pt x="1087120" y="3205482"/>
                    <a:pt x="1088390" y="3208022"/>
                  </a:cubicBezTo>
                  <a:cubicBezTo>
                    <a:pt x="1090930" y="3216912"/>
                    <a:pt x="1099820" y="3216912"/>
                    <a:pt x="1106170" y="3219452"/>
                  </a:cubicBezTo>
                  <a:cubicBezTo>
                    <a:pt x="1107440" y="3219452"/>
                    <a:pt x="1108710" y="3219452"/>
                    <a:pt x="1108710" y="3220722"/>
                  </a:cubicBezTo>
                  <a:cubicBezTo>
                    <a:pt x="1112520" y="3225802"/>
                    <a:pt x="1117600" y="3227072"/>
                    <a:pt x="1122680" y="3229612"/>
                  </a:cubicBezTo>
                  <a:cubicBezTo>
                    <a:pt x="1127760" y="3232152"/>
                    <a:pt x="1132840" y="3237232"/>
                    <a:pt x="1137920" y="3242312"/>
                  </a:cubicBezTo>
                  <a:lnTo>
                    <a:pt x="1144270" y="3248662"/>
                  </a:lnTo>
                  <a:cubicBezTo>
                    <a:pt x="1145540" y="3249932"/>
                    <a:pt x="1146810" y="3249932"/>
                    <a:pt x="1148080" y="3249932"/>
                  </a:cubicBezTo>
                  <a:cubicBezTo>
                    <a:pt x="1151890" y="3249932"/>
                    <a:pt x="1155700" y="3248662"/>
                    <a:pt x="1158240" y="3252472"/>
                  </a:cubicBezTo>
                  <a:cubicBezTo>
                    <a:pt x="1158240" y="3252472"/>
                    <a:pt x="1159510" y="3253742"/>
                    <a:pt x="1160780" y="3253742"/>
                  </a:cubicBezTo>
                  <a:cubicBezTo>
                    <a:pt x="1170940" y="3252472"/>
                    <a:pt x="1177290" y="3258822"/>
                    <a:pt x="1183640" y="3265172"/>
                  </a:cubicBezTo>
                  <a:cubicBezTo>
                    <a:pt x="1186180" y="3267712"/>
                    <a:pt x="1191260" y="3268982"/>
                    <a:pt x="1193800" y="3268982"/>
                  </a:cubicBezTo>
                  <a:cubicBezTo>
                    <a:pt x="1201420" y="3271522"/>
                    <a:pt x="1210310" y="3272792"/>
                    <a:pt x="1216660" y="3277872"/>
                  </a:cubicBezTo>
                  <a:cubicBezTo>
                    <a:pt x="1220470" y="3280412"/>
                    <a:pt x="1225550" y="3284222"/>
                    <a:pt x="1229360" y="3284222"/>
                  </a:cubicBezTo>
                  <a:cubicBezTo>
                    <a:pt x="1235710" y="3284222"/>
                    <a:pt x="1238250" y="3289302"/>
                    <a:pt x="1240790" y="3293112"/>
                  </a:cubicBezTo>
                  <a:cubicBezTo>
                    <a:pt x="1248410" y="3294382"/>
                    <a:pt x="1256030" y="3294382"/>
                    <a:pt x="1259840" y="3302002"/>
                  </a:cubicBezTo>
                  <a:cubicBezTo>
                    <a:pt x="1259840" y="3303272"/>
                    <a:pt x="1261110" y="3303272"/>
                    <a:pt x="1262380" y="3303272"/>
                  </a:cubicBezTo>
                  <a:cubicBezTo>
                    <a:pt x="1267460" y="3304542"/>
                    <a:pt x="1272540" y="3305812"/>
                    <a:pt x="1277620" y="3308352"/>
                  </a:cubicBezTo>
                  <a:cubicBezTo>
                    <a:pt x="1280160" y="3309622"/>
                    <a:pt x="1282700" y="3312162"/>
                    <a:pt x="1286510" y="3314702"/>
                  </a:cubicBezTo>
                  <a:cubicBezTo>
                    <a:pt x="1287780" y="3314702"/>
                    <a:pt x="1287780" y="3315972"/>
                    <a:pt x="1289050" y="3315972"/>
                  </a:cubicBezTo>
                  <a:cubicBezTo>
                    <a:pt x="1297940" y="3315972"/>
                    <a:pt x="1300480" y="3322322"/>
                    <a:pt x="1305560" y="3327402"/>
                  </a:cubicBezTo>
                  <a:cubicBezTo>
                    <a:pt x="1313180" y="3333752"/>
                    <a:pt x="1322070" y="3340102"/>
                    <a:pt x="1328420" y="3347722"/>
                  </a:cubicBezTo>
                  <a:cubicBezTo>
                    <a:pt x="1332230" y="3352802"/>
                    <a:pt x="1338580" y="3355342"/>
                    <a:pt x="1342390" y="3357882"/>
                  </a:cubicBezTo>
                  <a:lnTo>
                    <a:pt x="1350010" y="3361692"/>
                  </a:lnTo>
                  <a:cubicBezTo>
                    <a:pt x="1352550" y="3364232"/>
                    <a:pt x="1355090" y="3366772"/>
                    <a:pt x="1358900" y="3369312"/>
                  </a:cubicBezTo>
                  <a:cubicBezTo>
                    <a:pt x="1362710" y="3370582"/>
                    <a:pt x="1363980" y="3375662"/>
                    <a:pt x="1369060" y="3374392"/>
                  </a:cubicBezTo>
                  <a:cubicBezTo>
                    <a:pt x="1371600" y="3374392"/>
                    <a:pt x="1374140" y="3375662"/>
                    <a:pt x="1376680" y="3376932"/>
                  </a:cubicBezTo>
                  <a:cubicBezTo>
                    <a:pt x="1380490" y="3379472"/>
                    <a:pt x="1381760" y="3382012"/>
                    <a:pt x="1386840" y="3382012"/>
                  </a:cubicBezTo>
                  <a:cubicBezTo>
                    <a:pt x="1389380" y="3382012"/>
                    <a:pt x="1391920" y="3384552"/>
                    <a:pt x="1393190" y="3385822"/>
                  </a:cubicBezTo>
                  <a:cubicBezTo>
                    <a:pt x="1399540" y="3388362"/>
                    <a:pt x="1405890" y="3388362"/>
                    <a:pt x="1409700" y="3380742"/>
                  </a:cubicBezTo>
                  <a:lnTo>
                    <a:pt x="1410970" y="3379472"/>
                  </a:lnTo>
                  <a:cubicBezTo>
                    <a:pt x="1416050" y="3382012"/>
                    <a:pt x="1416050" y="3376932"/>
                    <a:pt x="1417320" y="3374392"/>
                  </a:cubicBezTo>
                  <a:cubicBezTo>
                    <a:pt x="1418590" y="3373122"/>
                    <a:pt x="1421130" y="3371852"/>
                    <a:pt x="1422400" y="3370582"/>
                  </a:cubicBezTo>
                  <a:cubicBezTo>
                    <a:pt x="1424940" y="3368042"/>
                    <a:pt x="1427480" y="3366772"/>
                    <a:pt x="1431290" y="3364232"/>
                  </a:cubicBezTo>
                  <a:cubicBezTo>
                    <a:pt x="1432560" y="3362962"/>
                    <a:pt x="1435100" y="3361692"/>
                    <a:pt x="1436370" y="3361692"/>
                  </a:cubicBezTo>
                  <a:cubicBezTo>
                    <a:pt x="1442720" y="3361692"/>
                    <a:pt x="1446530" y="3359152"/>
                    <a:pt x="1451610" y="3354072"/>
                  </a:cubicBezTo>
                  <a:cubicBezTo>
                    <a:pt x="1455420" y="3350262"/>
                    <a:pt x="1461770" y="3347722"/>
                    <a:pt x="1466850" y="3345182"/>
                  </a:cubicBezTo>
                  <a:cubicBezTo>
                    <a:pt x="1471930" y="3342642"/>
                    <a:pt x="1477010" y="3340102"/>
                    <a:pt x="1483360" y="3338832"/>
                  </a:cubicBezTo>
                  <a:cubicBezTo>
                    <a:pt x="1487170" y="3337562"/>
                    <a:pt x="1490980" y="3337562"/>
                    <a:pt x="1494790" y="3337562"/>
                  </a:cubicBezTo>
                  <a:lnTo>
                    <a:pt x="1497330" y="3337562"/>
                  </a:lnTo>
                  <a:cubicBezTo>
                    <a:pt x="1502410" y="3335021"/>
                    <a:pt x="1507490" y="3331212"/>
                    <a:pt x="1513840" y="3328671"/>
                  </a:cubicBezTo>
                  <a:lnTo>
                    <a:pt x="1517650" y="3328671"/>
                  </a:lnTo>
                  <a:cubicBezTo>
                    <a:pt x="1524000" y="3331212"/>
                    <a:pt x="1530350" y="3331212"/>
                    <a:pt x="1536700" y="3326131"/>
                  </a:cubicBezTo>
                  <a:cubicBezTo>
                    <a:pt x="1537970" y="3324861"/>
                    <a:pt x="1540510" y="3323591"/>
                    <a:pt x="1541780" y="3322321"/>
                  </a:cubicBezTo>
                  <a:cubicBezTo>
                    <a:pt x="1548130" y="3324862"/>
                    <a:pt x="1554480" y="3329942"/>
                    <a:pt x="1562100" y="3329942"/>
                  </a:cubicBezTo>
                  <a:cubicBezTo>
                    <a:pt x="1564640" y="3329942"/>
                    <a:pt x="1568450" y="3328671"/>
                    <a:pt x="1570990" y="3327401"/>
                  </a:cubicBezTo>
                  <a:cubicBezTo>
                    <a:pt x="1576070" y="3327401"/>
                    <a:pt x="1581150" y="3327401"/>
                    <a:pt x="1584960" y="3326131"/>
                  </a:cubicBezTo>
                  <a:cubicBezTo>
                    <a:pt x="1590040" y="3324861"/>
                    <a:pt x="1596390" y="3326131"/>
                    <a:pt x="1601470" y="3323591"/>
                  </a:cubicBezTo>
                  <a:cubicBezTo>
                    <a:pt x="1604010" y="3317241"/>
                    <a:pt x="1605280" y="3317241"/>
                    <a:pt x="1611630" y="3318511"/>
                  </a:cubicBezTo>
                  <a:cubicBezTo>
                    <a:pt x="1619250" y="3319781"/>
                    <a:pt x="1624330" y="3318511"/>
                    <a:pt x="1629410" y="3312161"/>
                  </a:cubicBezTo>
                  <a:cubicBezTo>
                    <a:pt x="1631950" y="3308351"/>
                    <a:pt x="1638300" y="3308351"/>
                    <a:pt x="1642110" y="3305811"/>
                  </a:cubicBezTo>
                  <a:cubicBezTo>
                    <a:pt x="1643380" y="3305811"/>
                    <a:pt x="1644650" y="3304541"/>
                    <a:pt x="1645920" y="3304541"/>
                  </a:cubicBezTo>
                  <a:cubicBezTo>
                    <a:pt x="1648460" y="3303271"/>
                    <a:pt x="1649730" y="3303271"/>
                    <a:pt x="1652270" y="3302001"/>
                  </a:cubicBezTo>
                  <a:cubicBezTo>
                    <a:pt x="1658620" y="3299461"/>
                    <a:pt x="1664970" y="3298191"/>
                    <a:pt x="1671320" y="3294381"/>
                  </a:cubicBezTo>
                  <a:cubicBezTo>
                    <a:pt x="1677670" y="3290571"/>
                    <a:pt x="1682750" y="3288031"/>
                    <a:pt x="1689100" y="3293111"/>
                  </a:cubicBezTo>
                  <a:lnTo>
                    <a:pt x="1691640" y="3293111"/>
                  </a:lnTo>
                  <a:cubicBezTo>
                    <a:pt x="1694180" y="3291841"/>
                    <a:pt x="1695450" y="3291841"/>
                    <a:pt x="1697990" y="3290571"/>
                  </a:cubicBezTo>
                  <a:cubicBezTo>
                    <a:pt x="1697990" y="3286761"/>
                    <a:pt x="1697990" y="3281681"/>
                    <a:pt x="1703070" y="3277871"/>
                  </a:cubicBezTo>
                  <a:cubicBezTo>
                    <a:pt x="1704340" y="3276601"/>
                    <a:pt x="1704340" y="3274061"/>
                    <a:pt x="1706880" y="3272791"/>
                  </a:cubicBezTo>
                  <a:cubicBezTo>
                    <a:pt x="1709420" y="3270251"/>
                    <a:pt x="1713230" y="3270251"/>
                    <a:pt x="1715770" y="3271521"/>
                  </a:cubicBezTo>
                  <a:cubicBezTo>
                    <a:pt x="1717040" y="3272791"/>
                    <a:pt x="1719580" y="3271521"/>
                    <a:pt x="1720849" y="3271521"/>
                  </a:cubicBezTo>
                  <a:cubicBezTo>
                    <a:pt x="1728470" y="3270251"/>
                    <a:pt x="1737360" y="3270251"/>
                    <a:pt x="1744979" y="3268981"/>
                  </a:cubicBezTo>
                  <a:cubicBezTo>
                    <a:pt x="1752599" y="3267710"/>
                    <a:pt x="1760219" y="3266440"/>
                    <a:pt x="1767839" y="3263901"/>
                  </a:cubicBezTo>
                  <a:cubicBezTo>
                    <a:pt x="1772919" y="3261360"/>
                    <a:pt x="1777999" y="3262631"/>
                    <a:pt x="1783079" y="3262631"/>
                  </a:cubicBezTo>
                  <a:cubicBezTo>
                    <a:pt x="1793239" y="3263901"/>
                    <a:pt x="1802129" y="3263901"/>
                    <a:pt x="1811019" y="3258821"/>
                  </a:cubicBezTo>
                  <a:lnTo>
                    <a:pt x="1808479" y="3256281"/>
                  </a:lnTo>
                  <a:cubicBezTo>
                    <a:pt x="1811019" y="3255010"/>
                    <a:pt x="1813559" y="3255010"/>
                    <a:pt x="1817369" y="3255010"/>
                  </a:cubicBezTo>
                  <a:cubicBezTo>
                    <a:pt x="1819909" y="3258820"/>
                    <a:pt x="1823719" y="3256281"/>
                    <a:pt x="1826259" y="3253740"/>
                  </a:cubicBezTo>
                  <a:cubicBezTo>
                    <a:pt x="1830069" y="3249930"/>
                    <a:pt x="1833879" y="3251200"/>
                    <a:pt x="1838959" y="3251200"/>
                  </a:cubicBezTo>
                  <a:cubicBezTo>
                    <a:pt x="1844039" y="3252470"/>
                    <a:pt x="1850389" y="3249930"/>
                    <a:pt x="1856739" y="3248660"/>
                  </a:cubicBezTo>
                  <a:cubicBezTo>
                    <a:pt x="1858009" y="3248660"/>
                    <a:pt x="1859279" y="3246120"/>
                    <a:pt x="1859279" y="3244850"/>
                  </a:cubicBezTo>
                  <a:cubicBezTo>
                    <a:pt x="1861819" y="3244850"/>
                    <a:pt x="1864359" y="3243580"/>
                    <a:pt x="1868169" y="3243580"/>
                  </a:cubicBezTo>
                  <a:lnTo>
                    <a:pt x="1873249" y="3243580"/>
                  </a:lnTo>
                  <a:cubicBezTo>
                    <a:pt x="1878329" y="3246120"/>
                    <a:pt x="1883409" y="3246120"/>
                    <a:pt x="1888489" y="3243580"/>
                  </a:cubicBezTo>
                  <a:cubicBezTo>
                    <a:pt x="1889759" y="3242310"/>
                    <a:pt x="1892299" y="3242310"/>
                    <a:pt x="1893569" y="3242310"/>
                  </a:cubicBezTo>
                  <a:cubicBezTo>
                    <a:pt x="1897379" y="3241040"/>
                    <a:pt x="1901189" y="3242310"/>
                    <a:pt x="1903729" y="3238500"/>
                  </a:cubicBezTo>
                  <a:cubicBezTo>
                    <a:pt x="1904999" y="3237230"/>
                    <a:pt x="1907539" y="3238500"/>
                    <a:pt x="1910079" y="3237230"/>
                  </a:cubicBezTo>
                  <a:lnTo>
                    <a:pt x="1946910" y="3237230"/>
                  </a:lnTo>
                  <a:cubicBezTo>
                    <a:pt x="1951990" y="3237230"/>
                    <a:pt x="1958340" y="3238500"/>
                    <a:pt x="1963420" y="3239770"/>
                  </a:cubicBezTo>
                  <a:cubicBezTo>
                    <a:pt x="1969770" y="3241040"/>
                    <a:pt x="1974850" y="3239770"/>
                    <a:pt x="1979930" y="3238500"/>
                  </a:cubicBezTo>
                  <a:lnTo>
                    <a:pt x="1988820" y="3238500"/>
                  </a:lnTo>
                  <a:cubicBezTo>
                    <a:pt x="1992630" y="3238500"/>
                    <a:pt x="1996440" y="3239770"/>
                    <a:pt x="2000250" y="3238500"/>
                  </a:cubicBezTo>
                  <a:cubicBezTo>
                    <a:pt x="2002790" y="3238500"/>
                    <a:pt x="2004060" y="3235960"/>
                    <a:pt x="2005330" y="3233420"/>
                  </a:cubicBezTo>
                  <a:cubicBezTo>
                    <a:pt x="2007870" y="3229610"/>
                    <a:pt x="2011680" y="3228340"/>
                    <a:pt x="2016760" y="3228340"/>
                  </a:cubicBezTo>
                  <a:cubicBezTo>
                    <a:pt x="2020570" y="3228340"/>
                    <a:pt x="2024380" y="3227070"/>
                    <a:pt x="2028190" y="3225800"/>
                  </a:cubicBezTo>
                  <a:lnTo>
                    <a:pt x="2030730" y="3225800"/>
                  </a:lnTo>
                  <a:cubicBezTo>
                    <a:pt x="2035810" y="3233420"/>
                    <a:pt x="2043430" y="3228340"/>
                    <a:pt x="2049780" y="3229610"/>
                  </a:cubicBezTo>
                  <a:lnTo>
                    <a:pt x="2052320" y="3229610"/>
                  </a:lnTo>
                  <a:cubicBezTo>
                    <a:pt x="2057399" y="3232150"/>
                    <a:pt x="2063749" y="3234690"/>
                    <a:pt x="2068830" y="3235960"/>
                  </a:cubicBezTo>
                  <a:cubicBezTo>
                    <a:pt x="2075180" y="3237230"/>
                    <a:pt x="2080260" y="3243580"/>
                    <a:pt x="2085340" y="3243580"/>
                  </a:cubicBezTo>
                  <a:cubicBezTo>
                    <a:pt x="2094230" y="3243580"/>
                    <a:pt x="2101850" y="3249930"/>
                    <a:pt x="2109470" y="3251200"/>
                  </a:cubicBezTo>
                  <a:cubicBezTo>
                    <a:pt x="2115820" y="3252470"/>
                    <a:pt x="2122170" y="3255010"/>
                    <a:pt x="2128520" y="3257550"/>
                  </a:cubicBezTo>
                  <a:cubicBezTo>
                    <a:pt x="2131060" y="3258820"/>
                    <a:pt x="2134870" y="3257550"/>
                    <a:pt x="2137410" y="3257550"/>
                  </a:cubicBezTo>
                  <a:cubicBezTo>
                    <a:pt x="2145030" y="3258820"/>
                    <a:pt x="2152649" y="3258820"/>
                    <a:pt x="2160270" y="3260090"/>
                  </a:cubicBezTo>
                  <a:lnTo>
                    <a:pt x="2161540" y="3260090"/>
                  </a:lnTo>
                  <a:cubicBezTo>
                    <a:pt x="2170430" y="3258820"/>
                    <a:pt x="2179320" y="3261360"/>
                    <a:pt x="2188210" y="3261360"/>
                  </a:cubicBezTo>
                  <a:cubicBezTo>
                    <a:pt x="2189480" y="3035300"/>
                    <a:pt x="2183130" y="2809240"/>
                    <a:pt x="2175510" y="2583181"/>
                  </a:cubicBezTo>
                  <a:cubicBezTo>
                    <a:pt x="2167890" y="2368551"/>
                    <a:pt x="2160270" y="2153920"/>
                    <a:pt x="2159000" y="1939291"/>
                  </a:cubicBezTo>
                  <a:cubicBezTo>
                    <a:pt x="2159000" y="1831341"/>
                    <a:pt x="2160270" y="1724661"/>
                    <a:pt x="2162810" y="1616711"/>
                  </a:cubicBezTo>
                  <a:cubicBezTo>
                    <a:pt x="2166620" y="1508761"/>
                    <a:pt x="2174240" y="1400811"/>
                    <a:pt x="2179320" y="1292861"/>
                  </a:cubicBezTo>
                  <a:cubicBezTo>
                    <a:pt x="2194560" y="951231"/>
                    <a:pt x="2185670" y="608331"/>
                    <a:pt x="2180590" y="266701"/>
                  </a:cubicBezTo>
                  <a:cubicBezTo>
                    <a:pt x="2176780" y="265431"/>
                    <a:pt x="2174240" y="264161"/>
                    <a:pt x="2171700" y="262891"/>
                  </a:cubicBezTo>
                  <a:cubicBezTo>
                    <a:pt x="2167890" y="260351"/>
                    <a:pt x="2164080" y="259081"/>
                    <a:pt x="2159000" y="260351"/>
                  </a:cubicBezTo>
                  <a:lnTo>
                    <a:pt x="2151380" y="260351"/>
                  </a:lnTo>
                  <a:cubicBezTo>
                    <a:pt x="2147570" y="260351"/>
                    <a:pt x="2142490" y="260351"/>
                    <a:pt x="2139950" y="265431"/>
                  </a:cubicBezTo>
                  <a:cubicBezTo>
                    <a:pt x="2139950" y="265431"/>
                    <a:pt x="2138680" y="266701"/>
                    <a:pt x="2137410" y="266701"/>
                  </a:cubicBezTo>
                  <a:lnTo>
                    <a:pt x="2132330" y="266701"/>
                  </a:lnTo>
                  <a:cubicBezTo>
                    <a:pt x="2131060" y="264161"/>
                    <a:pt x="2133600" y="259081"/>
                    <a:pt x="2127250" y="260351"/>
                  </a:cubicBezTo>
                  <a:cubicBezTo>
                    <a:pt x="2124710" y="260351"/>
                    <a:pt x="2120900" y="261621"/>
                    <a:pt x="2118360" y="261621"/>
                  </a:cubicBezTo>
                  <a:lnTo>
                    <a:pt x="2099310" y="261621"/>
                  </a:lnTo>
                  <a:cubicBezTo>
                    <a:pt x="2098040" y="259081"/>
                    <a:pt x="2096770" y="256541"/>
                    <a:pt x="2094230" y="252731"/>
                  </a:cubicBezTo>
                  <a:cubicBezTo>
                    <a:pt x="2092960" y="250191"/>
                    <a:pt x="2091690" y="248921"/>
                    <a:pt x="2087880" y="251461"/>
                  </a:cubicBezTo>
                  <a:cubicBezTo>
                    <a:pt x="2085340" y="252731"/>
                    <a:pt x="2084070" y="252731"/>
                    <a:pt x="2082800" y="250191"/>
                  </a:cubicBezTo>
                  <a:cubicBezTo>
                    <a:pt x="2078990" y="243841"/>
                    <a:pt x="2075180" y="238761"/>
                    <a:pt x="2067560" y="237491"/>
                  </a:cubicBezTo>
                  <a:cubicBezTo>
                    <a:pt x="2066290" y="237491"/>
                    <a:pt x="2065020" y="234950"/>
                    <a:pt x="2063750" y="233681"/>
                  </a:cubicBezTo>
                  <a:cubicBezTo>
                    <a:pt x="2061210" y="231141"/>
                    <a:pt x="2059940" y="228601"/>
                    <a:pt x="2056130" y="228601"/>
                  </a:cubicBezTo>
                  <a:cubicBezTo>
                    <a:pt x="2054860" y="228601"/>
                    <a:pt x="2052320" y="226061"/>
                    <a:pt x="2052320" y="224791"/>
                  </a:cubicBezTo>
                  <a:cubicBezTo>
                    <a:pt x="2051050" y="219711"/>
                    <a:pt x="2051050" y="215901"/>
                    <a:pt x="2051050" y="210821"/>
                  </a:cubicBezTo>
                  <a:cubicBezTo>
                    <a:pt x="2049780" y="205741"/>
                    <a:pt x="2047240" y="200661"/>
                    <a:pt x="2043430" y="198121"/>
                  </a:cubicBezTo>
                  <a:cubicBezTo>
                    <a:pt x="2037080" y="194311"/>
                    <a:pt x="2032000" y="189231"/>
                    <a:pt x="2025650" y="185421"/>
                  </a:cubicBezTo>
                  <a:cubicBezTo>
                    <a:pt x="2024380" y="184151"/>
                    <a:pt x="2021840" y="182881"/>
                    <a:pt x="2019300" y="182881"/>
                  </a:cubicBezTo>
                  <a:cubicBezTo>
                    <a:pt x="2015490" y="181611"/>
                    <a:pt x="2011680" y="180341"/>
                    <a:pt x="2007870" y="180341"/>
                  </a:cubicBezTo>
                  <a:cubicBezTo>
                    <a:pt x="2004060" y="180341"/>
                    <a:pt x="1998980" y="180341"/>
                    <a:pt x="1995170" y="182881"/>
                  </a:cubicBezTo>
                  <a:cubicBezTo>
                    <a:pt x="1987550" y="186691"/>
                    <a:pt x="1981200" y="181611"/>
                    <a:pt x="1974850" y="181611"/>
                  </a:cubicBezTo>
                  <a:cubicBezTo>
                    <a:pt x="1968500" y="180341"/>
                    <a:pt x="1962150" y="177801"/>
                    <a:pt x="1957070" y="176531"/>
                  </a:cubicBezTo>
                  <a:lnTo>
                    <a:pt x="1940560" y="176531"/>
                  </a:lnTo>
                  <a:cubicBezTo>
                    <a:pt x="1926590" y="179071"/>
                    <a:pt x="1915160" y="171451"/>
                    <a:pt x="1901190" y="170181"/>
                  </a:cubicBezTo>
                  <a:cubicBezTo>
                    <a:pt x="1897380" y="170181"/>
                    <a:pt x="1893570" y="166371"/>
                    <a:pt x="1889760" y="163831"/>
                  </a:cubicBezTo>
                  <a:cubicBezTo>
                    <a:pt x="1887220" y="161291"/>
                    <a:pt x="1884680" y="161291"/>
                    <a:pt x="1880870" y="162561"/>
                  </a:cubicBezTo>
                  <a:cubicBezTo>
                    <a:pt x="1875790" y="163831"/>
                    <a:pt x="1870710" y="162561"/>
                    <a:pt x="1865630" y="163831"/>
                  </a:cubicBezTo>
                  <a:cubicBezTo>
                    <a:pt x="1858010" y="166371"/>
                    <a:pt x="1851660" y="160021"/>
                    <a:pt x="1844040" y="160021"/>
                  </a:cubicBezTo>
                  <a:cubicBezTo>
                    <a:pt x="1837690" y="161291"/>
                    <a:pt x="1831340" y="161291"/>
                    <a:pt x="1824990" y="162561"/>
                  </a:cubicBezTo>
                  <a:lnTo>
                    <a:pt x="1809750" y="166371"/>
                  </a:lnTo>
                  <a:cubicBezTo>
                    <a:pt x="1799590" y="171451"/>
                    <a:pt x="1791970" y="165101"/>
                    <a:pt x="1783080" y="162561"/>
                  </a:cubicBezTo>
                  <a:cubicBezTo>
                    <a:pt x="1776730" y="161291"/>
                    <a:pt x="1772920" y="158751"/>
                    <a:pt x="1767840" y="154941"/>
                  </a:cubicBezTo>
                  <a:cubicBezTo>
                    <a:pt x="1762760" y="151131"/>
                    <a:pt x="1757680" y="154941"/>
                    <a:pt x="1753870" y="154941"/>
                  </a:cubicBezTo>
                  <a:cubicBezTo>
                    <a:pt x="1750060" y="154941"/>
                    <a:pt x="1747520" y="158751"/>
                    <a:pt x="1744980" y="160021"/>
                  </a:cubicBezTo>
                  <a:cubicBezTo>
                    <a:pt x="1741170" y="161291"/>
                    <a:pt x="1737360" y="161291"/>
                    <a:pt x="1733550" y="161291"/>
                  </a:cubicBezTo>
                  <a:cubicBezTo>
                    <a:pt x="1729740" y="161291"/>
                    <a:pt x="1724660" y="160021"/>
                    <a:pt x="1720850" y="161291"/>
                  </a:cubicBezTo>
                  <a:cubicBezTo>
                    <a:pt x="1714500" y="163831"/>
                    <a:pt x="1709420" y="167641"/>
                    <a:pt x="1704340" y="170181"/>
                  </a:cubicBezTo>
                  <a:cubicBezTo>
                    <a:pt x="1703070" y="171451"/>
                    <a:pt x="1701800" y="172721"/>
                    <a:pt x="1700530" y="172721"/>
                  </a:cubicBezTo>
                  <a:cubicBezTo>
                    <a:pt x="1691640" y="177801"/>
                    <a:pt x="1681480" y="179071"/>
                    <a:pt x="1670050" y="179071"/>
                  </a:cubicBezTo>
                  <a:cubicBezTo>
                    <a:pt x="1663700" y="179071"/>
                    <a:pt x="1657350" y="179071"/>
                    <a:pt x="1651000" y="177801"/>
                  </a:cubicBezTo>
                  <a:cubicBezTo>
                    <a:pt x="1647190" y="177801"/>
                    <a:pt x="1644650" y="173991"/>
                    <a:pt x="1642110" y="173991"/>
                  </a:cubicBezTo>
                  <a:cubicBezTo>
                    <a:pt x="1633220" y="172720"/>
                    <a:pt x="1625600" y="172720"/>
                    <a:pt x="1616710" y="172720"/>
                  </a:cubicBezTo>
                  <a:cubicBezTo>
                    <a:pt x="1615440" y="172720"/>
                    <a:pt x="1614170" y="173991"/>
                    <a:pt x="1612900" y="173991"/>
                  </a:cubicBezTo>
                  <a:cubicBezTo>
                    <a:pt x="1607820" y="176530"/>
                    <a:pt x="1602740" y="180341"/>
                    <a:pt x="1597660" y="182880"/>
                  </a:cubicBezTo>
                  <a:cubicBezTo>
                    <a:pt x="1588770" y="185420"/>
                    <a:pt x="1579880" y="187960"/>
                    <a:pt x="1570990" y="189230"/>
                  </a:cubicBezTo>
                  <a:lnTo>
                    <a:pt x="1567180" y="189230"/>
                  </a:lnTo>
                  <a:cubicBezTo>
                    <a:pt x="1559560" y="185420"/>
                    <a:pt x="1553210" y="189230"/>
                    <a:pt x="1545590" y="190501"/>
                  </a:cubicBezTo>
                  <a:cubicBezTo>
                    <a:pt x="1537970" y="193041"/>
                    <a:pt x="1530350" y="196851"/>
                    <a:pt x="1522730" y="199391"/>
                  </a:cubicBezTo>
                  <a:cubicBezTo>
                    <a:pt x="1520190" y="200661"/>
                    <a:pt x="1517650" y="199391"/>
                    <a:pt x="1515110" y="198120"/>
                  </a:cubicBezTo>
                  <a:cubicBezTo>
                    <a:pt x="1511300" y="196850"/>
                    <a:pt x="1508760" y="196850"/>
                    <a:pt x="1506220" y="199391"/>
                  </a:cubicBezTo>
                  <a:cubicBezTo>
                    <a:pt x="1504950" y="200661"/>
                    <a:pt x="1503680" y="200661"/>
                    <a:pt x="1502410" y="200661"/>
                  </a:cubicBezTo>
                  <a:cubicBezTo>
                    <a:pt x="1498600" y="201931"/>
                    <a:pt x="1494790" y="201931"/>
                    <a:pt x="1492250" y="203201"/>
                  </a:cubicBezTo>
                  <a:cubicBezTo>
                    <a:pt x="1487170" y="207011"/>
                    <a:pt x="1482090" y="205741"/>
                    <a:pt x="1477010" y="208281"/>
                  </a:cubicBezTo>
                  <a:cubicBezTo>
                    <a:pt x="1471930" y="210821"/>
                    <a:pt x="1466850" y="210821"/>
                    <a:pt x="1463040" y="214631"/>
                  </a:cubicBezTo>
                  <a:cubicBezTo>
                    <a:pt x="1461770" y="215901"/>
                    <a:pt x="1459230" y="215901"/>
                    <a:pt x="1456690" y="215901"/>
                  </a:cubicBezTo>
                  <a:cubicBezTo>
                    <a:pt x="1450340" y="217171"/>
                    <a:pt x="1445260" y="220981"/>
                    <a:pt x="1441450" y="226061"/>
                  </a:cubicBezTo>
                  <a:cubicBezTo>
                    <a:pt x="1436370" y="231141"/>
                    <a:pt x="1431290" y="234951"/>
                    <a:pt x="1426210" y="238761"/>
                  </a:cubicBezTo>
                  <a:cubicBezTo>
                    <a:pt x="1424940" y="240031"/>
                    <a:pt x="1421130" y="240031"/>
                    <a:pt x="1419860" y="240031"/>
                  </a:cubicBezTo>
                  <a:cubicBezTo>
                    <a:pt x="1414780" y="240031"/>
                    <a:pt x="1409700" y="238761"/>
                    <a:pt x="1405890" y="237491"/>
                  </a:cubicBezTo>
                  <a:cubicBezTo>
                    <a:pt x="1403350" y="237491"/>
                    <a:pt x="1402080" y="236220"/>
                    <a:pt x="1399540" y="236220"/>
                  </a:cubicBezTo>
                  <a:cubicBezTo>
                    <a:pt x="1391920" y="240030"/>
                    <a:pt x="1383030" y="237491"/>
                    <a:pt x="1375410" y="237491"/>
                  </a:cubicBezTo>
                  <a:cubicBezTo>
                    <a:pt x="1374140" y="237491"/>
                    <a:pt x="1371600" y="236220"/>
                    <a:pt x="1370330" y="234950"/>
                  </a:cubicBezTo>
                  <a:cubicBezTo>
                    <a:pt x="1365250" y="231141"/>
                    <a:pt x="1360170" y="231141"/>
                    <a:pt x="1355090" y="233680"/>
                  </a:cubicBezTo>
                  <a:cubicBezTo>
                    <a:pt x="1351280" y="234950"/>
                    <a:pt x="1347470" y="234950"/>
                    <a:pt x="1344930" y="232410"/>
                  </a:cubicBezTo>
                  <a:cubicBezTo>
                    <a:pt x="1339850" y="228600"/>
                    <a:pt x="1333500" y="226060"/>
                    <a:pt x="1327150" y="224790"/>
                  </a:cubicBezTo>
                  <a:cubicBezTo>
                    <a:pt x="1322070" y="223520"/>
                    <a:pt x="1316990" y="220980"/>
                    <a:pt x="1311910" y="218440"/>
                  </a:cubicBezTo>
                  <a:cubicBezTo>
                    <a:pt x="1309370" y="217170"/>
                    <a:pt x="1306830" y="218440"/>
                    <a:pt x="1304290" y="218440"/>
                  </a:cubicBezTo>
                  <a:cubicBezTo>
                    <a:pt x="1301750" y="218440"/>
                    <a:pt x="1300480" y="219710"/>
                    <a:pt x="1297940" y="219710"/>
                  </a:cubicBezTo>
                  <a:cubicBezTo>
                    <a:pt x="1290320" y="220980"/>
                    <a:pt x="1282700" y="223520"/>
                    <a:pt x="1276350" y="222250"/>
                  </a:cubicBezTo>
                  <a:cubicBezTo>
                    <a:pt x="1267461" y="219710"/>
                    <a:pt x="1258570" y="220980"/>
                    <a:pt x="1250950" y="215900"/>
                  </a:cubicBezTo>
                  <a:cubicBezTo>
                    <a:pt x="1247140" y="213360"/>
                    <a:pt x="1245870" y="215900"/>
                    <a:pt x="1243330" y="215900"/>
                  </a:cubicBezTo>
                  <a:cubicBezTo>
                    <a:pt x="1242061" y="215900"/>
                    <a:pt x="1240791" y="215900"/>
                    <a:pt x="1238250" y="217170"/>
                  </a:cubicBezTo>
                  <a:cubicBezTo>
                    <a:pt x="1236980" y="220980"/>
                    <a:pt x="1231900" y="223520"/>
                    <a:pt x="1225550" y="220980"/>
                  </a:cubicBezTo>
                  <a:cubicBezTo>
                    <a:pt x="1221740" y="219710"/>
                    <a:pt x="1219200" y="219710"/>
                    <a:pt x="1215390" y="220980"/>
                  </a:cubicBezTo>
                  <a:cubicBezTo>
                    <a:pt x="1211580" y="222250"/>
                    <a:pt x="1207770" y="222250"/>
                    <a:pt x="1202690" y="223520"/>
                  </a:cubicBezTo>
                  <a:lnTo>
                    <a:pt x="1201420" y="223520"/>
                  </a:lnTo>
                  <a:cubicBezTo>
                    <a:pt x="1191260" y="229870"/>
                    <a:pt x="1181100" y="224791"/>
                    <a:pt x="1169670" y="224791"/>
                  </a:cubicBezTo>
                  <a:lnTo>
                    <a:pt x="1163320" y="224791"/>
                  </a:lnTo>
                  <a:cubicBezTo>
                    <a:pt x="1155700" y="226061"/>
                    <a:pt x="1151890" y="219711"/>
                    <a:pt x="1146810" y="215900"/>
                  </a:cubicBezTo>
                  <a:cubicBezTo>
                    <a:pt x="1141730" y="212090"/>
                    <a:pt x="1136650" y="207010"/>
                    <a:pt x="1131570" y="204470"/>
                  </a:cubicBezTo>
                  <a:cubicBezTo>
                    <a:pt x="1130300" y="203200"/>
                    <a:pt x="1126490" y="204470"/>
                    <a:pt x="1123950" y="204470"/>
                  </a:cubicBezTo>
                  <a:lnTo>
                    <a:pt x="1112520" y="204470"/>
                  </a:lnTo>
                  <a:lnTo>
                    <a:pt x="1111250" y="203200"/>
                  </a:lnTo>
                  <a:cubicBezTo>
                    <a:pt x="1102361" y="205741"/>
                    <a:pt x="1097280" y="200660"/>
                    <a:pt x="1090930" y="195580"/>
                  </a:cubicBezTo>
                  <a:cubicBezTo>
                    <a:pt x="1087120" y="193040"/>
                    <a:pt x="1082041" y="190500"/>
                    <a:pt x="1078230" y="189230"/>
                  </a:cubicBezTo>
                  <a:cubicBezTo>
                    <a:pt x="1073150" y="186690"/>
                    <a:pt x="1066800" y="185420"/>
                    <a:pt x="1064261" y="179070"/>
                  </a:cubicBezTo>
                  <a:cubicBezTo>
                    <a:pt x="1062991" y="176530"/>
                    <a:pt x="1060450" y="176530"/>
                    <a:pt x="1059180" y="173990"/>
                  </a:cubicBezTo>
                  <a:cubicBezTo>
                    <a:pt x="1057911" y="171450"/>
                    <a:pt x="1056641" y="168910"/>
                    <a:pt x="1056641" y="167640"/>
                  </a:cubicBezTo>
                  <a:cubicBezTo>
                    <a:pt x="1056641" y="165100"/>
                    <a:pt x="1057911" y="162560"/>
                    <a:pt x="1059180" y="160020"/>
                  </a:cubicBezTo>
                  <a:cubicBezTo>
                    <a:pt x="1060450" y="156210"/>
                    <a:pt x="1057911" y="152400"/>
                    <a:pt x="1054100" y="149860"/>
                  </a:cubicBezTo>
                  <a:cubicBezTo>
                    <a:pt x="1052830" y="148590"/>
                    <a:pt x="1050290" y="148590"/>
                    <a:pt x="1050290" y="147320"/>
                  </a:cubicBezTo>
                  <a:cubicBezTo>
                    <a:pt x="1047750" y="139700"/>
                    <a:pt x="1041400" y="137160"/>
                    <a:pt x="1036320" y="130810"/>
                  </a:cubicBezTo>
                  <a:cubicBezTo>
                    <a:pt x="1032510" y="127000"/>
                    <a:pt x="1029970" y="121920"/>
                    <a:pt x="1027430" y="116840"/>
                  </a:cubicBezTo>
                  <a:cubicBezTo>
                    <a:pt x="1024891" y="114300"/>
                    <a:pt x="1023620" y="111760"/>
                    <a:pt x="1019811" y="109220"/>
                  </a:cubicBezTo>
                  <a:cubicBezTo>
                    <a:pt x="1010921" y="105410"/>
                    <a:pt x="1002030" y="101600"/>
                    <a:pt x="993141" y="96520"/>
                  </a:cubicBezTo>
                  <a:cubicBezTo>
                    <a:pt x="993141" y="106680"/>
                    <a:pt x="990601" y="104140"/>
                    <a:pt x="989330" y="101600"/>
                  </a:cubicBezTo>
                  <a:cubicBezTo>
                    <a:pt x="989330" y="97790"/>
                    <a:pt x="986791" y="96520"/>
                    <a:pt x="982980" y="96520"/>
                  </a:cubicBezTo>
                  <a:cubicBezTo>
                    <a:pt x="982980" y="96520"/>
                    <a:pt x="981711" y="96520"/>
                    <a:pt x="981711" y="95250"/>
                  </a:cubicBezTo>
                  <a:cubicBezTo>
                    <a:pt x="980441" y="87630"/>
                    <a:pt x="974091" y="90170"/>
                    <a:pt x="970280" y="88900"/>
                  </a:cubicBezTo>
                  <a:cubicBezTo>
                    <a:pt x="967741" y="87630"/>
                    <a:pt x="965200" y="86360"/>
                    <a:pt x="962661" y="87630"/>
                  </a:cubicBezTo>
                  <a:cubicBezTo>
                    <a:pt x="957580" y="88900"/>
                    <a:pt x="953771" y="85090"/>
                    <a:pt x="948691" y="83820"/>
                  </a:cubicBezTo>
                  <a:cubicBezTo>
                    <a:pt x="947421" y="83820"/>
                    <a:pt x="946151" y="83820"/>
                    <a:pt x="944880" y="85090"/>
                  </a:cubicBezTo>
                  <a:cubicBezTo>
                    <a:pt x="942341" y="87630"/>
                    <a:pt x="939800" y="87630"/>
                    <a:pt x="935991" y="85090"/>
                  </a:cubicBezTo>
                  <a:cubicBezTo>
                    <a:pt x="930911" y="81280"/>
                    <a:pt x="925830" y="81280"/>
                    <a:pt x="919480" y="83820"/>
                  </a:cubicBezTo>
                  <a:cubicBezTo>
                    <a:pt x="916941" y="85090"/>
                    <a:pt x="914400" y="85090"/>
                    <a:pt x="911861" y="83820"/>
                  </a:cubicBezTo>
                  <a:cubicBezTo>
                    <a:pt x="906780" y="81280"/>
                    <a:pt x="901700" y="77470"/>
                    <a:pt x="895350" y="74930"/>
                  </a:cubicBezTo>
                  <a:cubicBezTo>
                    <a:pt x="894080" y="74930"/>
                    <a:pt x="892811" y="73660"/>
                    <a:pt x="891540" y="73660"/>
                  </a:cubicBezTo>
                  <a:cubicBezTo>
                    <a:pt x="883920" y="74930"/>
                    <a:pt x="877570" y="72390"/>
                    <a:pt x="869950" y="74930"/>
                  </a:cubicBezTo>
                  <a:cubicBezTo>
                    <a:pt x="866140" y="76200"/>
                    <a:pt x="861061" y="76200"/>
                    <a:pt x="858520" y="81280"/>
                  </a:cubicBezTo>
                  <a:cubicBezTo>
                    <a:pt x="857250" y="82550"/>
                    <a:pt x="853440" y="82550"/>
                    <a:pt x="850900" y="83820"/>
                  </a:cubicBezTo>
                  <a:cubicBezTo>
                    <a:pt x="844550" y="85090"/>
                    <a:pt x="838200" y="86360"/>
                    <a:pt x="831850" y="83820"/>
                  </a:cubicBezTo>
                  <a:cubicBezTo>
                    <a:pt x="826770" y="81280"/>
                    <a:pt x="820420" y="82550"/>
                    <a:pt x="815340" y="81280"/>
                  </a:cubicBezTo>
                  <a:cubicBezTo>
                    <a:pt x="811530" y="80010"/>
                    <a:pt x="808990" y="77470"/>
                    <a:pt x="806450" y="76200"/>
                  </a:cubicBezTo>
                  <a:cubicBezTo>
                    <a:pt x="805180" y="74930"/>
                    <a:pt x="803910" y="73660"/>
                    <a:pt x="802640" y="73660"/>
                  </a:cubicBezTo>
                  <a:cubicBezTo>
                    <a:pt x="795020" y="71120"/>
                    <a:pt x="788670" y="66040"/>
                    <a:pt x="784860" y="59690"/>
                  </a:cubicBezTo>
                  <a:cubicBezTo>
                    <a:pt x="782320" y="55880"/>
                    <a:pt x="778510" y="52070"/>
                    <a:pt x="775970" y="48260"/>
                  </a:cubicBezTo>
                  <a:cubicBezTo>
                    <a:pt x="767080" y="45720"/>
                    <a:pt x="768350" y="35560"/>
                    <a:pt x="763270" y="30480"/>
                  </a:cubicBezTo>
                  <a:cubicBezTo>
                    <a:pt x="759460" y="25400"/>
                    <a:pt x="755650" y="22860"/>
                    <a:pt x="749300" y="21590"/>
                  </a:cubicBezTo>
                  <a:lnTo>
                    <a:pt x="748030" y="21590"/>
                  </a:lnTo>
                  <a:cubicBezTo>
                    <a:pt x="741680" y="16510"/>
                    <a:pt x="735330" y="20320"/>
                    <a:pt x="727710" y="20320"/>
                  </a:cubicBezTo>
                  <a:cubicBezTo>
                    <a:pt x="725170" y="20320"/>
                    <a:pt x="721360" y="17780"/>
                    <a:pt x="718820" y="16510"/>
                  </a:cubicBezTo>
                  <a:cubicBezTo>
                    <a:pt x="717550" y="13970"/>
                    <a:pt x="716280" y="12700"/>
                    <a:pt x="715010" y="12700"/>
                  </a:cubicBezTo>
                  <a:cubicBezTo>
                    <a:pt x="707390" y="11430"/>
                    <a:pt x="701040" y="6350"/>
                    <a:pt x="694690" y="0"/>
                  </a:cubicBezTo>
                  <a:cubicBezTo>
                    <a:pt x="692150" y="1270"/>
                    <a:pt x="689610" y="2540"/>
                    <a:pt x="687070" y="2540"/>
                  </a:cubicBezTo>
                  <a:cubicBezTo>
                    <a:pt x="684530" y="3810"/>
                    <a:pt x="680720" y="3810"/>
                    <a:pt x="676910" y="3810"/>
                  </a:cubicBezTo>
                  <a:cubicBezTo>
                    <a:pt x="671830" y="2540"/>
                    <a:pt x="666750" y="3810"/>
                    <a:pt x="661670" y="7620"/>
                  </a:cubicBezTo>
                  <a:cubicBezTo>
                    <a:pt x="659130" y="8890"/>
                    <a:pt x="657860" y="10160"/>
                    <a:pt x="655320" y="11430"/>
                  </a:cubicBezTo>
                  <a:cubicBezTo>
                    <a:pt x="652780" y="12700"/>
                    <a:pt x="651510" y="15240"/>
                    <a:pt x="648970" y="16510"/>
                  </a:cubicBezTo>
                  <a:cubicBezTo>
                    <a:pt x="647700" y="17780"/>
                    <a:pt x="645160" y="17780"/>
                    <a:pt x="643890" y="19050"/>
                  </a:cubicBezTo>
                  <a:lnTo>
                    <a:pt x="636270" y="22860"/>
                  </a:lnTo>
                  <a:cubicBezTo>
                    <a:pt x="636270" y="22860"/>
                    <a:pt x="635000" y="24130"/>
                    <a:pt x="635000" y="22860"/>
                  </a:cubicBezTo>
                  <a:cubicBezTo>
                    <a:pt x="629920" y="20320"/>
                    <a:pt x="626110" y="25400"/>
                    <a:pt x="622300" y="27940"/>
                  </a:cubicBezTo>
                  <a:cubicBezTo>
                    <a:pt x="618490" y="30480"/>
                    <a:pt x="613410" y="30480"/>
                    <a:pt x="609600" y="33020"/>
                  </a:cubicBezTo>
                  <a:lnTo>
                    <a:pt x="608330" y="33020"/>
                  </a:lnTo>
                  <a:cubicBezTo>
                    <a:pt x="601980" y="34290"/>
                    <a:pt x="595630" y="36830"/>
                    <a:pt x="589280" y="38100"/>
                  </a:cubicBezTo>
                  <a:cubicBezTo>
                    <a:pt x="586740" y="38100"/>
                    <a:pt x="585470" y="39370"/>
                    <a:pt x="582930" y="40640"/>
                  </a:cubicBezTo>
                  <a:cubicBezTo>
                    <a:pt x="579120" y="41910"/>
                    <a:pt x="575310" y="44450"/>
                    <a:pt x="571500" y="45720"/>
                  </a:cubicBezTo>
                  <a:cubicBezTo>
                    <a:pt x="568960" y="46990"/>
                    <a:pt x="565150" y="48260"/>
                    <a:pt x="562610" y="49530"/>
                  </a:cubicBezTo>
                  <a:lnTo>
                    <a:pt x="558800" y="49530"/>
                  </a:lnTo>
                  <a:cubicBezTo>
                    <a:pt x="558800" y="49530"/>
                    <a:pt x="556260" y="49530"/>
                    <a:pt x="554990" y="52070"/>
                  </a:cubicBezTo>
                  <a:cubicBezTo>
                    <a:pt x="549910" y="49530"/>
                    <a:pt x="543560" y="48260"/>
                    <a:pt x="538480" y="45720"/>
                  </a:cubicBezTo>
                  <a:cubicBezTo>
                    <a:pt x="534670" y="44450"/>
                    <a:pt x="525780" y="46990"/>
                    <a:pt x="523240" y="50800"/>
                  </a:cubicBezTo>
                  <a:cubicBezTo>
                    <a:pt x="521970" y="52070"/>
                    <a:pt x="520700" y="53340"/>
                    <a:pt x="519430" y="53340"/>
                  </a:cubicBezTo>
                  <a:cubicBezTo>
                    <a:pt x="518160" y="53340"/>
                    <a:pt x="515620" y="52070"/>
                    <a:pt x="514350" y="52070"/>
                  </a:cubicBezTo>
                  <a:cubicBezTo>
                    <a:pt x="513080" y="52070"/>
                    <a:pt x="511810" y="53340"/>
                    <a:pt x="509270" y="53340"/>
                  </a:cubicBezTo>
                  <a:cubicBezTo>
                    <a:pt x="509270" y="54610"/>
                    <a:pt x="510540" y="55880"/>
                    <a:pt x="510540" y="57150"/>
                  </a:cubicBezTo>
                  <a:cubicBezTo>
                    <a:pt x="506730" y="58420"/>
                    <a:pt x="500380" y="68580"/>
                    <a:pt x="500380" y="73660"/>
                  </a:cubicBezTo>
                  <a:cubicBezTo>
                    <a:pt x="494030" y="76200"/>
                    <a:pt x="486410" y="77470"/>
                    <a:pt x="483870" y="85090"/>
                  </a:cubicBezTo>
                  <a:cubicBezTo>
                    <a:pt x="483870" y="86360"/>
                    <a:pt x="482600" y="86360"/>
                    <a:pt x="482600" y="87630"/>
                  </a:cubicBezTo>
                  <a:cubicBezTo>
                    <a:pt x="474980" y="88900"/>
                    <a:pt x="473710" y="96520"/>
                    <a:pt x="469900" y="102870"/>
                  </a:cubicBezTo>
                  <a:lnTo>
                    <a:pt x="469900" y="105410"/>
                  </a:lnTo>
                  <a:cubicBezTo>
                    <a:pt x="468630" y="105410"/>
                    <a:pt x="467360" y="106680"/>
                    <a:pt x="466090" y="106680"/>
                  </a:cubicBezTo>
                  <a:cubicBezTo>
                    <a:pt x="461010" y="109220"/>
                    <a:pt x="458470" y="113030"/>
                    <a:pt x="457200" y="119380"/>
                  </a:cubicBezTo>
                  <a:cubicBezTo>
                    <a:pt x="455930" y="125730"/>
                    <a:pt x="455930" y="130810"/>
                    <a:pt x="454660" y="137160"/>
                  </a:cubicBezTo>
                  <a:cubicBezTo>
                    <a:pt x="452120" y="135890"/>
                    <a:pt x="448310" y="138430"/>
                    <a:pt x="447040" y="134620"/>
                  </a:cubicBezTo>
                  <a:lnTo>
                    <a:pt x="444500" y="134620"/>
                  </a:lnTo>
                  <a:cubicBezTo>
                    <a:pt x="440690" y="139700"/>
                    <a:pt x="436880" y="144780"/>
                    <a:pt x="433070" y="148590"/>
                  </a:cubicBezTo>
                  <a:cubicBezTo>
                    <a:pt x="429260" y="151130"/>
                    <a:pt x="425450" y="152400"/>
                    <a:pt x="420370" y="154940"/>
                  </a:cubicBezTo>
                  <a:lnTo>
                    <a:pt x="420370" y="157480"/>
                  </a:lnTo>
                  <a:cubicBezTo>
                    <a:pt x="415290" y="156210"/>
                    <a:pt x="411480" y="154940"/>
                    <a:pt x="407670" y="152400"/>
                  </a:cubicBezTo>
                  <a:cubicBezTo>
                    <a:pt x="406400" y="152400"/>
                    <a:pt x="405130" y="151130"/>
                    <a:pt x="405130" y="151130"/>
                  </a:cubicBezTo>
                  <a:cubicBezTo>
                    <a:pt x="403860" y="151130"/>
                    <a:pt x="403860" y="149860"/>
                    <a:pt x="403860" y="149860"/>
                  </a:cubicBezTo>
                  <a:cubicBezTo>
                    <a:pt x="402590" y="149860"/>
                    <a:pt x="402590" y="151130"/>
                    <a:pt x="402590" y="152400"/>
                  </a:cubicBezTo>
                  <a:cubicBezTo>
                    <a:pt x="402590" y="157480"/>
                    <a:pt x="400050" y="156210"/>
                    <a:pt x="397510" y="154940"/>
                  </a:cubicBezTo>
                  <a:cubicBezTo>
                    <a:pt x="394970" y="153670"/>
                    <a:pt x="392430" y="153670"/>
                    <a:pt x="391160" y="157480"/>
                  </a:cubicBezTo>
                  <a:cubicBezTo>
                    <a:pt x="391160" y="158750"/>
                    <a:pt x="389890" y="160020"/>
                    <a:pt x="388620" y="160020"/>
                  </a:cubicBezTo>
                  <a:cubicBezTo>
                    <a:pt x="384810" y="161290"/>
                    <a:pt x="381000" y="162560"/>
                    <a:pt x="379730" y="166370"/>
                  </a:cubicBezTo>
                  <a:cubicBezTo>
                    <a:pt x="378460" y="168910"/>
                    <a:pt x="377190" y="170180"/>
                    <a:pt x="374650" y="172720"/>
                  </a:cubicBezTo>
                  <a:lnTo>
                    <a:pt x="355600" y="172720"/>
                  </a:lnTo>
                  <a:cubicBezTo>
                    <a:pt x="353060" y="172720"/>
                    <a:pt x="350520" y="172720"/>
                    <a:pt x="347980" y="173990"/>
                  </a:cubicBezTo>
                  <a:cubicBezTo>
                    <a:pt x="345440" y="173990"/>
                    <a:pt x="342900" y="175260"/>
                    <a:pt x="339090" y="176530"/>
                  </a:cubicBezTo>
                  <a:cubicBezTo>
                    <a:pt x="336550" y="177800"/>
                    <a:pt x="332740" y="180340"/>
                    <a:pt x="330200" y="181610"/>
                  </a:cubicBezTo>
                  <a:cubicBezTo>
                    <a:pt x="328930" y="182880"/>
                    <a:pt x="327660" y="182880"/>
                    <a:pt x="326390" y="182880"/>
                  </a:cubicBezTo>
                  <a:cubicBezTo>
                    <a:pt x="320040" y="182880"/>
                    <a:pt x="316230" y="186690"/>
                    <a:pt x="312420" y="190500"/>
                  </a:cubicBezTo>
                  <a:cubicBezTo>
                    <a:pt x="308610" y="193040"/>
                    <a:pt x="306070" y="196850"/>
                    <a:pt x="302260" y="199390"/>
                  </a:cubicBezTo>
                  <a:cubicBezTo>
                    <a:pt x="299720" y="200660"/>
                    <a:pt x="297180" y="201930"/>
                    <a:pt x="295910" y="203200"/>
                  </a:cubicBezTo>
                  <a:cubicBezTo>
                    <a:pt x="293370" y="204470"/>
                    <a:pt x="292100" y="207010"/>
                    <a:pt x="289560" y="207010"/>
                  </a:cubicBezTo>
                  <a:cubicBezTo>
                    <a:pt x="287020" y="208280"/>
                    <a:pt x="283210" y="208280"/>
                    <a:pt x="280670" y="207010"/>
                  </a:cubicBezTo>
                  <a:cubicBezTo>
                    <a:pt x="276860" y="204470"/>
                    <a:pt x="273050" y="207010"/>
                    <a:pt x="270510" y="208280"/>
                  </a:cubicBezTo>
                  <a:cubicBezTo>
                    <a:pt x="266700" y="209550"/>
                    <a:pt x="264160" y="212090"/>
                    <a:pt x="261620" y="213360"/>
                  </a:cubicBezTo>
                  <a:cubicBezTo>
                    <a:pt x="262890" y="214630"/>
                    <a:pt x="262890" y="215900"/>
                    <a:pt x="264160" y="217170"/>
                  </a:cubicBezTo>
                  <a:lnTo>
                    <a:pt x="260350" y="217170"/>
                  </a:lnTo>
                  <a:cubicBezTo>
                    <a:pt x="260350" y="218440"/>
                    <a:pt x="259080" y="219710"/>
                    <a:pt x="259080" y="220980"/>
                  </a:cubicBezTo>
                  <a:cubicBezTo>
                    <a:pt x="257810" y="220980"/>
                    <a:pt x="256540" y="219710"/>
                    <a:pt x="256540" y="219710"/>
                  </a:cubicBezTo>
                  <a:cubicBezTo>
                    <a:pt x="252730" y="222250"/>
                    <a:pt x="248920" y="224790"/>
                    <a:pt x="245110" y="226060"/>
                  </a:cubicBezTo>
                  <a:cubicBezTo>
                    <a:pt x="243840" y="226060"/>
                    <a:pt x="242570" y="227330"/>
                    <a:pt x="242570" y="227330"/>
                  </a:cubicBezTo>
                  <a:cubicBezTo>
                    <a:pt x="237490" y="226060"/>
                    <a:pt x="231140" y="227330"/>
                    <a:pt x="227330" y="223520"/>
                  </a:cubicBezTo>
                  <a:cubicBezTo>
                    <a:pt x="224790" y="220980"/>
                    <a:pt x="220980" y="219710"/>
                    <a:pt x="218440" y="217170"/>
                  </a:cubicBezTo>
                  <a:cubicBezTo>
                    <a:pt x="214630" y="214630"/>
                    <a:pt x="209550" y="215900"/>
                    <a:pt x="205740" y="222250"/>
                  </a:cubicBezTo>
                  <a:lnTo>
                    <a:pt x="187960" y="204470"/>
                  </a:lnTo>
                  <a:cubicBezTo>
                    <a:pt x="186690" y="205740"/>
                    <a:pt x="184150" y="207010"/>
                    <a:pt x="182880" y="208280"/>
                  </a:cubicBezTo>
                  <a:cubicBezTo>
                    <a:pt x="181610" y="208280"/>
                    <a:pt x="181610" y="209550"/>
                    <a:pt x="180340" y="209550"/>
                  </a:cubicBezTo>
                  <a:cubicBezTo>
                    <a:pt x="175260" y="210820"/>
                    <a:pt x="170180" y="212090"/>
                    <a:pt x="163830" y="213360"/>
                  </a:cubicBezTo>
                  <a:cubicBezTo>
                    <a:pt x="160020" y="214630"/>
                    <a:pt x="157480" y="215900"/>
                    <a:pt x="157480" y="220980"/>
                  </a:cubicBezTo>
                  <a:cubicBezTo>
                    <a:pt x="152400" y="223520"/>
                    <a:pt x="147320" y="222250"/>
                    <a:pt x="143510" y="227330"/>
                  </a:cubicBezTo>
                  <a:lnTo>
                    <a:pt x="139700" y="227330"/>
                  </a:lnTo>
                  <a:cubicBezTo>
                    <a:pt x="132080" y="223520"/>
                    <a:pt x="125730" y="224790"/>
                    <a:pt x="120650" y="231140"/>
                  </a:cubicBezTo>
                  <a:cubicBezTo>
                    <a:pt x="119380" y="232410"/>
                    <a:pt x="118110" y="232410"/>
                    <a:pt x="115570" y="232410"/>
                  </a:cubicBezTo>
                  <a:cubicBezTo>
                    <a:pt x="109220" y="231140"/>
                    <a:pt x="104140" y="234950"/>
                    <a:pt x="99060" y="238760"/>
                  </a:cubicBezTo>
                  <a:cubicBezTo>
                    <a:pt x="96520" y="241300"/>
                    <a:pt x="93980" y="242570"/>
                    <a:pt x="90170" y="242570"/>
                  </a:cubicBezTo>
                  <a:cubicBezTo>
                    <a:pt x="83820" y="243840"/>
                    <a:pt x="78740" y="243840"/>
                    <a:pt x="72390" y="243840"/>
                  </a:cubicBezTo>
                  <a:cubicBezTo>
                    <a:pt x="72390" y="243840"/>
                    <a:pt x="71120" y="243840"/>
                    <a:pt x="71120" y="245110"/>
                  </a:cubicBezTo>
                  <a:cubicBezTo>
                    <a:pt x="66040" y="251460"/>
                    <a:pt x="59690" y="251460"/>
                    <a:pt x="52070" y="251460"/>
                  </a:cubicBezTo>
                  <a:cubicBezTo>
                    <a:pt x="44450" y="251460"/>
                    <a:pt x="36830" y="252730"/>
                    <a:pt x="30480" y="259080"/>
                  </a:cubicBezTo>
                  <a:cubicBezTo>
                    <a:pt x="26670" y="262890"/>
                    <a:pt x="21590" y="265430"/>
                    <a:pt x="16510" y="269240"/>
                  </a:cubicBezTo>
                  <a:cubicBezTo>
                    <a:pt x="15240" y="269240"/>
                    <a:pt x="13970" y="270510"/>
                    <a:pt x="13970" y="270510"/>
                  </a:cubicBezTo>
                  <a:cubicBezTo>
                    <a:pt x="10160" y="270510"/>
                    <a:pt x="5080" y="269240"/>
                    <a:pt x="1270" y="269240"/>
                  </a:cubicBezTo>
                  <a:cubicBezTo>
                    <a:pt x="0" y="284480"/>
                    <a:pt x="2540" y="300990"/>
                    <a:pt x="3810" y="317500"/>
                  </a:cubicBezTo>
                  <a:close/>
                </a:path>
              </a:pathLst>
            </a:custGeom>
            <a:blipFill>
              <a:blip r:embed="rId8"/>
              <a:stretch>
                <a:fillRect l="-14355" t="-41466" r="-15787" b="-40248"/>
              </a:stretch>
            </a:blip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434972" y="5143500"/>
            <a:ext cx="8010667" cy="49661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513966" y="2064638"/>
            <a:ext cx="6987897" cy="7481405"/>
            <a:chOff x="0" y="0"/>
            <a:chExt cx="9317196" cy="9975206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67659"/>
            <a:stretch>
              <a:fillRect/>
            </a:stretch>
          </p:blipFill>
          <p:spPr>
            <a:xfrm>
              <a:off x="0" y="0"/>
              <a:ext cx="9317196" cy="9975206"/>
            </a:xfrm>
            <a:prstGeom prst="rect">
              <a:avLst/>
            </a:prstGeom>
          </p:spPr>
        </p:pic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1190992" y="1167205"/>
              <a:ext cx="7248470" cy="7248441"/>
              <a:chOff x="0" y="0"/>
              <a:chExt cx="6350000" cy="6349975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49723" t="-174005" r="-25121" b="-104039"/>
                </a:stretch>
              </a:blipFill>
            </p:spPr>
          </p:sp>
        </p:grp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2351055" flipH="1">
            <a:off x="-2801233" y="-1325050"/>
            <a:ext cx="5602467" cy="495054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2351055">
            <a:off x="16586225" y="-1063904"/>
            <a:ext cx="5011394" cy="442825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3681145"/>
            <a:ext cx="10605248" cy="6605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1973 - Уроки музыки.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Любовь.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Квартира Коломбины.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2007 -Три девушки в голубом.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Тёмная комната.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Опять двадцать пять.</a:t>
            </a:r>
          </a:p>
          <a:p>
            <a:pPr algn="ctr">
              <a:lnSpc>
                <a:spcPts val="6547"/>
              </a:lnSpc>
            </a:pPr>
            <a:r>
              <a:rPr lang="en-US" sz="4676">
                <a:solidFill>
                  <a:srgbClr val="163943"/>
                </a:solidFill>
                <a:latin typeface="Quattrocento"/>
              </a:rPr>
              <a:t>2007 - Московский хор</a:t>
            </a:r>
          </a:p>
          <a:p>
            <a:pPr algn="ctr">
              <a:lnSpc>
                <a:spcPts val="6547"/>
              </a:lnSpc>
              <a:spcBef>
                <a:spcPct val="0"/>
              </a:spcBef>
            </a:pPr>
            <a:endParaRPr lang="en-US" sz="4676">
              <a:solidFill>
                <a:srgbClr val="163943"/>
              </a:solidFill>
              <a:latin typeface="Quattrocento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rot="4745894">
            <a:off x="-1263022" y="1201588"/>
            <a:ext cx="4212946" cy="263835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6063178" y="7513689"/>
            <a:ext cx="3028744" cy="369359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rot="416354">
            <a:off x="-2372950" y="8416201"/>
            <a:ext cx="5050906" cy="374159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912806" y="209366"/>
            <a:ext cx="13213580" cy="4460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163943"/>
                </a:solidFill>
                <a:latin typeface="Lumios Marker Bold"/>
              </a:rPr>
              <a:t>Людмила Стефановна Петрушевская род. В 1938 г.</a:t>
            </a:r>
          </a:p>
          <a:p>
            <a:pPr marL="0" lvl="0" indent="0" algn="ctr">
              <a:lnSpc>
                <a:spcPts val="11899"/>
              </a:lnSpc>
              <a:spcBef>
                <a:spcPct val="0"/>
              </a:spcBef>
            </a:pPr>
            <a:endParaRPr lang="en-US" sz="8499">
              <a:solidFill>
                <a:srgbClr val="163943"/>
              </a:solidFill>
              <a:latin typeface="Lumios Marker Bold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1560535">
            <a:off x="15382304" y="1265829"/>
            <a:ext cx="1863642" cy="15976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48160"/>
          <a:stretch>
            <a:fillRect/>
          </a:stretch>
        </p:blipFill>
        <p:spPr>
          <a:xfrm>
            <a:off x="1964929" y="5902911"/>
            <a:ext cx="1531608" cy="295454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946338" y="590007"/>
            <a:ext cx="13649180" cy="420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9"/>
              </a:lnSpc>
            </a:pPr>
            <a:endParaRPr/>
          </a:p>
          <a:p>
            <a:pPr algn="ctr">
              <a:lnSpc>
                <a:spcPts val="7773"/>
              </a:lnSpc>
            </a:pPr>
            <a:r>
              <a:rPr lang="en-US" sz="6477" spc="291">
                <a:solidFill>
                  <a:srgbClr val="000000"/>
                </a:solidFill>
                <a:latin typeface="Lumios Marker Bold"/>
              </a:rPr>
              <a:t>«Новейшая» драматургия конец 90-х - современный этап</a:t>
            </a:r>
          </a:p>
          <a:p>
            <a:pPr algn="ctr">
              <a:lnSpc>
                <a:spcPts val="7773"/>
              </a:lnSpc>
            </a:pPr>
            <a:endParaRPr lang="en-US" sz="6477" spc="291">
              <a:solidFill>
                <a:srgbClr val="000000"/>
              </a:solidFill>
              <a:latin typeface="Lumios Marker Bold"/>
            </a:endParaRPr>
          </a:p>
          <a:p>
            <a:pPr marL="0" lvl="0" indent="0" algn="ctr">
              <a:lnSpc>
                <a:spcPts val="7773"/>
              </a:lnSpc>
            </a:pPr>
            <a:endParaRPr lang="en-US" sz="6477" spc="291">
              <a:solidFill>
                <a:srgbClr val="000000"/>
              </a:solidFill>
              <a:latin typeface="Lumios Marker 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0750" b="343"/>
          <a:stretch>
            <a:fillRect/>
          </a:stretch>
        </p:blipFill>
        <p:spPr>
          <a:xfrm rot="-10800000">
            <a:off x="14867964" y="2982218"/>
            <a:ext cx="1455107" cy="2944405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3496537" y="5903407"/>
            <a:ext cx="11379826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2258189" y="2979999"/>
            <a:ext cx="1262657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488138" y="8838442"/>
            <a:ext cx="1236672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5400000">
            <a:off x="7829164" y="3238149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0" name="AutoShape 10"/>
          <p:cNvSpPr/>
          <p:nvPr/>
        </p:nvSpPr>
        <p:spPr>
          <a:xfrm rot="5400000">
            <a:off x="29666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1" name="AutoShape 11"/>
          <p:cNvSpPr/>
          <p:nvPr/>
        </p:nvSpPr>
        <p:spPr>
          <a:xfrm rot="5400000">
            <a:off x="59703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2" name="AutoShape 12"/>
          <p:cNvSpPr/>
          <p:nvPr/>
        </p:nvSpPr>
        <p:spPr>
          <a:xfrm rot="5400000">
            <a:off x="8848420" y="6142174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3" name="AutoShape 13"/>
          <p:cNvSpPr/>
          <p:nvPr/>
        </p:nvSpPr>
        <p:spPr>
          <a:xfrm rot="5400000">
            <a:off x="11726456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4" name="AutoShape 14"/>
          <p:cNvSpPr/>
          <p:nvPr/>
        </p:nvSpPr>
        <p:spPr>
          <a:xfrm rot="5400000">
            <a:off x="14982717" y="6127139"/>
            <a:ext cx="682176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5" name="TextBox 15"/>
          <p:cNvSpPr txBox="1"/>
          <p:nvPr/>
        </p:nvSpPr>
        <p:spPr>
          <a:xfrm>
            <a:off x="2694980" y="2909836"/>
            <a:ext cx="12609775" cy="403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99"/>
              </a:lnSpc>
            </a:pPr>
            <a:r>
              <a:rPr lang="en-US" sz="3999" spc="443">
                <a:solidFill>
                  <a:srgbClr val="000000"/>
                </a:solidFill>
                <a:latin typeface="Another Shabby"/>
              </a:rPr>
              <a:t> </a:t>
            </a:r>
          </a:p>
          <a:p>
            <a:pPr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Another Shabby"/>
              </a:rPr>
              <a:t>ЭКСПЕРИМЕНТЫ В ОБЛАСТИ ТЕАТРАЛЬНОЙ ФОРМЫ, СОВРЕМЕННЫЙ АВАНГАРД НРАВСТВЕННО-ФИЛОСОФСКИЕ ТЕМЫ</a:t>
            </a:r>
          </a:p>
          <a:p>
            <a:pPr>
              <a:lnSpc>
                <a:spcPts val="5599"/>
              </a:lnSpc>
            </a:pPr>
            <a:endParaRPr lang="en-US" sz="3999">
              <a:solidFill>
                <a:srgbClr val="000000"/>
              </a:solidFill>
              <a:latin typeface="Another Shabby"/>
            </a:endParaRPr>
          </a:p>
          <a:p>
            <a:pPr marL="0" lvl="0" indent="0">
              <a:lnSpc>
                <a:spcPts val="4799"/>
              </a:lnSpc>
            </a:pPr>
            <a:endParaRPr lang="en-US" sz="3999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053506" y="6543450"/>
            <a:ext cx="2700146" cy="1136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 </a:t>
            </a:r>
          </a:p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А. БУРАВСКИЙ</a:t>
            </a:r>
          </a:p>
          <a:p>
            <a:pPr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531153" y="6804037"/>
            <a:ext cx="1845918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"/>
              </a:rPr>
              <a:t> Н. САДУР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309500" y="6744075"/>
            <a:ext cx="2139866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 М. АРБАТОВА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381796" y="6804037"/>
            <a:ext cx="2951164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 О. МИХАЙЛОВА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/>
          <a:srcRect l="6527" r="25242" b="34944"/>
          <a:stretch>
            <a:fillRect/>
          </a:stretch>
        </p:blipFill>
        <p:spPr>
          <a:xfrm rot="1271102">
            <a:off x="-2427304" y="8656487"/>
            <a:ext cx="9881194" cy="3506867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6"/>
          <a:srcRect l="34894"/>
          <a:stretch>
            <a:fillRect/>
          </a:stretch>
        </p:blipFill>
        <p:spPr>
          <a:xfrm rot="1295017">
            <a:off x="12106244" y="-2667922"/>
            <a:ext cx="7497232" cy="415276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063961">
            <a:off x="13463905" y="311825"/>
            <a:ext cx="5718332" cy="122229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8"/>
          <a:srcRect t="64637" r="63966"/>
          <a:stretch>
            <a:fillRect/>
          </a:stretch>
        </p:blipFill>
        <p:spPr>
          <a:xfrm rot="-1798676">
            <a:off x="-601979" y="8264147"/>
            <a:ext cx="3172810" cy="3113757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2881562" y="6808901"/>
            <a:ext cx="1845918" cy="572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Н. КОЛЯДА</a:t>
            </a:r>
          </a:p>
          <a:p>
            <a:pPr marL="0" lvl="0" indent="0">
              <a:lnSpc>
                <a:spcPts val="2221"/>
              </a:lnSpc>
            </a:pPr>
            <a:endParaRPr lang="en-US" sz="1851" spc="205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089255" y="7808720"/>
            <a:ext cx="4729714" cy="80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7"/>
              </a:lnSpc>
              <a:spcBef>
                <a:spcPct val="0"/>
              </a:spcBef>
            </a:pPr>
            <a:r>
              <a:rPr lang="en-US" sz="4676">
                <a:solidFill>
                  <a:srgbClr val="163943"/>
                </a:solidFill>
                <a:latin typeface="Lumios Marker"/>
              </a:rPr>
              <a:t>Жанр ТРАГИКОМЕДИЯ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27" b="76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333" b="1333"/>
          <a:stretch>
            <a:fillRect/>
          </a:stretch>
        </p:blipFill>
        <p:spPr>
          <a:xfrm rot="-534156">
            <a:off x="4923087" y="8671308"/>
            <a:ext cx="16675220" cy="60413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6205">
            <a:off x="-1729299" y="7500946"/>
            <a:ext cx="7369652" cy="26576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14088" r="14088"/>
          <a:stretch>
            <a:fillRect/>
          </a:stretch>
        </p:blipFill>
        <p:spPr>
          <a:xfrm rot="-8100000">
            <a:off x="10804043" y="593401"/>
            <a:ext cx="10531757" cy="31343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218078" y="665678"/>
            <a:ext cx="13851843" cy="3456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65"/>
              </a:lnSpc>
            </a:pPr>
            <a:r>
              <a:rPr lang="en-US" sz="11401" spc="307">
                <a:solidFill>
                  <a:srgbClr val="36443B"/>
                </a:solidFill>
                <a:latin typeface="Lumios Marker"/>
              </a:rPr>
              <a:t>Николай Владимирович Коляда род. в 1957 г.</a:t>
            </a:r>
          </a:p>
          <a:p>
            <a:pPr algn="ctr">
              <a:lnSpc>
                <a:spcPts val="8665"/>
              </a:lnSpc>
            </a:pPr>
            <a:endParaRPr lang="en-US" sz="11401" spc="307">
              <a:solidFill>
                <a:srgbClr val="36443B"/>
              </a:solidFill>
              <a:latin typeface="Lumios Marker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711526">
            <a:off x="14424664" y="4152941"/>
            <a:ext cx="1661281" cy="14241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874700">
            <a:off x="14938509" y="6057876"/>
            <a:ext cx="3660499" cy="392722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b="61798"/>
          <a:stretch>
            <a:fillRect/>
          </a:stretch>
        </p:blipFill>
        <p:spPr>
          <a:xfrm>
            <a:off x="453482" y="198953"/>
            <a:ext cx="2211982" cy="2630355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6577231" y="3290107"/>
            <a:ext cx="6888358" cy="6554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1989 г. - «Курица»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1990 г. - «Манекен», «Букет», «Для тебя»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1992 г. -«Пиявка»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1994 г. -«Я у мамы дурочка»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1998 - «Дураков по росту строят»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2003 г. - «Нюра Чапай»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Didact Gothic"/>
              </a:rPr>
              <a:t>2006 г. - «Старая зайчиха»</a:t>
            </a:r>
          </a:p>
          <a:p>
            <a:pPr algn="ctr">
              <a:lnSpc>
                <a:spcPts val="5179"/>
              </a:lnSpc>
            </a:pPr>
            <a:endParaRPr lang="en-US" sz="3699">
              <a:solidFill>
                <a:srgbClr val="000000"/>
              </a:solidFill>
              <a:latin typeface="Didact Gothic"/>
            </a:endParaRP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139731" y="2829308"/>
            <a:ext cx="4717639" cy="7286920"/>
            <a:chOff x="0" y="0"/>
            <a:chExt cx="2192020" cy="3385820"/>
          </a:xfrm>
        </p:grpSpPr>
        <p:sp>
          <p:nvSpPr>
            <p:cNvPr id="12" name="Freeform 12"/>
            <p:cNvSpPr/>
            <p:nvPr/>
          </p:nvSpPr>
          <p:spPr>
            <a:xfrm>
              <a:off x="1270" y="-1"/>
              <a:ext cx="2194560" cy="3388362"/>
            </a:xfrm>
            <a:custGeom>
              <a:avLst/>
              <a:gdLst/>
              <a:ahLst/>
              <a:cxnLst/>
              <a:rect l="l" t="t" r="r" b="b"/>
              <a:pathLst>
                <a:path w="2194560" h="3388362">
                  <a:moveTo>
                    <a:pt x="3810" y="317501"/>
                  </a:moveTo>
                  <a:cubicBezTo>
                    <a:pt x="13970" y="425451"/>
                    <a:pt x="16510" y="533401"/>
                    <a:pt x="17780" y="642621"/>
                  </a:cubicBezTo>
                  <a:cubicBezTo>
                    <a:pt x="24130" y="1036321"/>
                    <a:pt x="21590" y="1430021"/>
                    <a:pt x="17780" y="1823721"/>
                  </a:cubicBezTo>
                  <a:cubicBezTo>
                    <a:pt x="13970" y="2218691"/>
                    <a:pt x="8890" y="2613661"/>
                    <a:pt x="8890" y="3009901"/>
                  </a:cubicBezTo>
                  <a:cubicBezTo>
                    <a:pt x="8890" y="3013711"/>
                    <a:pt x="8890" y="3017521"/>
                    <a:pt x="7620" y="3021331"/>
                  </a:cubicBezTo>
                  <a:cubicBezTo>
                    <a:pt x="11430" y="3022601"/>
                    <a:pt x="15240" y="3025141"/>
                    <a:pt x="19050" y="3027681"/>
                  </a:cubicBezTo>
                  <a:cubicBezTo>
                    <a:pt x="24130" y="3031491"/>
                    <a:pt x="27940" y="3037841"/>
                    <a:pt x="33020" y="3044191"/>
                  </a:cubicBezTo>
                  <a:cubicBezTo>
                    <a:pt x="44450" y="3058161"/>
                    <a:pt x="55880" y="3072131"/>
                    <a:pt x="66040" y="3086101"/>
                  </a:cubicBezTo>
                  <a:cubicBezTo>
                    <a:pt x="77470" y="3102611"/>
                    <a:pt x="88900" y="3117851"/>
                    <a:pt x="100330" y="3134361"/>
                  </a:cubicBezTo>
                  <a:cubicBezTo>
                    <a:pt x="105410" y="3141981"/>
                    <a:pt x="110490" y="3149601"/>
                    <a:pt x="115570" y="3155951"/>
                  </a:cubicBezTo>
                  <a:cubicBezTo>
                    <a:pt x="119380" y="3161031"/>
                    <a:pt x="125730" y="3163571"/>
                    <a:pt x="129540" y="3167381"/>
                  </a:cubicBezTo>
                  <a:cubicBezTo>
                    <a:pt x="142240" y="3177541"/>
                    <a:pt x="156210" y="3187701"/>
                    <a:pt x="168910" y="3197861"/>
                  </a:cubicBezTo>
                  <a:cubicBezTo>
                    <a:pt x="181610" y="3208021"/>
                    <a:pt x="194310" y="3216911"/>
                    <a:pt x="209550" y="3223261"/>
                  </a:cubicBezTo>
                  <a:cubicBezTo>
                    <a:pt x="243840" y="3238501"/>
                    <a:pt x="276860" y="3255011"/>
                    <a:pt x="311150" y="3270251"/>
                  </a:cubicBezTo>
                  <a:cubicBezTo>
                    <a:pt x="330200" y="3279141"/>
                    <a:pt x="349250" y="3286761"/>
                    <a:pt x="369570" y="3295651"/>
                  </a:cubicBezTo>
                  <a:cubicBezTo>
                    <a:pt x="370840" y="3296921"/>
                    <a:pt x="374650" y="3295651"/>
                    <a:pt x="375920" y="3295651"/>
                  </a:cubicBezTo>
                  <a:lnTo>
                    <a:pt x="383540" y="3295651"/>
                  </a:lnTo>
                  <a:lnTo>
                    <a:pt x="384810" y="3296921"/>
                  </a:lnTo>
                  <a:cubicBezTo>
                    <a:pt x="387350" y="3290571"/>
                    <a:pt x="389890" y="3285491"/>
                    <a:pt x="393700" y="3279141"/>
                  </a:cubicBezTo>
                  <a:cubicBezTo>
                    <a:pt x="397510" y="3274061"/>
                    <a:pt x="400050" y="3265171"/>
                    <a:pt x="408940" y="3265171"/>
                  </a:cubicBezTo>
                  <a:cubicBezTo>
                    <a:pt x="408940" y="3265171"/>
                    <a:pt x="410210" y="3265171"/>
                    <a:pt x="410210" y="3263901"/>
                  </a:cubicBezTo>
                  <a:cubicBezTo>
                    <a:pt x="414020" y="3257551"/>
                    <a:pt x="420370" y="3256281"/>
                    <a:pt x="427990" y="3255011"/>
                  </a:cubicBezTo>
                  <a:cubicBezTo>
                    <a:pt x="435610" y="3253741"/>
                    <a:pt x="441960" y="3249931"/>
                    <a:pt x="448310" y="3247391"/>
                  </a:cubicBezTo>
                  <a:cubicBezTo>
                    <a:pt x="449580" y="3247391"/>
                    <a:pt x="449580" y="3246121"/>
                    <a:pt x="450850" y="3246121"/>
                  </a:cubicBezTo>
                  <a:cubicBezTo>
                    <a:pt x="459740" y="3248661"/>
                    <a:pt x="466090" y="3242311"/>
                    <a:pt x="473710" y="3239771"/>
                  </a:cubicBezTo>
                  <a:lnTo>
                    <a:pt x="474980" y="3239771"/>
                  </a:lnTo>
                  <a:cubicBezTo>
                    <a:pt x="482600" y="3239771"/>
                    <a:pt x="488950" y="3235961"/>
                    <a:pt x="496570" y="3234691"/>
                  </a:cubicBezTo>
                  <a:cubicBezTo>
                    <a:pt x="502920" y="3233421"/>
                    <a:pt x="509270" y="3233421"/>
                    <a:pt x="515620" y="3229611"/>
                  </a:cubicBezTo>
                  <a:cubicBezTo>
                    <a:pt x="521970" y="3225801"/>
                    <a:pt x="529590" y="3223261"/>
                    <a:pt x="535940" y="3220721"/>
                  </a:cubicBezTo>
                  <a:cubicBezTo>
                    <a:pt x="542290" y="3218181"/>
                    <a:pt x="548640" y="3216911"/>
                    <a:pt x="554990" y="3214371"/>
                  </a:cubicBezTo>
                  <a:lnTo>
                    <a:pt x="561340" y="3214371"/>
                  </a:lnTo>
                  <a:cubicBezTo>
                    <a:pt x="567690" y="3214371"/>
                    <a:pt x="572770" y="3214371"/>
                    <a:pt x="577850" y="3210561"/>
                  </a:cubicBezTo>
                  <a:lnTo>
                    <a:pt x="580390" y="3210561"/>
                  </a:lnTo>
                  <a:cubicBezTo>
                    <a:pt x="586740" y="3210561"/>
                    <a:pt x="594360" y="3211831"/>
                    <a:pt x="600710" y="3211831"/>
                  </a:cubicBezTo>
                  <a:lnTo>
                    <a:pt x="605790" y="3211831"/>
                  </a:lnTo>
                  <a:cubicBezTo>
                    <a:pt x="612140" y="3210561"/>
                    <a:pt x="614680" y="3215641"/>
                    <a:pt x="618490" y="3218181"/>
                  </a:cubicBezTo>
                  <a:cubicBezTo>
                    <a:pt x="624840" y="3225801"/>
                    <a:pt x="632460" y="3227071"/>
                    <a:pt x="642620" y="3225801"/>
                  </a:cubicBezTo>
                  <a:cubicBezTo>
                    <a:pt x="651510" y="3224531"/>
                    <a:pt x="659130" y="3223261"/>
                    <a:pt x="668020" y="3223261"/>
                  </a:cubicBezTo>
                  <a:cubicBezTo>
                    <a:pt x="671830" y="3223261"/>
                    <a:pt x="676910" y="3224531"/>
                    <a:pt x="680720" y="3225801"/>
                  </a:cubicBezTo>
                  <a:cubicBezTo>
                    <a:pt x="684530" y="3227071"/>
                    <a:pt x="687070" y="3228341"/>
                    <a:pt x="690880" y="3229611"/>
                  </a:cubicBezTo>
                  <a:lnTo>
                    <a:pt x="694690" y="3233421"/>
                  </a:lnTo>
                  <a:cubicBezTo>
                    <a:pt x="694690" y="3233421"/>
                    <a:pt x="695960" y="3237231"/>
                    <a:pt x="697230" y="3238501"/>
                  </a:cubicBezTo>
                  <a:cubicBezTo>
                    <a:pt x="699770" y="3239771"/>
                    <a:pt x="702310" y="3239771"/>
                    <a:pt x="703580" y="3241041"/>
                  </a:cubicBezTo>
                  <a:lnTo>
                    <a:pt x="704850" y="3242311"/>
                  </a:lnTo>
                  <a:cubicBezTo>
                    <a:pt x="711200" y="3238501"/>
                    <a:pt x="713740" y="3244851"/>
                    <a:pt x="717550" y="3246121"/>
                  </a:cubicBezTo>
                  <a:cubicBezTo>
                    <a:pt x="722630" y="3248661"/>
                    <a:pt x="726440" y="3251201"/>
                    <a:pt x="731520" y="3255011"/>
                  </a:cubicBezTo>
                  <a:cubicBezTo>
                    <a:pt x="731520" y="3253741"/>
                    <a:pt x="731520" y="3252471"/>
                    <a:pt x="732790" y="3251201"/>
                  </a:cubicBezTo>
                  <a:cubicBezTo>
                    <a:pt x="740410" y="3252471"/>
                    <a:pt x="749300" y="3252471"/>
                    <a:pt x="756920" y="3257551"/>
                  </a:cubicBezTo>
                  <a:cubicBezTo>
                    <a:pt x="758190" y="3255011"/>
                    <a:pt x="760730" y="3252471"/>
                    <a:pt x="763270" y="3249931"/>
                  </a:cubicBezTo>
                  <a:cubicBezTo>
                    <a:pt x="763270" y="3249931"/>
                    <a:pt x="763270" y="3248661"/>
                    <a:pt x="764540" y="3248661"/>
                  </a:cubicBezTo>
                  <a:cubicBezTo>
                    <a:pt x="770890" y="3247391"/>
                    <a:pt x="774700" y="3243581"/>
                    <a:pt x="775970" y="3237231"/>
                  </a:cubicBezTo>
                  <a:cubicBezTo>
                    <a:pt x="777240" y="3234691"/>
                    <a:pt x="777240" y="3232151"/>
                    <a:pt x="777240" y="3230881"/>
                  </a:cubicBezTo>
                  <a:cubicBezTo>
                    <a:pt x="782320" y="3228341"/>
                    <a:pt x="786130" y="3225801"/>
                    <a:pt x="791210" y="3223261"/>
                  </a:cubicBezTo>
                  <a:lnTo>
                    <a:pt x="791210" y="3220721"/>
                  </a:lnTo>
                  <a:cubicBezTo>
                    <a:pt x="787400" y="3214371"/>
                    <a:pt x="787400" y="3213101"/>
                    <a:pt x="793750" y="3210561"/>
                  </a:cubicBezTo>
                  <a:cubicBezTo>
                    <a:pt x="795020" y="3209291"/>
                    <a:pt x="795020" y="3208021"/>
                    <a:pt x="796290" y="3208021"/>
                  </a:cubicBezTo>
                  <a:cubicBezTo>
                    <a:pt x="798830" y="3206751"/>
                    <a:pt x="801370" y="3205481"/>
                    <a:pt x="802640" y="3204211"/>
                  </a:cubicBezTo>
                  <a:cubicBezTo>
                    <a:pt x="802640" y="3204211"/>
                    <a:pt x="802640" y="3205481"/>
                    <a:pt x="803910" y="3205481"/>
                  </a:cubicBezTo>
                  <a:lnTo>
                    <a:pt x="803910" y="3202941"/>
                  </a:lnTo>
                  <a:cubicBezTo>
                    <a:pt x="811530" y="3200401"/>
                    <a:pt x="819150" y="3197861"/>
                    <a:pt x="826770" y="3194051"/>
                  </a:cubicBezTo>
                  <a:cubicBezTo>
                    <a:pt x="830580" y="3191511"/>
                    <a:pt x="834390" y="3190241"/>
                    <a:pt x="839470" y="3192781"/>
                  </a:cubicBezTo>
                  <a:cubicBezTo>
                    <a:pt x="842010" y="3194051"/>
                    <a:pt x="844550" y="3192781"/>
                    <a:pt x="847090" y="3191511"/>
                  </a:cubicBezTo>
                  <a:cubicBezTo>
                    <a:pt x="853440" y="3188971"/>
                    <a:pt x="859790" y="3187701"/>
                    <a:pt x="866140" y="3185161"/>
                  </a:cubicBezTo>
                  <a:cubicBezTo>
                    <a:pt x="871220" y="3183891"/>
                    <a:pt x="875030" y="3181351"/>
                    <a:pt x="880110" y="3178811"/>
                  </a:cubicBezTo>
                  <a:cubicBezTo>
                    <a:pt x="880110" y="3178811"/>
                    <a:pt x="881380" y="3176271"/>
                    <a:pt x="880110" y="3175001"/>
                  </a:cubicBezTo>
                  <a:cubicBezTo>
                    <a:pt x="880110" y="3173731"/>
                    <a:pt x="878840" y="3171191"/>
                    <a:pt x="878840" y="3169921"/>
                  </a:cubicBezTo>
                  <a:cubicBezTo>
                    <a:pt x="882650" y="3167381"/>
                    <a:pt x="885190" y="3164841"/>
                    <a:pt x="887730" y="3164841"/>
                  </a:cubicBezTo>
                  <a:cubicBezTo>
                    <a:pt x="891540" y="3163571"/>
                    <a:pt x="896620" y="3163571"/>
                    <a:pt x="901700" y="3162301"/>
                  </a:cubicBezTo>
                  <a:cubicBezTo>
                    <a:pt x="905510" y="3150871"/>
                    <a:pt x="913130" y="3148331"/>
                    <a:pt x="922020" y="3152141"/>
                  </a:cubicBezTo>
                  <a:lnTo>
                    <a:pt x="924560" y="3149601"/>
                  </a:lnTo>
                  <a:cubicBezTo>
                    <a:pt x="925830" y="3150871"/>
                    <a:pt x="925830" y="3150871"/>
                    <a:pt x="925830" y="3152141"/>
                  </a:cubicBezTo>
                  <a:cubicBezTo>
                    <a:pt x="929640" y="3149601"/>
                    <a:pt x="933450" y="3147061"/>
                    <a:pt x="937260" y="3145791"/>
                  </a:cubicBezTo>
                  <a:cubicBezTo>
                    <a:pt x="941070" y="3143251"/>
                    <a:pt x="944880" y="3140711"/>
                    <a:pt x="949960" y="3143251"/>
                  </a:cubicBezTo>
                  <a:cubicBezTo>
                    <a:pt x="949960" y="3136901"/>
                    <a:pt x="953770" y="3136901"/>
                    <a:pt x="957580" y="3138171"/>
                  </a:cubicBezTo>
                  <a:cubicBezTo>
                    <a:pt x="960120" y="3138171"/>
                    <a:pt x="963930" y="3136901"/>
                    <a:pt x="966470" y="3135632"/>
                  </a:cubicBezTo>
                  <a:cubicBezTo>
                    <a:pt x="967740" y="3135632"/>
                    <a:pt x="970280" y="3134361"/>
                    <a:pt x="971550" y="3135632"/>
                  </a:cubicBezTo>
                  <a:cubicBezTo>
                    <a:pt x="976630" y="3139442"/>
                    <a:pt x="984250" y="3140711"/>
                    <a:pt x="989330" y="3147061"/>
                  </a:cubicBezTo>
                  <a:cubicBezTo>
                    <a:pt x="993140" y="3152141"/>
                    <a:pt x="999490" y="3154682"/>
                    <a:pt x="1002030" y="3162301"/>
                  </a:cubicBezTo>
                  <a:cubicBezTo>
                    <a:pt x="1003300" y="3164841"/>
                    <a:pt x="1008380" y="3167381"/>
                    <a:pt x="1010920" y="3168651"/>
                  </a:cubicBezTo>
                  <a:cubicBezTo>
                    <a:pt x="1010920" y="3168651"/>
                    <a:pt x="1012190" y="3168651"/>
                    <a:pt x="1013460" y="3169921"/>
                  </a:cubicBezTo>
                  <a:cubicBezTo>
                    <a:pt x="1014730" y="3173732"/>
                    <a:pt x="1018540" y="3172461"/>
                    <a:pt x="1021080" y="3171192"/>
                  </a:cubicBezTo>
                  <a:cubicBezTo>
                    <a:pt x="1023620" y="3171192"/>
                    <a:pt x="1026160" y="3169921"/>
                    <a:pt x="1027430" y="3173732"/>
                  </a:cubicBezTo>
                  <a:cubicBezTo>
                    <a:pt x="1027430" y="3175002"/>
                    <a:pt x="1031240" y="3176271"/>
                    <a:pt x="1032510" y="3177542"/>
                  </a:cubicBezTo>
                  <a:cubicBezTo>
                    <a:pt x="1036320" y="3180082"/>
                    <a:pt x="1040130" y="3182621"/>
                    <a:pt x="1042670" y="3185162"/>
                  </a:cubicBezTo>
                  <a:cubicBezTo>
                    <a:pt x="1043940" y="3186432"/>
                    <a:pt x="1045210" y="3187702"/>
                    <a:pt x="1045210" y="3188972"/>
                  </a:cubicBezTo>
                  <a:cubicBezTo>
                    <a:pt x="1045210" y="3192782"/>
                    <a:pt x="1049020" y="3195322"/>
                    <a:pt x="1052830" y="3195322"/>
                  </a:cubicBezTo>
                  <a:cubicBezTo>
                    <a:pt x="1057910" y="3196592"/>
                    <a:pt x="1061720" y="3196592"/>
                    <a:pt x="1066800" y="3197862"/>
                  </a:cubicBezTo>
                  <a:cubicBezTo>
                    <a:pt x="1068070" y="3197862"/>
                    <a:pt x="1068070" y="3200402"/>
                    <a:pt x="1069340" y="3200402"/>
                  </a:cubicBezTo>
                  <a:cubicBezTo>
                    <a:pt x="1070610" y="3202942"/>
                    <a:pt x="1071880" y="3206752"/>
                    <a:pt x="1076960" y="3204212"/>
                  </a:cubicBezTo>
                  <a:cubicBezTo>
                    <a:pt x="1079500" y="3202942"/>
                    <a:pt x="1087120" y="3205482"/>
                    <a:pt x="1088390" y="3208022"/>
                  </a:cubicBezTo>
                  <a:cubicBezTo>
                    <a:pt x="1090930" y="3216912"/>
                    <a:pt x="1099820" y="3216912"/>
                    <a:pt x="1106170" y="3219452"/>
                  </a:cubicBezTo>
                  <a:cubicBezTo>
                    <a:pt x="1107440" y="3219452"/>
                    <a:pt x="1108710" y="3219452"/>
                    <a:pt x="1108710" y="3220722"/>
                  </a:cubicBezTo>
                  <a:cubicBezTo>
                    <a:pt x="1112520" y="3225802"/>
                    <a:pt x="1117600" y="3227072"/>
                    <a:pt x="1122680" y="3229612"/>
                  </a:cubicBezTo>
                  <a:cubicBezTo>
                    <a:pt x="1127760" y="3232152"/>
                    <a:pt x="1132840" y="3237232"/>
                    <a:pt x="1137920" y="3242312"/>
                  </a:cubicBezTo>
                  <a:lnTo>
                    <a:pt x="1144270" y="3248662"/>
                  </a:lnTo>
                  <a:cubicBezTo>
                    <a:pt x="1145540" y="3249932"/>
                    <a:pt x="1146810" y="3249932"/>
                    <a:pt x="1148080" y="3249932"/>
                  </a:cubicBezTo>
                  <a:cubicBezTo>
                    <a:pt x="1151890" y="3249932"/>
                    <a:pt x="1155700" y="3248662"/>
                    <a:pt x="1158240" y="3252472"/>
                  </a:cubicBezTo>
                  <a:cubicBezTo>
                    <a:pt x="1158240" y="3252472"/>
                    <a:pt x="1159510" y="3253742"/>
                    <a:pt x="1160780" y="3253742"/>
                  </a:cubicBezTo>
                  <a:cubicBezTo>
                    <a:pt x="1170940" y="3252472"/>
                    <a:pt x="1177290" y="3258822"/>
                    <a:pt x="1183640" y="3265172"/>
                  </a:cubicBezTo>
                  <a:cubicBezTo>
                    <a:pt x="1186180" y="3267712"/>
                    <a:pt x="1191260" y="3268982"/>
                    <a:pt x="1193800" y="3268982"/>
                  </a:cubicBezTo>
                  <a:cubicBezTo>
                    <a:pt x="1201420" y="3271522"/>
                    <a:pt x="1210310" y="3272792"/>
                    <a:pt x="1216660" y="3277872"/>
                  </a:cubicBezTo>
                  <a:cubicBezTo>
                    <a:pt x="1220470" y="3280412"/>
                    <a:pt x="1225550" y="3284222"/>
                    <a:pt x="1229360" y="3284222"/>
                  </a:cubicBezTo>
                  <a:cubicBezTo>
                    <a:pt x="1235710" y="3284222"/>
                    <a:pt x="1238250" y="3289302"/>
                    <a:pt x="1240790" y="3293112"/>
                  </a:cubicBezTo>
                  <a:cubicBezTo>
                    <a:pt x="1248410" y="3294382"/>
                    <a:pt x="1256030" y="3294382"/>
                    <a:pt x="1259840" y="3302002"/>
                  </a:cubicBezTo>
                  <a:cubicBezTo>
                    <a:pt x="1259840" y="3303272"/>
                    <a:pt x="1261110" y="3303272"/>
                    <a:pt x="1262380" y="3303272"/>
                  </a:cubicBezTo>
                  <a:cubicBezTo>
                    <a:pt x="1267460" y="3304542"/>
                    <a:pt x="1272540" y="3305812"/>
                    <a:pt x="1277620" y="3308352"/>
                  </a:cubicBezTo>
                  <a:cubicBezTo>
                    <a:pt x="1280160" y="3309622"/>
                    <a:pt x="1282700" y="3312162"/>
                    <a:pt x="1286510" y="3314702"/>
                  </a:cubicBezTo>
                  <a:cubicBezTo>
                    <a:pt x="1287780" y="3314702"/>
                    <a:pt x="1287780" y="3315972"/>
                    <a:pt x="1289050" y="3315972"/>
                  </a:cubicBezTo>
                  <a:cubicBezTo>
                    <a:pt x="1297940" y="3315972"/>
                    <a:pt x="1300480" y="3322322"/>
                    <a:pt x="1305560" y="3327402"/>
                  </a:cubicBezTo>
                  <a:cubicBezTo>
                    <a:pt x="1313180" y="3333752"/>
                    <a:pt x="1322070" y="3340102"/>
                    <a:pt x="1328420" y="3347722"/>
                  </a:cubicBezTo>
                  <a:cubicBezTo>
                    <a:pt x="1332230" y="3352802"/>
                    <a:pt x="1338580" y="3355342"/>
                    <a:pt x="1342390" y="3357882"/>
                  </a:cubicBezTo>
                  <a:lnTo>
                    <a:pt x="1350010" y="3361692"/>
                  </a:lnTo>
                  <a:cubicBezTo>
                    <a:pt x="1352550" y="3364232"/>
                    <a:pt x="1355090" y="3366772"/>
                    <a:pt x="1358900" y="3369312"/>
                  </a:cubicBezTo>
                  <a:cubicBezTo>
                    <a:pt x="1362710" y="3370582"/>
                    <a:pt x="1363980" y="3375662"/>
                    <a:pt x="1369060" y="3374392"/>
                  </a:cubicBezTo>
                  <a:cubicBezTo>
                    <a:pt x="1371600" y="3374392"/>
                    <a:pt x="1374140" y="3375662"/>
                    <a:pt x="1376680" y="3376932"/>
                  </a:cubicBezTo>
                  <a:cubicBezTo>
                    <a:pt x="1380490" y="3379472"/>
                    <a:pt x="1381760" y="3382012"/>
                    <a:pt x="1386840" y="3382012"/>
                  </a:cubicBezTo>
                  <a:cubicBezTo>
                    <a:pt x="1389380" y="3382012"/>
                    <a:pt x="1391920" y="3384552"/>
                    <a:pt x="1393190" y="3385822"/>
                  </a:cubicBezTo>
                  <a:cubicBezTo>
                    <a:pt x="1399540" y="3388362"/>
                    <a:pt x="1405890" y="3388362"/>
                    <a:pt x="1409700" y="3380742"/>
                  </a:cubicBezTo>
                  <a:lnTo>
                    <a:pt x="1410970" y="3379472"/>
                  </a:lnTo>
                  <a:cubicBezTo>
                    <a:pt x="1416050" y="3382012"/>
                    <a:pt x="1416050" y="3376932"/>
                    <a:pt x="1417320" y="3374392"/>
                  </a:cubicBezTo>
                  <a:cubicBezTo>
                    <a:pt x="1418590" y="3373122"/>
                    <a:pt x="1421130" y="3371852"/>
                    <a:pt x="1422400" y="3370582"/>
                  </a:cubicBezTo>
                  <a:cubicBezTo>
                    <a:pt x="1424940" y="3368042"/>
                    <a:pt x="1427480" y="3366772"/>
                    <a:pt x="1431290" y="3364232"/>
                  </a:cubicBezTo>
                  <a:cubicBezTo>
                    <a:pt x="1432560" y="3362962"/>
                    <a:pt x="1435100" y="3361692"/>
                    <a:pt x="1436370" y="3361692"/>
                  </a:cubicBezTo>
                  <a:cubicBezTo>
                    <a:pt x="1442720" y="3361692"/>
                    <a:pt x="1446530" y="3359152"/>
                    <a:pt x="1451610" y="3354072"/>
                  </a:cubicBezTo>
                  <a:cubicBezTo>
                    <a:pt x="1455420" y="3350262"/>
                    <a:pt x="1461770" y="3347722"/>
                    <a:pt x="1466850" y="3345182"/>
                  </a:cubicBezTo>
                  <a:cubicBezTo>
                    <a:pt x="1471930" y="3342642"/>
                    <a:pt x="1477010" y="3340102"/>
                    <a:pt x="1483360" y="3338832"/>
                  </a:cubicBezTo>
                  <a:cubicBezTo>
                    <a:pt x="1487170" y="3337562"/>
                    <a:pt x="1490980" y="3337562"/>
                    <a:pt x="1494790" y="3337562"/>
                  </a:cubicBezTo>
                  <a:lnTo>
                    <a:pt x="1497330" y="3337562"/>
                  </a:lnTo>
                  <a:cubicBezTo>
                    <a:pt x="1502410" y="3335021"/>
                    <a:pt x="1507490" y="3331212"/>
                    <a:pt x="1513840" y="3328671"/>
                  </a:cubicBezTo>
                  <a:lnTo>
                    <a:pt x="1517650" y="3328671"/>
                  </a:lnTo>
                  <a:cubicBezTo>
                    <a:pt x="1524000" y="3331212"/>
                    <a:pt x="1530350" y="3331212"/>
                    <a:pt x="1536700" y="3326131"/>
                  </a:cubicBezTo>
                  <a:cubicBezTo>
                    <a:pt x="1537970" y="3324861"/>
                    <a:pt x="1540510" y="3323591"/>
                    <a:pt x="1541780" y="3322321"/>
                  </a:cubicBezTo>
                  <a:cubicBezTo>
                    <a:pt x="1548130" y="3324862"/>
                    <a:pt x="1554480" y="3329942"/>
                    <a:pt x="1562100" y="3329942"/>
                  </a:cubicBezTo>
                  <a:cubicBezTo>
                    <a:pt x="1564640" y="3329942"/>
                    <a:pt x="1568450" y="3328671"/>
                    <a:pt x="1570990" y="3327401"/>
                  </a:cubicBezTo>
                  <a:cubicBezTo>
                    <a:pt x="1576070" y="3327401"/>
                    <a:pt x="1581150" y="3327401"/>
                    <a:pt x="1584960" y="3326131"/>
                  </a:cubicBezTo>
                  <a:cubicBezTo>
                    <a:pt x="1590040" y="3324861"/>
                    <a:pt x="1596390" y="3326131"/>
                    <a:pt x="1601470" y="3323591"/>
                  </a:cubicBezTo>
                  <a:cubicBezTo>
                    <a:pt x="1604010" y="3317241"/>
                    <a:pt x="1605280" y="3317241"/>
                    <a:pt x="1611630" y="3318511"/>
                  </a:cubicBezTo>
                  <a:cubicBezTo>
                    <a:pt x="1619250" y="3319781"/>
                    <a:pt x="1624330" y="3318511"/>
                    <a:pt x="1629410" y="3312161"/>
                  </a:cubicBezTo>
                  <a:cubicBezTo>
                    <a:pt x="1631950" y="3308351"/>
                    <a:pt x="1638300" y="3308351"/>
                    <a:pt x="1642110" y="3305811"/>
                  </a:cubicBezTo>
                  <a:cubicBezTo>
                    <a:pt x="1643380" y="3305811"/>
                    <a:pt x="1644650" y="3304541"/>
                    <a:pt x="1645920" y="3304541"/>
                  </a:cubicBezTo>
                  <a:cubicBezTo>
                    <a:pt x="1648460" y="3303271"/>
                    <a:pt x="1649730" y="3303271"/>
                    <a:pt x="1652270" y="3302001"/>
                  </a:cubicBezTo>
                  <a:cubicBezTo>
                    <a:pt x="1658620" y="3299461"/>
                    <a:pt x="1664970" y="3298191"/>
                    <a:pt x="1671320" y="3294381"/>
                  </a:cubicBezTo>
                  <a:cubicBezTo>
                    <a:pt x="1677670" y="3290571"/>
                    <a:pt x="1682750" y="3288031"/>
                    <a:pt x="1689100" y="3293111"/>
                  </a:cubicBezTo>
                  <a:lnTo>
                    <a:pt x="1691640" y="3293111"/>
                  </a:lnTo>
                  <a:cubicBezTo>
                    <a:pt x="1694180" y="3291841"/>
                    <a:pt x="1695450" y="3291841"/>
                    <a:pt x="1697990" y="3290571"/>
                  </a:cubicBezTo>
                  <a:cubicBezTo>
                    <a:pt x="1697990" y="3286761"/>
                    <a:pt x="1697990" y="3281681"/>
                    <a:pt x="1703070" y="3277871"/>
                  </a:cubicBezTo>
                  <a:cubicBezTo>
                    <a:pt x="1704340" y="3276601"/>
                    <a:pt x="1704340" y="3274061"/>
                    <a:pt x="1706880" y="3272791"/>
                  </a:cubicBezTo>
                  <a:cubicBezTo>
                    <a:pt x="1709420" y="3270251"/>
                    <a:pt x="1713230" y="3270251"/>
                    <a:pt x="1715770" y="3271521"/>
                  </a:cubicBezTo>
                  <a:cubicBezTo>
                    <a:pt x="1717040" y="3272791"/>
                    <a:pt x="1719580" y="3271521"/>
                    <a:pt x="1720849" y="3271521"/>
                  </a:cubicBezTo>
                  <a:cubicBezTo>
                    <a:pt x="1728470" y="3270251"/>
                    <a:pt x="1737360" y="3270251"/>
                    <a:pt x="1744979" y="3268981"/>
                  </a:cubicBezTo>
                  <a:cubicBezTo>
                    <a:pt x="1752599" y="3267710"/>
                    <a:pt x="1760219" y="3266440"/>
                    <a:pt x="1767839" y="3263901"/>
                  </a:cubicBezTo>
                  <a:cubicBezTo>
                    <a:pt x="1772919" y="3261360"/>
                    <a:pt x="1777999" y="3262631"/>
                    <a:pt x="1783079" y="3262631"/>
                  </a:cubicBezTo>
                  <a:cubicBezTo>
                    <a:pt x="1793239" y="3263901"/>
                    <a:pt x="1802129" y="3263901"/>
                    <a:pt x="1811019" y="3258821"/>
                  </a:cubicBezTo>
                  <a:lnTo>
                    <a:pt x="1808479" y="3256281"/>
                  </a:lnTo>
                  <a:cubicBezTo>
                    <a:pt x="1811019" y="3255010"/>
                    <a:pt x="1813559" y="3255010"/>
                    <a:pt x="1817369" y="3255010"/>
                  </a:cubicBezTo>
                  <a:cubicBezTo>
                    <a:pt x="1819909" y="3258820"/>
                    <a:pt x="1823719" y="3256281"/>
                    <a:pt x="1826259" y="3253740"/>
                  </a:cubicBezTo>
                  <a:cubicBezTo>
                    <a:pt x="1830069" y="3249930"/>
                    <a:pt x="1833879" y="3251200"/>
                    <a:pt x="1838959" y="3251200"/>
                  </a:cubicBezTo>
                  <a:cubicBezTo>
                    <a:pt x="1844039" y="3252470"/>
                    <a:pt x="1850389" y="3249930"/>
                    <a:pt x="1856739" y="3248660"/>
                  </a:cubicBezTo>
                  <a:cubicBezTo>
                    <a:pt x="1858009" y="3248660"/>
                    <a:pt x="1859279" y="3246120"/>
                    <a:pt x="1859279" y="3244850"/>
                  </a:cubicBezTo>
                  <a:cubicBezTo>
                    <a:pt x="1861819" y="3244850"/>
                    <a:pt x="1864359" y="3243580"/>
                    <a:pt x="1868169" y="3243580"/>
                  </a:cubicBezTo>
                  <a:lnTo>
                    <a:pt x="1873249" y="3243580"/>
                  </a:lnTo>
                  <a:cubicBezTo>
                    <a:pt x="1878329" y="3246120"/>
                    <a:pt x="1883409" y="3246120"/>
                    <a:pt x="1888489" y="3243580"/>
                  </a:cubicBezTo>
                  <a:cubicBezTo>
                    <a:pt x="1889759" y="3242310"/>
                    <a:pt x="1892299" y="3242310"/>
                    <a:pt x="1893569" y="3242310"/>
                  </a:cubicBezTo>
                  <a:cubicBezTo>
                    <a:pt x="1897379" y="3241040"/>
                    <a:pt x="1901189" y="3242310"/>
                    <a:pt x="1903729" y="3238500"/>
                  </a:cubicBezTo>
                  <a:cubicBezTo>
                    <a:pt x="1904999" y="3237230"/>
                    <a:pt x="1907539" y="3238500"/>
                    <a:pt x="1910079" y="3237230"/>
                  </a:cubicBezTo>
                  <a:lnTo>
                    <a:pt x="1946910" y="3237230"/>
                  </a:lnTo>
                  <a:cubicBezTo>
                    <a:pt x="1951990" y="3237230"/>
                    <a:pt x="1958340" y="3238500"/>
                    <a:pt x="1963420" y="3239770"/>
                  </a:cubicBezTo>
                  <a:cubicBezTo>
                    <a:pt x="1969770" y="3241040"/>
                    <a:pt x="1974850" y="3239770"/>
                    <a:pt x="1979930" y="3238500"/>
                  </a:cubicBezTo>
                  <a:lnTo>
                    <a:pt x="1988820" y="3238500"/>
                  </a:lnTo>
                  <a:cubicBezTo>
                    <a:pt x="1992630" y="3238500"/>
                    <a:pt x="1996440" y="3239770"/>
                    <a:pt x="2000250" y="3238500"/>
                  </a:cubicBezTo>
                  <a:cubicBezTo>
                    <a:pt x="2002790" y="3238500"/>
                    <a:pt x="2004060" y="3235960"/>
                    <a:pt x="2005330" y="3233420"/>
                  </a:cubicBezTo>
                  <a:cubicBezTo>
                    <a:pt x="2007870" y="3229610"/>
                    <a:pt x="2011680" y="3228340"/>
                    <a:pt x="2016760" y="3228340"/>
                  </a:cubicBezTo>
                  <a:cubicBezTo>
                    <a:pt x="2020570" y="3228340"/>
                    <a:pt x="2024380" y="3227070"/>
                    <a:pt x="2028190" y="3225800"/>
                  </a:cubicBezTo>
                  <a:lnTo>
                    <a:pt x="2030730" y="3225800"/>
                  </a:lnTo>
                  <a:cubicBezTo>
                    <a:pt x="2035810" y="3233420"/>
                    <a:pt x="2043430" y="3228340"/>
                    <a:pt x="2049780" y="3229610"/>
                  </a:cubicBezTo>
                  <a:lnTo>
                    <a:pt x="2052320" y="3229610"/>
                  </a:lnTo>
                  <a:cubicBezTo>
                    <a:pt x="2057399" y="3232150"/>
                    <a:pt x="2063749" y="3234690"/>
                    <a:pt x="2068830" y="3235960"/>
                  </a:cubicBezTo>
                  <a:cubicBezTo>
                    <a:pt x="2075180" y="3237230"/>
                    <a:pt x="2080260" y="3243580"/>
                    <a:pt x="2085340" y="3243580"/>
                  </a:cubicBezTo>
                  <a:cubicBezTo>
                    <a:pt x="2094230" y="3243580"/>
                    <a:pt x="2101850" y="3249930"/>
                    <a:pt x="2109470" y="3251200"/>
                  </a:cubicBezTo>
                  <a:cubicBezTo>
                    <a:pt x="2115820" y="3252470"/>
                    <a:pt x="2122170" y="3255010"/>
                    <a:pt x="2128520" y="3257550"/>
                  </a:cubicBezTo>
                  <a:cubicBezTo>
                    <a:pt x="2131060" y="3258820"/>
                    <a:pt x="2134870" y="3257550"/>
                    <a:pt x="2137410" y="3257550"/>
                  </a:cubicBezTo>
                  <a:cubicBezTo>
                    <a:pt x="2145030" y="3258820"/>
                    <a:pt x="2152649" y="3258820"/>
                    <a:pt x="2160270" y="3260090"/>
                  </a:cubicBezTo>
                  <a:lnTo>
                    <a:pt x="2161540" y="3260090"/>
                  </a:lnTo>
                  <a:cubicBezTo>
                    <a:pt x="2170430" y="3258820"/>
                    <a:pt x="2179320" y="3261360"/>
                    <a:pt x="2188210" y="3261360"/>
                  </a:cubicBezTo>
                  <a:cubicBezTo>
                    <a:pt x="2189480" y="3035300"/>
                    <a:pt x="2183130" y="2809240"/>
                    <a:pt x="2175510" y="2583181"/>
                  </a:cubicBezTo>
                  <a:cubicBezTo>
                    <a:pt x="2167890" y="2368551"/>
                    <a:pt x="2160270" y="2153920"/>
                    <a:pt x="2159000" y="1939291"/>
                  </a:cubicBezTo>
                  <a:cubicBezTo>
                    <a:pt x="2159000" y="1831341"/>
                    <a:pt x="2160270" y="1724661"/>
                    <a:pt x="2162810" y="1616711"/>
                  </a:cubicBezTo>
                  <a:cubicBezTo>
                    <a:pt x="2166620" y="1508761"/>
                    <a:pt x="2174240" y="1400811"/>
                    <a:pt x="2179320" y="1292861"/>
                  </a:cubicBezTo>
                  <a:cubicBezTo>
                    <a:pt x="2194560" y="951231"/>
                    <a:pt x="2185670" y="608331"/>
                    <a:pt x="2180590" y="266701"/>
                  </a:cubicBezTo>
                  <a:cubicBezTo>
                    <a:pt x="2176780" y="265431"/>
                    <a:pt x="2174240" y="264161"/>
                    <a:pt x="2171700" y="262891"/>
                  </a:cubicBezTo>
                  <a:cubicBezTo>
                    <a:pt x="2167890" y="260351"/>
                    <a:pt x="2164080" y="259081"/>
                    <a:pt x="2159000" y="260351"/>
                  </a:cubicBezTo>
                  <a:lnTo>
                    <a:pt x="2151380" y="260351"/>
                  </a:lnTo>
                  <a:cubicBezTo>
                    <a:pt x="2147570" y="260351"/>
                    <a:pt x="2142490" y="260351"/>
                    <a:pt x="2139950" y="265431"/>
                  </a:cubicBezTo>
                  <a:cubicBezTo>
                    <a:pt x="2139950" y="265431"/>
                    <a:pt x="2138680" y="266701"/>
                    <a:pt x="2137410" y="266701"/>
                  </a:cubicBezTo>
                  <a:lnTo>
                    <a:pt x="2132330" y="266701"/>
                  </a:lnTo>
                  <a:cubicBezTo>
                    <a:pt x="2131060" y="264161"/>
                    <a:pt x="2133600" y="259081"/>
                    <a:pt x="2127250" y="260351"/>
                  </a:cubicBezTo>
                  <a:cubicBezTo>
                    <a:pt x="2124710" y="260351"/>
                    <a:pt x="2120900" y="261621"/>
                    <a:pt x="2118360" y="261621"/>
                  </a:cubicBezTo>
                  <a:lnTo>
                    <a:pt x="2099310" y="261621"/>
                  </a:lnTo>
                  <a:cubicBezTo>
                    <a:pt x="2098040" y="259081"/>
                    <a:pt x="2096770" y="256541"/>
                    <a:pt x="2094230" y="252731"/>
                  </a:cubicBezTo>
                  <a:cubicBezTo>
                    <a:pt x="2092960" y="250191"/>
                    <a:pt x="2091690" y="248921"/>
                    <a:pt x="2087880" y="251461"/>
                  </a:cubicBezTo>
                  <a:cubicBezTo>
                    <a:pt x="2085340" y="252731"/>
                    <a:pt x="2084070" y="252731"/>
                    <a:pt x="2082800" y="250191"/>
                  </a:cubicBezTo>
                  <a:cubicBezTo>
                    <a:pt x="2078990" y="243841"/>
                    <a:pt x="2075180" y="238761"/>
                    <a:pt x="2067560" y="237491"/>
                  </a:cubicBezTo>
                  <a:cubicBezTo>
                    <a:pt x="2066290" y="237491"/>
                    <a:pt x="2065020" y="234950"/>
                    <a:pt x="2063750" y="233681"/>
                  </a:cubicBezTo>
                  <a:cubicBezTo>
                    <a:pt x="2061210" y="231141"/>
                    <a:pt x="2059940" y="228601"/>
                    <a:pt x="2056130" y="228601"/>
                  </a:cubicBezTo>
                  <a:cubicBezTo>
                    <a:pt x="2054860" y="228601"/>
                    <a:pt x="2052320" y="226061"/>
                    <a:pt x="2052320" y="224791"/>
                  </a:cubicBezTo>
                  <a:cubicBezTo>
                    <a:pt x="2051050" y="219711"/>
                    <a:pt x="2051050" y="215901"/>
                    <a:pt x="2051050" y="210821"/>
                  </a:cubicBezTo>
                  <a:cubicBezTo>
                    <a:pt x="2049780" y="205741"/>
                    <a:pt x="2047240" y="200661"/>
                    <a:pt x="2043430" y="198121"/>
                  </a:cubicBezTo>
                  <a:cubicBezTo>
                    <a:pt x="2037080" y="194311"/>
                    <a:pt x="2032000" y="189231"/>
                    <a:pt x="2025650" y="185421"/>
                  </a:cubicBezTo>
                  <a:cubicBezTo>
                    <a:pt x="2024380" y="184151"/>
                    <a:pt x="2021840" y="182881"/>
                    <a:pt x="2019300" y="182881"/>
                  </a:cubicBezTo>
                  <a:cubicBezTo>
                    <a:pt x="2015490" y="181611"/>
                    <a:pt x="2011680" y="180341"/>
                    <a:pt x="2007870" y="180341"/>
                  </a:cubicBezTo>
                  <a:cubicBezTo>
                    <a:pt x="2004060" y="180341"/>
                    <a:pt x="1998980" y="180341"/>
                    <a:pt x="1995170" y="182881"/>
                  </a:cubicBezTo>
                  <a:cubicBezTo>
                    <a:pt x="1987550" y="186691"/>
                    <a:pt x="1981200" y="181611"/>
                    <a:pt x="1974850" y="181611"/>
                  </a:cubicBezTo>
                  <a:cubicBezTo>
                    <a:pt x="1968500" y="180341"/>
                    <a:pt x="1962150" y="177801"/>
                    <a:pt x="1957070" y="176531"/>
                  </a:cubicBezTo>
                  <a:lnTo>
                    <a:pt x="1940560" y="176531"/>
                  </a:lnTo>
                  <a:cubicBezTo>
                    <a:pt x="1926590" y="179071"/>
                    <a:pt x="1915160" y="171451"/>
                    <a:pt x="1901190" y="170181"/>
                  </a:cubicBezTo>
                  <a:cubicBezTo>
                    <a:pt x="1897380" y="170181"/>
                    <a:pt x="1893570" y="166371"/>
                    <a:pt x="1889760" y="163831"/>
                  </a:cubicBezTo>
                  <a:cubicBezTo>
                    <a:pt x="1887220" y="161291"/>
                    <a:pt x="1884680" y="161291"/>
                    <a:pt x="1880870" y="162561"/>
                  </a:cubicBezTo>
                  <a:cubicBezTo>
                    <a:pt x="1875790" y="163831"/>
                    <a:pt x="1870710" y="162561"/>
                    <a:pt x="1865630" y="163831"/>
                  </a:cubicBezTo>
                  <a:cubicBezTo>
                    <a:pt x="1858010" y="166371"/>
                    <a:pt x="1851660" y="160021"/>
                    <a:pt x="1844040" y="160021"/>
                  </a:cubicBezTo>
                  <a:cubicBezTo>
                    <a:pt x="1837690" y="161291"/>
                    <a:pt x="1831340" y="161291"/>
                    <a:pt x="1824990" y="162561"/>
                  </a:cubicBezTo>
                  <a:lnTo>
                    <a:pt x="1809750" y="166371"/>
                  </a:lnTo>
                  <a:cubicBezTo>
                    <a:pt x="1799590" y="171451"/>
                    <a:pt x="1791970" y="165101"/>
                    <a:pt x="1783080" y="162561"/>
                  </a:cubicBezTo>
                  <a:cubicBezTo>
                    <a:pt x="1776730" y="161291"/>
                    <a:pt x="1772920" y="158751"/>
                    <a:pt x="1767840" y="154941"/>
                  </a:cubicBezTo>
                  <a:cubicBezTo>
                    <a:pt x="1762760" y="151131"/>
                    <a:pt x="1757680" y="154941"/>
                    <a:pt x="1753870" y="154941"/>
                  </a:cubicBezTo>
                  <a:cubicBezTo>
                    <a:pt x="1750060" y="154941"/>
                    <a:pt x="1747520" y="158751"/>
                    <a:pt x="1744980" y="160021"/>
                  </a:cubicBezTo>
                  <a:cubicBezTo>
                    <a:pt x="1741170" y="161291"/>
                    <a:pt x="1737360" y="161291"/>
                    <a:pt x="1733550" y="161291"/>
                  </a:cubicBezTo>
                  <a:cubicBezTo>
                    <a:pt x="1729740" y="161291"/>
                    <a:pt x="1724660" y="160021"/>
                    <a:pt x="1720850" y="161291"/>
                  </a:cubicBezTo>
                  <a:cubicBezTo>
                    <a:pt x="1714500" y="163831"/>
                    <a:pt x="1709420" y="167641"/>
                    <a:pt x="1704340" y="170181"/>
                  </a:cubicBezTo>
                  <a:cubicBezTo>
                    <a:pt x="1703070" y="171451"/>
                    <a:pt x="1701800" y="172721"/>
                    <a:pt x="1700530" y="172721"/>
                  </a:cubicBezTo>
                  <a:cubicBezTo>
                    <a:pt x="1691640" y="177801"/>
                    <a:pt x="1681480" y="179071"/>
                    <a:pt x="1670050" y="179071"/>
                  </a:cubicBezTo>
                  <a:cubicBezTo>
                    <a:pt x="1663700" y="179071"/>
                    <a:pt x="1657350" y="179071"/>
                    <a:pt x="1651000" y="177801"/>
                  </a:cubicBezTo>
                  <a:cubicBezTo>
                    <a:pt x="1647190" y="177801"/>
                    <a:pt x="1644650" y="173991"/>
                    <a:pt x="1642110" y="173991"/>
                  </a:cubicBezTo>
                  <a:cubicBezTo>
                    <a:pt x="1633220" y="172720"/>
                    <a:pt x="1625600" y="172720"/>
                    <a:pt x="1616710" y="172720"/>
                  </a:cubicBezTo>
                  <a:cubicBezTo>
                    <a:pt x="1615440" y="172720"/>
                    <a:pt x="1614170" y="173991"/>
                    <a:pt x="1612900" y="173991"/>
                  </a:cubicBezTo>
                  <a:cubicBezTo>
                    <a:pt x="1607820" y="176530"/>
                    <a:pt x="1602740" y="180341"/>
                    <a:pt x="1597660" y="182880"/>
                  </a:cubicBezTo>
                  <a:cubicBezTo>
                    <a:pt x="1588770" y="185420"/>
                    <a:pt x="1579880" y="187960"/>
                    <a:pt x="1570990" y="189230"/>
                  </a:cubicBezTo>
                  <a:lnTo>
                    <a:pt x="1567180" y="189230"/>
                  </a:lnTo>
                  <a:cubicBezTo>
                    <a:pt x="1559560" y="185420"/>
                    <a:pt x="1553210" y="189230"/>
                    <a:pt x="1545590" y="190501"/>
                  </a:cubicBezTo>
                  <a:cubicBezTo>
                    <a:pt x="1537970" y="193041"/>
                    <a:pt x="1530350" y="196851"/>
                    <a:pt x="1522730" y="199391"/>
                  </a:cubicBezTo>
                  <a:cubicBezTo>
                    <a:pt x="1520190" y="200661"/>
                    <a:pt x="1517650" y="199391"/>
                    <a:pt x="1515110" y="198120"/>
                  </a:cubicBezTo>
                  <a:cubicBezTo>
                    <a:pt x="1511300" y="196850"/>
                    <a:pt x="1508760" y="196850"/>
                    <a:pt x="1506220" y="199391"/>
                  </a:cubicBezTo>
                  <a:cubicBezTo>
                    <a:pt x="1504950" y="200661"/>
                    <a:pt x="1503680" y="200661"/>
                    <a:pt x="1502410" y="200661"/>
                  </a:cubicBezTo>
                  <a:cubicBezTo>
                    <a:pt x="1498600" y="201931"/>
                    <a:pt x="1494790" y="201931"/>
                    <a:pt x="1492250" y="203201"/>
                  </a:cubicBezTo>
                  <a:cubicBezTo>
                    <a:pt x="1487170" y="207011"/>
                    <a:pt x="1482090" y="205741"/>
                    <a:pt x="1477010" y="208281"/>
                  </a:cubicBezTo>
                  <a:cubicBezTo>
                    <a:pt x="1471930" y="210821"/>
                    <a:pt x="1466850" y="210821"/>
                    <a:pt x="1463040" y="214631"/>
                  </a:cubicBezTo>
                  <a:cubicBezTo>
                    <a:pt x="1461770" y="215901"/>
                    <a:pt x="1459230" y="215901"/>
                    <a:pt x="1456690" y="215901"/>
                  </a:cubicBezTo>
                  <a:cubicBezTo>
                    <a:pt x="1450340" y="217171"/>
                    <a:pt x="1445260" y="220981"/>
                    <a:pt x="1441450" y="226061"/>
                  </a:cubicBezTo>
                  <a:cubicBezTo>
                    <a:pt x="1436370" y="231141"/>
                    <a:pt x="1431290" y="234951"/>
                    <a:pt x="1426210" y="238761"/>
                  </a:cubicBezTo>
                  <a:cubicBezTo>
                    <a:pt x="1424940" y="240031"/>
                    <a:pt x="1421130" y="240031"/>
                    <a:pt x="1419860" y="240031"/>
                  </a:cubicBezTo>
                  <a:cubicBezTo>
                    <a:pt x="1414780" y="240031"/>
                    <a:pt x="1409700" y="238761"/>
                    <a:pt x="1405890" y="237491"/>
                  </a:cubicBezTo>
                  <a:cubicBezTo>
                    <a:pt x="1403350" y="237491"/>
                    <a:pt x="1402080" y="236220"/>
                    <a:pt x="1399540" y="236220"/>
                  </a:cubicBezTo>
                  <a:cubicBezTo>
                    <a:pt x="1391920" y="240030"/>
                    <a:pt x="1383030" y="237491"/>
                    <a:pt x="1375410" y="237491"/>
                  </a:cubicBezTo>
                  <a:cubicBezTo>
                    <a:pt x="1374140" y="237491"/>
                    <a:pt x="1371600" y="236220"/>
                    <a:pt x="1370330" y="234950"/>
                  </a:cubicBezTo>
                  <a:cubicBezTo>
                    <a:pt x="1365250" y="231141"/>
                    <a:pt x="1360170" y="231141"/>
                    <a:pt x="1355090" y="233680"/>
                  </a:cubicBezTo>
                  <a:cubicBezTo>
                    <a:pt x="1351280" y="234950"/>
                    <a:pt x="1347470" y="234950"/>
                    <a:pt x="1344930" y="232410"/>
                  </a:cubicBezTo>
                  <a:cubicBezTo>
                    <a:pt x="1339850" y="228600"/>
                    <a:pt x="1333500" y="226060"/>
                    <a:pt x="1327150" y="224790"/>
                  </a:cubicBezTo>
                  <a:cubicBezTo>
                    <a:pt x="1322070" y="223520"/>
                    <a:pt x="1316990" y="220980"/>
                    <a:pt x="1311910" y="218440"/>
                  </a:cubicBezTo>
                  <a:cubicBezTo>
                    <a:pt x="1309370" y="217170"/>
                    <a:pt x="1306830" y="218440"/>
                    <a:pt x="1304290" y="218440"/>
                  </a:cubicBezTo>
                  <a:cubicBezTo>
                    <a:pt x="1301750" y="218440"/>
                    <a:pt x="1300480" y="219710"/>
                    <a:pt x="1297940" y="219710"/>
                  </a:cubicBezTo>
                  <a:cubicBezTo>
                    <a:pt x="1290320" y="220980"/>
                    <a:pt x="1282700" y="223520"/>
                    <a:pt x="1276350" y="222250"/>
                  </a:cubicBezTo>
                  <a:cubicBezTo>
                    <a:pt x="1267461" y="219710"/>
                    <a:pt x="1258570" y="220980"/>
                    <a:pt x="1250950" y="215900"/>
                  </a:cubicBezTo>
                  <a:cubicBezTo>
                    <a:pt x="1247140" y="213360"/>
                    <a:pt x="1245870" y="215900"/>
                    <a:pt x="1243330" y="215900"/>
                  </a:cubicBezTo>
                  <a:cubicBezTo>
                    <a:pt x="1242061" y="215900"/>
                    <a:pt x="1240791" y="215900"/>
                    <a:pt x="1238250" y="217170"/>
                  </a:cubicBezTo>
                  <a:cubicBezTo>
                    <a:pt x="1236980" y="220980"/>
                    <a:pt x="1231900" y="223520"/>
                    <a:pt x="1225550" y="220980"/>
                  </a:cubicBezTo>
                  <a:cubicBezTo>
                    <a:pt x="1221740" y="219710"/>
                    <a:pt x="1219200" y="219710"/>
                    <a:pt x="1215390" y="220980"/>
                  </a:cubicBezTo>
                  <a:cubicBezTo>
                    <a:pt x="1211580" y="222250"/>
                    <a:pt x="1207770" y="222250"/>
                    <a:pt x="1202690" y="223520"/>
                  </a:cubicBezTo>
                  <a:lnTo>
                    <a:pt x="1201420" y="223520"/>
                  </a:lnTo>
                  <a:cubicBezTo>
                    <a:pt x="1191260" y="229870"/>
                    <a:pt x="1181100" y="224791"/>
                    <a:pt x="1169670" y="224791"/>
                  </a:cubicBezTo>
                  <a:lnTo>
                    <a:pt x="1163320" y="224791"/>
                  </a:lnTo>
                  <a:cubicBezTo>
                    <a:pt x="1155700" y="226061"/>
                    <a:pt x="1151890" y="219711"/>
                    <a:pt x="1146810" y="215900"/>
                  </a:cubicBezTo>
                  <a:cubicBezTo>
                    <a:pt x="1141730" y="212090"/>
                    <a:pt x="1136650" y="207010"/>
                    <a:pt x="1131570" y="204470"/>
                  </a:cubicBezTo>
                  <a:cubicBezTo>
                    <a:pt x="1130300" y="203200"/>
                    <a:pt x="1126490" y="204470"/>
                    <a:pt x="1123950" y="204470"/>
                  </a:cubicBezTo>
                  <a:lnTo>
                    <a:pt x="1112520" y="204470"/>
                  </a:lnTo>
                  <a:lnTo>
                    <a:pt x="1111250" y="203200"/>
                  </a:lnTo>
                  <a:cubicBezTo>
                    <a:pt x="1102361" y="205741"/>
                    <a:pt x="1097280" y="200660"/>
                    <a:pt x="1090930" y="195580"/>
                  </a:cubicBezTo>
                  <a:cubicBezTo>
                    <a:pt x="1087120" y="193040"/>
                    <a:pt x="1082041" y="190500"/>
                    <a:pt x="1078230" y="189230"/>
                  </a:cubicBezTo>
                  <a:cubicBezTo>
                    <a:pt x="1073150" y="186690"/>
                    <a:pt x="1066800" y="185420"/>
                    <a:pt x="1064261" y="179070"/>
                  </a:cubicBezTo>
                  <a:cubicBezTo>
                    <a:pt x="1062991" y="176530"/>
                    <a:pt x="1060450" y="176530"/>
                    <a:pt x="1059180" y="173990"/>
                  </a:cubicBezTo>
                  <a:cubicBezTo>
                    <a:pt x="1057911" y="171450"/>
                    <a:pt x="1056641" y="168910"/>
                    <a:pt x="1056641" y="167640"/>
                  </a:cubicBezTo>
                  <a:cubicBezTo>
                    <a:pt x="1056641" y="165100"/>
                    <a:pt x="1057911" y="162560"/>
                    <a:pt x="1059180" y="160020"/>
                  </a:cubicBezTo>
                  <a:cubicBezTo>
                    <a:pt x="1060450" y="156210"/>
                    <a:pt x="1057911" y="152400"/>
                    <a:pt x="1054100" y="149860"/>
                  </a:cubicBezTo>
                  <a:cubicBezTo>
                    <a:pt x="1052830" y="148590"/>
                    <a:pt x="1050290" y="148590"/>
                    <a:pt x="1050290" y="147320"/>
                  </a:cubicBezTo>
                  <a:cubicBezTo>
                    <a:pt x="1047750" y="139700"/>
                    <a:pt x="1041400" y="137160"/>
                    <a:pt x="1036320" y="130810"/>
                  </a:cubicBezTo>
                  <a:cubicBezTo>
                    <a:pt x="1032510" y="127000"/>
                    <a:pt x="1029970" y="121920"/>
                    <a:pt x="1027430" y="116840"/>
                  </a:cubicBezTo>
                  <a:cubicBezTo>
                    <a:pt x="1024891" y="114300"/>
                    <a:pt x="1023620" y="111760"/>
                    <a:pt x="1019811" y="109220"/>
                  </a:cubicBezTo>
                  <a:cubicBezTo>
                    <a:pt x="1010921" y="105410"/>
                    <a:pt x="1002030" y="101600"/>
                    <a:pt x="993141" y="96520"/>
                  </a:cubicBezTo>
                  <a:cubicBezTo>
                    <a:pt x="993141" y="106680"/>
                    <a:pt x="990601" y="104140"/>
                    <a:pt x="989330" y="101600"/>
                  </a:cubicBezTo>
                  <a:cubicBezTo>
                    <a:pt x="989330" y="97790"/>
                    <a:pt x="986791" y="96520"/>
                    <a:pt x="982980" y="96520"/>
                  </a:cubicBezTo>
                  <a:cubicBezTo>
                    <a:pt x="982980" y="96520"/>
                    <a:pt x="981711" y="96520"/>
                    <a:pt x="981711" y="95250"/>
                  </a:cubicBezTo>
                  <a:cubicBezTo>
                    <a:pt x="980441" y="87630"/>
                    <a:pt x="974091" y="90170"/>
                    <a:pt x="970280" y="88900"/>
                  </a:cubicBezTo>
                  <a:cubicBezTo>
                    <a:pt x="967741" y="87630"/>
                    <a:pt x="965200" y="86360"/>
                    <a:pt x="962661" y="87630"/>
                  </a:cubicBezTo>
                  <a:cubicBezTo>
                    <a:pt x="957580" y="88900"/>
                    <a:pt x="953771" y="85090"/>
                    <a:pt x="948691" y="83820"/>
                  </a:cubicBezTo>
                  <a:cubicBezTo>
                    <a:pt x="947421" y="83820"/>
                    <a:pt x="946151" y="83820"/>
                    <a:pt x="944880" y="85090"/>
                  </a:cubicBezTo>
                  <a:cubicBezTo>
                    <a:pt x="942341" y="87630"/>
                    <a:pt x="939800" y="87630"/>
                    <a:pt x="935991" y="85090"/>
                  </a:cubicBezTo>
                  <a:cubicBezTo>
                    <a:pt x="930911" y="81280"/>
                    <a:pt x="925830" y="81280"/>
                    <a:pt x="919480" y="83820"/>
                  </a:cubicBezTo>
                  <a:cubicBezTo>
                    <a:pt x="916941" y="85090"/>
                    <a:pt x="914400" y="85090"/>
                    <a:pt x="911861" y="83820"/>
                  </a:cubicBezTo>
                  <a:cubicBezTo>
                    <a:pt x="906780" y="81280"/>
                    <a:pt x="901700" y="77470"/>
                    <a:pt x="895350" y="74930"/>
                  </a:cubicBezTo>
                  <a:cubicBezTo>
                    <a:pt x="894080" y="74930"/>
                    <a:pt x="892811" y="73660"/>
                    <a:pt x="891540" y="73660"/>
                  </a:cubicBezTo>
                  <a:cubicBezTo>
                    <a:pt x="883920" y="74930"/>
                    <a:pt x="877570" y="72390"/>
                    <a:pt x="869950" y="74930"/>
                  </a:cubicBezTo>
                  <a:cubicBezTo>
                    <a:pt x="866140" y="76200"/>
                    <a:pt x="861061" y="76200"/>
                    <a:pt x="858520" y="81280"/>
                  </a:cubicBezTo>
                  <a:cubicBezTo>
                    <a:pt x="857250" y="82550"/>
                    <a:pt x="853440" y="82550"/>
                    <a:pt x="850900" y="83820"/>
                  </a:cubicBezTo>
                  <a:cubicBezTo>
                    <a:pt x="844550" y="85090"/>
                    <a:pt x="838200" y="86360"/>
                    <a:pt x="831850" y="83820"/>
                  </a:cubicBezTo>
                  <a:cubicBezTo>
                    <a:pt x="826770" y="81280"/>
                    <a:pt x="820420" y="82550"/>
                    <a:pt x="815340" y="81280"/>
                  </a:cubicBezTo>
                  <a:cubicBezTo>
                    <a:pt x="811530" y="80010"/>
                    <a:pt x="808990" y="77470"/>
                    <a:pt x="806450" y="76200"/>
                  </a:cubicBezTo>
                  <a:cubicBezTo>
                    <a:pt x="805180" y="74930"/>
                    <a:pt x="803910" y="73660"/>
                    <a:pt x="802640" y="73660"/>
                  </a:cubicBezTo>
                  <a:cubicBezTo>
                    <a:pt x="795020" y="71120"/>
                    <a:pt x="788670" y="66040"/>
                    <a:pt x="784860" y="59690"/>
                  </a:cubicBezTo>
                  <a:cubicBezTo>
                    <a:pt x="782320" y="55880"/>
                    <a:pt x="778510" y="52070"/>
                    <a:pt x="775970" y="48260"/>
                  </a:cubicBezTo>
                  <a:cubicBezTo>
                    <a:pt x="767080" y="45720"/>
                    <a:pt x="768350" y="35560"/>
                    <a:pt x="763270" y="30480"/>
                  </a:cubicBezTo>
                  <a:cubicBezTo>
                    <a:pt x="759460" y="25400"/>
                    <a:pt x="755650" y="22860"/>
                    <a:pt x="749300" y="21590"/>
                  </a:cubicBezTo>
                  <a:lnTo>
                    <a:pt x="748030" y="21590"/>
                  </a:lnTo>
                  <a:cubicBezTo>
                    <a:pt x="741680" y="16510"/>
                    <a:pt x="735330" y="20320"/>
                    <a:pt x="727710" y="20320"/>
                  </a:cubicBezTo>
                  <a:cubicBezTo>
                    <a:pt x="725170" y="20320"/>
                    <a:pt x="721360" y="17780"/>
                    <a:pt x="718820" y="16510"/>
                  </a:cubicBezTo>
                  <a:cubicBezTo>
                    <a:pt x="717550" y="13970"/>
                    <a:pt x="716280" y="12700"/>
                    <a:pt x="715010" y="12700"/>
                  </a:cubicBezTo>
                  <a:cubicBezTo>
                    <a:pt x="707390" y="11430"/>
                    <a:pt x="701040" y="6350"/>
                    <a:pt x="694690" y="0"/>
                  </a:cubicBezTo>
                  <a:cubicBezTo>
                    <a:pt x="692150" y="1270"/>
                    <a:pt x="689610" y="2540"/>
                    <a:pt x="687070" y="2540"/>
                  </a:cubicBezTo>
                  <a:cubicBezTo>
                    <a:pt x="684530" y="3810"/>
                    <a:pt x="680720" y="3810"/>
                    <a:pt x="676910" y="3810"/>
                  </a:cubicBezTo>
                  <a:cubicBezTo>
                    <a:pt x="671830" y="2540"/>
                    <a:pt x="666750" y="3810"/>
                    <a:pt x="661670" y="7620"/>
                  </a:cubicBezTo>
                  <a:cubicBezTo>
                    <a:pt x="659130" y="8890"/>
                    <a:pt x="657860" y="10160"/>
                    <a:pt x="655320" y="11430"/>
                  </a:cubicBezTo>
                  <a:cubicBezTo>
                    <a:pt x="652780" y="12700"/>
                    <a:pt x="651510" y="15240"/>
                    <a:pt x="648970" y="16510"/>
                  </a:cubicBezTo>
                  <a:cubicBezTo>
                    <a:pt x="647700" y="17780"/>
                    <a:pt x="645160" y="17780"/>
                    <a:pt x="643890" y="19050"/>
                  </a:cubicBezTo>
                  <a:lnTo>
                    <a:pt x="636270" y="22860"/>
                  </a:lnTo>
                  <a:cubicBezTo>
                    <a:pt x="636270" y="22860"/>
                    <a:pt x="635000" y="24130"/>
                    <a:pt x="635000" y="22860"/>
                  </a:cubicBezTo>
                  <a:cubicBezTo>
                    <a:pt x="629920" y="20320"/>
                    <a:pt x="626110" y="25400"/>
                    <a:pt x="622300" y="27940"/>
                  </a:cubicBezTo>
                  <a:cubicBezTo>
                    <a:pt x="618490" y="30480"/>
                    <a:pt x="613410" y="30480"/>
                    <a:pt x="609600" y="33020"/>
                  </a:cubicBezTo>
                  <a:lnTo>
                    <a:pt x="608330" y="33020"/>
                  </a:lnTo>
                  <a:cubicBezTo>
                    <a:pt x="601980" y="34290"/>
                    <a:pt x="595630" y="36830"/>
                    <a:pt x="589280" y="38100"/>
                  </a:cubicBezTo>
                  <a:cubicBezTo>
                    <a:pt x="586740" y="38100"/>
                    <a:pt x="585470" y="39370"/>
                    <a:pt x="582930" y="40640"/>
                  </a:cubicBezTo>
                  <a:cubicBezTo>
                    <a:pt x="579120" y="41910"/>
                    <a:pt x="575310" y="44450"/>
                    <a:pt x="571500" y="45720"/>
                  </a:cubicBezTo>
                  <a:cubicBezTo>
                    <a:pt x="568960" y="46990"/>
                    <a:pt x="565150" y="48260"/>
                    <a:pt x="562610" y="49530"/>
                  </a:cubicBezTo>
                  <a:lnTo>
                    <a:pt x="558800" y="49530"/>
                  </a:lnTo>
                  <a:cubicBezTo>
                    <a:pt x="558800" y="49530"/>
                    <a:pt x="556260" y="49530"/>
                    <a:pt x="554990" y="52070"/>
                  </a:cubicBezTo>
                  <a:cubicBezTo>
                    <a:pt x="549910" y="49530"/>
                    <a:pt x="543560" y="48260"/>
                    <a:pt x="538480" y="45720"/>
                  </a:cubicBezTo>
                  <a:cubicBezTo>
                    <a:pt x="534670" y="44450"/>
                    <a:pt x="525780" y="46990"/>
                    <a:pt x="523240" y="50800"/>
                  </a:cubicBezTo>
                  <a:cubicBezTo>
                    <a:pt x="521970" y="52070"/>
                    <a:pt x="520700" y="53340"/>
                    <a:pt x="519430" y="53340"/>
                  </a:cubicBezTo>
                  <a:cubicBezTo>
                    <a:pt x="518160" y="53340"/>
                    <a:pt x="515620" y="52070"/>
                    <a:pt x="514350" y="52070"/>
                  </a:cubicBezTo>
                  <a:cubicBezTo>
                    <a:pt x="513080" y="52070"/>
                    <a:pt x="511810" y="53340"/>
                    <a:pt x="509270" y="53340"/>
                  </a:cubicBezTo>
                  <a:cubicBezTo>
                    <a:pt x="509270" y="54610"/>
                    <a:pt x="510540" y="55880"/>
                    <a:pt x="510540" y="57150"/>
                  </a:cubicBezTo>
                  <a:cubicBezTo>
                    <a:pt x="506730" y="58420"/>
                    <a:pt x="500380" y="68580"/>
                    <a:pt x="500380" y="73660"/>
                  </a:cubicBezTo>
                  <a:cubicBezTo>
                    <a:pt x="494030" y="76200"/>
                    <a:pt x="486410" y="77470"/>
                    <a:pt x="483870" y="85090"/>
                  </a:cubicBezTo>
                  <a:cubicBezTo>
                    <a:pt x="483870" y="86360"/>
                    <a:pt x="482600" y="86360"/>
                    <a:pt x="482600" y="87630"/>
                  </a:cubicBezTo>
                  <a:cubicBezTo>
                    <a:pt x="474980" y="88900"/>
                    <a:pt x="473710" y="96520"/>
                    <a:pt x="469900" y="102870"/>
                  </a:cubicBezTo>
                  <a:lnTo>
                    <a:pt x="469900" y="105410"/>
                  </a:lnTo>
                  <a:cubicBezTo>
                    <a:pt x="468630" y="105410"/>
                    <a:pt x="467360" y="106680"/>
                    <a:pt x="466090" y="106680"/>
                  </a:cubicBezTo>
                  <a:cubicBezTo>
                    <a:pt x="461010" y="109220"/>
                    <a:pt x="458470" y="113030"/>
                    <a:pt x="457200" y="119380"/>
                  </a:cubicBezTo>
                  <a:cubicBezTo>
                    <a:pt x="455930" y="125730"/>
                    <a:pt x="455930" y="130810"/>
                    <a:pt x="454660" y="137160"/>
                  </a:cubicBezTo>
                  <a:cubicBezTo>
                    <a:pt x="452120" y="135890"/>
                    <a:pt x="448310" y="138430"/>
                    <a:pt x="447040" y="134620"/>
                  </a:cubicBezTo>
                  <a:lnTo>
                    <a:pt x="444500" y="134620"/>
                  </a:lnTo>
                  <a:cubicBezTo>
                    <a:pt x="440690" y="139700"/>
                    <a:pt x="436880" y="144780"/>
                    <a:pt x="433070" y="148590"/>
                  </a:cubicBezTo>
                  <a:cubicBezTo>
                    <a:pt x="429260" y="151130"/>
                    <a:pt x="425450" y="152400"/>
                    <a:pt x="420370" y="154940"/>
                  </a:cubicBezTo>
                  <a:lnTo>
                    <a:pt x="420370" y="157480"/>
                  </a:lnTo>
                  <a:cubicBezTo>
                    <a:pt x="415290" y="156210"/>
                    <a:pt x="411480" y="154940"/>
                    <a:pt x="407670" y="152400"/>
                  </a:cubicBezTo>
                  <a:cubicBezTo>
                    <a:pt x="406400" y="152400"/>
                    <a:pt x="405130" y="151130"/>
                    <a:pt x="405130" y="151130"/>
                  </a:cubicBezTo>
                  <a:cubicBezTo>
                    <a:pt x="403860" y="151130"/>
                    <a:pt x="403860" y="149860"/>
                    <a:pt x="403860" y="149860"/>
                  </a:cubicBezTo>
                  <a:cubicBezTo>
                    <a:pt x="402590" y="149860"/>
                    <a:pt x="402590" y="151130"/>
                    <a:pt x="402590" y="152400"/>
                  </a:cubicBezTo>
                  <a:cubicBezTo>
                    <a:pt x="402590" y="157480"/>
                    <a:pt x="400050" y="156210"/>
                    <a:pt x="397510" y="154940"/>
                  </a:cubicBezTo>
                  <a:cubicBezTo>
                    <a:pt x="394970" y="153670"/>
                    <a:pt x="392430" y="153670"/>
                    <a:pt x="391160" y="157480"/>
                  </a:cubicBezTo>
                  <a:cubicBezTo>
                    <a:pt x="391160" y="158750"/>
                    <a:pt x="389890" y="160020"/>
                    <a:pt x="388620" y="160020"/>
                  </a:cubicBezTo>
                  <a:cubicBezTo>
                    <a:pt x="384810" y="161290"/>
                    <a:pt x="381000" y="162560"/>
                    <a:pt x="379730" y="166370"/>
                  </a:cubicBezTo>
                  <a:cubicBezTo>
                    <a:pt x="378460" y="168910"/>
                    <a:pt x="377190" y="170180"/>
                    <a:pt x="374650" y="172720"/>
                  </a:cubicBezTo>
                  <a:lnTo>
                    <a:pt x="355600" y="172720"/>
                  </a:lnTo>
                  <a:cubicBezTo>
                    <a:pt x="353060" y="172720"/>
                    <a:pt x="350520" y="172720"/>
                    <a:pt x="347980" y="173990"/>
                  </a:cubicBezTo>
                  <a:cubicBezTo>
                    <a:pt x="345440" y="173990"/>
                    <a:pt x="342900" y="175260"/>
                    <a:pt x="339090" y="176530"/>
                  </a:cubicBezTo>
                  <a:cubicBezTo>
                    <a:pt x="336550" y="177800"/>
                    <a:pt x="332740" y="180340"/>
                    <a:pt x="330200" y="181610"/>
                  </a:cubicBezTo>
                  <a:cubicBezTo>
                    <a:pt x="328930" y="182880"/>
                    <a:pt x="327660" y="182880"/>
                    <a:pt x="326390" y="182880"/>
                  </a:cubicBezTo>
                  <a:cubicBezTo>
                    <a:pt x="320040" y="182880"/>
                    <a:pt x="316230" y="186690"/>
                    <a:pt x="312420" y="190500"/>
                  </a:cubicBezTo>
                  <a:cubicBezTo>
                    <a:pt x="308610" y="193040"/>
                    <a:pt x="306070" y="196850"/>
                    <a:pt x="302260" y="199390"/>
                  </a:cubicBezTo>
                  <a:cubicBezTo>
                    <a:pt x="299720" y="200660"/>
                    <a:pt x="297180" y="201930"/>
                    <a:pt x="295910" y="203200"/>
                  </a:cubicBezTo>
                  <a:cubicBezTo>
                    <a:pt x="293370" y="204470"/>
                    <a:pt x="292100" y="207010"/>
                    <a:pt x="289560" y="207010"/>
                  </a:cubicBezTo>
                  <a:cubicBezTo>
                    <a:pt x="287020" y="208280"/>
                    <a:pt x="283210" y="208280"/>
                    <a:pt x="280670" y="207010"/>
                  </a:cubicBezTo>
                  <a:cubicBezTo>
                    <a:pt x="276860" y="204470"/>
                    <a:pt x="273050" y="207010"/>
                    <a:pt x="270510" y="208280"/>
                  </a:cubicBezTo>
                  <a:cubicBezTo>
                    <a:pt x="266700" y="209550"/>
                    <a:pt x="264160" y="212090"/>
                    <a:pt x="261620" y="213360"/>
                  </a:cubicBezTo>
                  <a:cubicBezTo>
                    <a:pt x="262890" y="214630"/>
                    <a:pt x="262890" y="215900"/>
                    <a:pt x="264160" y="217170"/>
                  </a:cubicBezTo>
                  <a:lnTo>
                    <a:pt x="260350" y="217170"/>
                  </a:lnTo>
                  <a:cubicBezTo>
                    <a:pt x="260350" y="218440"/>
                    <a:pt x="259080" y="219710"/>
                    <a:pt x="259080" y="220980"/>
                  </a:cubicBezTo>
                  <a:cubicBezTo>
                    <a:pt x="257810" y="220980"/>
                    <a:pt x="256540" y="219710"/>
                    <a:pt x="256540" y="219710"/>
                  </a:cubicBezTo>
                  <a:cubicBezTo>
                    <a:pt x="252730" y="222250"/>
                    <a:pt x="248920" y="224790"/>
                    <a:pt x="245110" y="226060"/>
                  </a:cubicBezTo>
                  <a:cubicBezTo>
                    <a:pt x="243840" y="226060"/>
                    <a:pt x="242570" y="227330"/>
                    <a:pt x="242570" y="227330"/>
                  </a:cubicBezTo>
                  <a:cubicBezTo>
                    <a:pt x="237490" y="226060"/>
                    <a:pt x="231140" y="227330"/>
                    <a:pt x="227330" y="223520"/>
                  </a:cubicBezTo>
                  <a:cubicBezTo>
                    <a:pt x="224790" y="220980"/>
                    <a:pt x="220980" y="219710"/>
                    <a:pt x="218440" y="217170"/>
                  </a:cubicBezTo>
                  <a:cubicBezTo>
                    <a:pt x="214630" y="214630"/>
                    <a:pt x="209550" y="215900"/>
                    <a:pt x="205740" y="222250"/>
                  </a:cubicBezTo>
                  <a:lnTo>
                    <a:pt x="187960" y="204470"/>
                  </a:lnTo>
                  <a:cubicBezTo>
                    <a:pt x="186690" y="205740"/>
                    <a:pt x="184150" y="207010"/>
                    <a:pt x="182880" y="208280"/>
                  </a:cubicBezTo>
                  <a:cubicBezTo>
                    <a:pt x="181610" y="208280"/>
                    <a:pt x="181610" y="209550"/>
                    <a:pt x="180340" y="209550"/>
                  </a:cubicBezTo>
                  <a:cubicBezTo>
                    <a:pt x="175260" y="210820"/>
                    <a:pt x="170180" y="212090"/>
                    <a:pt x="163830" y="213360"/>
                  </a:cubicBezTo>
                  <a:cubicBezTo>
                    <a:pt x="160020" y="214630"/>
                    <a:pt x="157480" y="215900"/>
                    <a:pt x="157480" y="220980"/>
                  </a:cubicBezTo>
                  <a:cubicBezTo>
                    <a:pt x="152400" y="223520"/>
                    <a:pt x="147320" y="222250"/>
                    <a:pt x="143510" y="227330"/>
                  </a:cubicBezTo>
                  <a:lnTo>
                    <a:pt x="139700" y="227330"/>
                  </a:lnTo>
                  <a:cubicBezTo>
                    <a:pt x="132080" y="223520"/>
                    <a:pt x="125730" y="224790"/>
                    <a:pt x="120650" y="231140"/>
                  </a:cubicBezTo>
                  <a:cubicBezTo>
                    <a:pt x="119380" y="232410"/>
                    <a:pt x="118110" y="232410"/>
                    <a:pt x="115570" y="232410"/>
                  </a:cubicBezTo>
                  <a:cubicBezTo>
                    <a:pt x="109220" y="231140"/>
                    <a:pt x="104140" y="234950"/>
                    <a:pt x="99060" y="238760"/>
                  </a:cubicBezTo>
                  <a:cubicBezTo>
                    <a:pt x="96520" y="241300"/>
                    <a:pt x="93980" y="242570"/>
                    <a:pt x="90170" y="242570"/>
                  </a:cubicBezTo>
                  <a:cubicBezTo>
                    <a:pt x="83820" y="243840"/>
                    <a:pt x="78740" y="243840"/>
                    <a:pt x="72390" y="243840"/>
                  </a:cubicBezTo>
                  <a:cubicBezTo>
                    <a:pt x="72390" y="243840"/>
                    <a:pt x="71120" y="243840"/>
                    <a:pt x="71120" y="245110"/>
                  </a:cubicBezTo>
                  <a:cubicBezTo>
                    <a:pt x="66040" y="251460"/>
                    <a:pt x="59690" y="251460"/>
                    <a:pt x="52070" y="251460"/>
                  </a:cubicBezTo>
                  <a:cubicBezTo>
                    <a:pt x="44450" y="251460"/>
                    <a:pt x="36830" y="252730"/>
                    <a:pt x="30480" y="259080"/>
                  </a:cubicBezTo>
                  <a:cubicBezTo>
                    <a:pt x="26670" y="262890"/>
                    <a:pt x="21590" y="265430"/>
                    <a:pt x="16510" y="269240"/>
                  </a:cubicBezTo>
                  <a:cubicBezTo>
                    <a:pt x="15240" y="269240"/>
                    <a:pt x="13970" y="270510"/>
                    <a:pt x="13970" y="270510"/>
                  </a:cubicBezTo>
                  <a:cubicBezTo>
                    <a:pt x="10160" y="270510"/>
                    <a:pt x="5080" y="269240"/>
                    <a:pt x="1270" y="269240"/>
                  </a:cubicBezTo>
                  <a:cubicBezTo>
                    <a:pt x="0" y="284480"/>
                    <a:pt x="2540" y="300990"/>
                    <a:pt x="3810" y="317500"/>
                  </a:cubicBezTo>
                  <a:close/>
                </a:path>
              </a:pathLst>
            </a:custGeom>
            <a:blipFill>
              <a:blip r:embed="rId9"/>
              <a:stretch>
                <a:fillRect l="-64414" t="-113651" r="-45513" b="-79462"/>
              </a:stretch>
            </a:blipFill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140514">
            <a:off x="4924937" y="2035739"/>
            <a:ext cx="8187435" cy="6541787"/>
            <a:chOff x="0" y="0"/>
            <a:chExt cx="2156361" cy="17229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56361" cy="1722940"/>
            </a:xfrm>
            <a:custGeom>
              <a:avLst/>
              <a:gdLst/>
              <a:ahLst/>
              <a:cxnLst/>
              <a:rect l="l" t="t" r="r" b="b"/>
              <a:pathLst>
                <a:path w="2156361" h="1722940">
                  <a:moveTo>
                    <a:pt x="0" y="0"/>
                  </a:moveTo>
                  <a:lnTo>
                    <a:pt x="2156361" y="0"/>
                  </a:lnTo>
                  <a:lnTo>
                    <a:pt x="2156361" y="1722940"/>
                  </a:lnTo>
                  <a:lnTo>
                    <a:pt x="0" y="1722940"/>
                  </a:lnTo>
                  <a:close/>
                </a:path>
              </a:pathLst>
            </a:custGeom>
            <a:solidFill>
              <a:srgbClr val="FFFAFA">
                <a:alpha val="48627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 rot="-605885">
            <a:off x="4762728" y="1014696"/>
            <a:ext cx="4451024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977647">
            <a:off x="9358241" y="1218781"/>
            <a:ext cx="4451024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511841">
            <a:off x="5084040" y="624720"/>
            <a:ext cx="7900713" cy="94196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10525" y="7332184"/>
            <a:ext cx="4594728" cy="661112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446414" y="-5741026"/>
            <a:ext cx="2643759" cy="82296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953263" y="6937813"/>
            <a:ext cx="5630062" cy="739986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210338">
            <a:off x="9082086" y="387190"/>
            <a:ext cx="702455" cy="71587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 rot="139648">
            <a:off x="5794490" y="4311178"/>
            <a:ext cx="6515115" cy="2495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6"/>
              </a:lnSpc>
            </a:pPr>
            <a:r>
              <a:rPr lang="en-US" sz="12100" spc="326">
                <a:solidFill>
                  <a:srgbClr val="36443B"/>
                </a:solidFill>
                <a:latin typeface="Lumios Marker"/>
              </a:rPr>
              <a:t>Спасибо за внимание!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1384338">
            <a:off x="698355" y="1233069"/>
            <a:ext cx="2112041" cy="89155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86839" y="2783894"/>
            <a:ext cx="2112041" cy="8915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27" b="76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333" b="1333"/>
          <a:stretch>
            <a:fillRect/>
          </a:stretch>
        </p:blipFill>
        <p:spPr>
          <a:xfrm rot="740504">
            <a:off x="-854372" y="8400090"/>
            <a:ext cx="16675220" cy="60413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6205">
            <a:off x="-2353889" y="8312913"/>
            <a:ext cx="7369652" cy="26576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14088" r="14088"/>
          <a:stretch>
            <a:fillRect/>
          </a:stretch>
        </p:blipFill>
        <p:spPr>
          <a:xfrm rot="-8100000">
            <a:off x="10371516" y="593401"/>
            <a:ext cx="10531757" cy="31343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627170" y="1485900"/>
            <a:ext cx="11712136" cy="1229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36"/>
              </a:lnSpc>
            </a:pPr>
            <a:r>
              <a:rPr lang="en-US" sz="11100" spc="299">
                <a:solidFill>
                  <a:srgbClr val="36443B"/>
                </a:solidFill>
                <a:latin typeface="Lumios Marker"/>
              </a:rPr>
              <a:t>План: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892441" y="1369303"/>
            <a:ext cx="6540666" cy="93838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711526">
            <a:off x="1267913" y="5975729"/>
            <a:ext cx="1661281" cy="14241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572280" y="6992262"/>
            <a:ext cx="3660499" cy="392722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b="61798"/>
          <a:stretch>
            <a:fillRect/>
          </a:stretch>
        </p:blipFill>
        <p:spPr>
          <a:xfrm>
            <a:off x="1028700" y="827902"/>
            <a:ext cx="2373830" cy="2822816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3832155" y="3239804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83239" y="6753155"/>
            <a:ext cx="5112104" cy="182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>
                <a:solidFill>
                  <a:srgbClr val="36443B"/>
                </a:solidFill>
                <a:latin typeface="Another Shabby Bold"/>
              </a:rPr>
              <a:t>Осветить развитие драматургии 1950—1980-х годов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79173" y="6646369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079485" y="2980690"/>
            <a:ext cx="6358226" cy="2162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40"/>
              </a:lnSpc>
            </a:pPr>
            <a:r>
              <a:rPr lang="en-US" sz="4100">
                <a:solidFill>
                  <a:srgbClr val="36443B"/>
                </a:solidFill>
                <a:latin typeface="Another Shabby"/>
              </a:rPr>
              <a:t>Рассмотреть основные этапы развития советской драматургии;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3109650" y="-2425710"/>
            <a:ext cx="14124982" cy="15597076"/>
            <a:chOff x="0" y="0"/>
            <a:chExt cx="18833309" cy="20796101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5656" r="34367"/>
            <a:stretch>
              <a:fillRect/>
            </a:stretch>
          </p:blipFill>
          <p:spPr>
            <a:xfrm rot="4729794">
              <a:off x="3015355" y="4401079"/>
              <a:ext cx="17737010" cy="1066487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1693" t="25669" r="15492"/>
            <a:stretch>
              <a:fillRect/>
            </a:stretch>
          </p:blipFill>
          <p:spPr>
            <a:xfrm rot="-6179539">
              <a:off x="-3287609" y="7099976"/>
              <a:ext cx="18297049" cy="7808166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686859" y="4468300"/>
            <a:ext cx="3937511" cy="698395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l="59329" t="51369"/>
          <a:stretch>
            <a:fillRect/>
          </a:stretch>
        </p:blipFill>
        <p:spPr>
          <a:xfrm>
            <a:off x="14332402" y="7922139"/>
            <a:ext cx="3955598" cy="47297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864099">
            <a:off x="15665776" y="369250"/>
            <a:ext cx="1878708" cy="1610533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8496785" y="1805023"/>
            <a:ext cx="8090574" cy="1641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6441"/>
              </a:lnSpc>
            </a:pPr>
            <a:r>
              <a:rPr lang="en-US" sz="5700" spc="256">
                <a:solidFill>
                  <a:srgbClr val="163943"/>
                </a:solidFill>
                <a:latin typeface="Lumios Marker Bold"/>
              </a:rPr>
              <a:t>Драматургия 1950—1980-х годов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t="38329" b="28782"/>
          <a:stretch>
            <a:fillRect/>
          </a:stretch>
        </p:blipFill>
        <p:spPr>
          <a:xfrm>
            <a:off x="5879685" y="461032"/>
            <a:ext cx="2617099" cy="2679301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7974677" y="3418713"/>
            <a:ext cx="7410282" cy="612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Another Shabby"/>
              </a:rPr>
              <a:t>В  литературе периода 1950-1980-х гг. наряду с  прозой успешно развивается и драматургия. На протяжении всей истории советской драматургии ее преследовало, как правило, одно главное обвинение со стороны критики: «отставание от жизни». Драматургия 50—80-х годов меньше всего заслуживает этого упрека. Более того, одно из ее общепризнанных достоинств в том, что она смело «Заглядывает в будущее, вступая на стезю футурологии, философских этюдов или социологической драмы. Но, главное, всегда откликается на актуальные, животрепещущие события и проблемы жизни и общества».  </a:t>
            </a: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28769" y="740537"/>
            <a:ext cx="5701061" cy="8805927"/>
            <a:chOff x="0" y="0"/>
            <a:chExt cx="2192020" cy="3385820"/>
          </a:xfrm>
        </p:grpSpPr>
        <p:sp>
          <p:nvSpPr>
            <p:cNvPr id="13" name="Freeform 13"/>
            <p:cNvSpPr/>
            <p:nvPr/>
          </p:nvSpPr>
          <p:spPr>
            <a:xfrm>
              <a:off x="1270" y="-1"/>
              <a:ext cx="2194560" cy="3388362"/>
            </a:xfrm>
            <a:custGeom>
              <a:avLst/>
              <a:gdLst/>
              <a:ahLst/>
              <a:cxnLst/>
              <a:rect l="l" t="t" r="r" b="b"/>
              <a:pathLst>
                <a:path w="2194560" h="3388362">
                  <a:moveTo>
                    <a:pt x="3810" y="317501"/>
                  </a:moveTo>
                  <a:cubicBezTo>
                    <a:pt x="13970" y="425451"/>
                    <a:pt x="16510" y="533401"/>
                    <a:pt x="17780" y="642621"/>
                  </a:cubicBezTo>
                  <a:cubicBezTo>
                    <a:pt x="24130" y="1036321"/>
                    <a:pt x="21590" y="1430021"/>
                    <a:pt x="17780" y="1823721"/>
                  </a:cubicBezTo>
                  <a:cubicBezTo>
                    <a:pt x="13970" y="2218691"/>
                    <a:pt x="8890" y="2613661"/>
                    <a:pt x="8890" y="3009901"/>
                  </a:cubicBezTo>
                  <a:cubicBezTo>
                    <a:pt x="8890" y="3013711"/>
                    <a:pt x="8890" y="3017521"/>
                    <a:pt x="7620" y="3021331"/>
                  </a:cubicBezTo>
                  <a:cubicBezTo>
                    <a:pt x="11430" y="3022601"/>
                    <a:pt x="15240" y="3025141"/>
                    <a:pt x="19050" y="3027681"/>
                  </a:cubicBezTo>
                  <a:cubicBezTo>
                    <a:pt x="24130" y="3031491"/>
                    <a:pt x="27940" y="3037841"/>
                    <a:pt x="33020" y="3044191"/>
                  </a:cubicBezTo>
                  <a:cubicBezTo>
                    <a:pt x="44450" y="3058161"/>
                    <a:pt x="55880" y="3072131"/>
                    <a:pt x="66040" y="3086101"/>
                  </a:cubicBezTo>
                  <a:cubicBezTo>
                    <a:pt x="77470" y="3102611"/>
                    <a:pt x="88900" y="3117851"/>
                    <a:pt x="100330" y="3134361"/>
                  </a:cubicBezTo>
                  <a:cubicBezTo>
                    <a:pt x="105410" y="3141981"/>
                    <a:pt x="110490" y="3149601"/>
                    <a:pt x="115570" y="3155951"/>
                  </a:cubicBezTo>
                  <a:cubicBezTo>
                    <a:pt x="119380" y="3161031"/>
                    <a:pt x="125730" y="3163571"/>
                    <a:pt x="129540" y="3167381"/>
                  </a:cubicBezTo>
                  <a:cubicBezTo>
                    <a:pt x="142240" y="3177541"/>
                    <a:pt x="156210" y="3187701"/>
                    <a:pt x="168910" y="3197861"/>
                  </a:cubicBezTo>
                  <a:cubicBezTo>
                    <a:pt x="181610" y="3208021"/>
                    <a:pt x="194310" y="3216911"/>
                    <a:pt x="209550" y="3223261"/>
                  </a:cubicBezTo>
                  <a:cubicBezTo>
                    <a:pt x="243840" y="3238501"/>
                    <a:pt x="276860" y="3255011"/>
                    <a:pt x="311150" y="3270251"/>
                  </a:cubicBezTo>
                  <a:cubicBezTo>
                    <a:pt x="330200" y="3279141"/>
                    <a:pt x="349250" y="3286761"/>
                    <a:pt x="369570" y="3295651"/>
                  </a:cubicBezTo>
                  <a:cubicBezTo>
                    <a:pt x="370840" y="3296921"/>
                    <a:pt x="374650" y="3295651"/>
                    <a:pt x="375920" y="3295651"/>
                  </a:cubicBezTo>
                  <a:lnTo>
                    <a:pt x="383540" y="3295651"/>
                  </a:lnTo>
                  <a:lnTo>
                    <a:pt x="384810" y="3296921"/>
                  </a:lnTo>
                  <a:cubicBezTo>
                    <a:pt x="387350" y="3290571"/>
                    <a:pt x="389890" y="3285491"/>
                    <a:pt x="393700" y="3279141"/>
                  </a:cubicBezTo>
                  <a:cubicBezTo>
                    <a:pt x="397510" y="3274061"/>
                    <a:pt x="400050" y="3265171"/>
                    <a:pt x="408940" y="3265171"/>
                  </a:cubicBezTo>
                  <a:cubicBezTo>
                    <a:pt x="408940" y="3265171"/>
                    <a:pt x="410210" y="3265171"/>
                    <a:pt x="410210" y="3263901"/>
                  </a:cubicBezTo>
                  <a:cubicBezTo>
                    <a:pt x="414020" y="3257551"/>
                    <a:pt x="420370" y="3256281"/>
                    <a:pt x="427990" y="3255011"/>
                  </a:cubicBezTo>
                  <a:cubicBezTo>
                    <a:pt x="435610" y="3253741"/>
                    <a:pt x="441960" y="3249931"/>
                    <a:pt x="448310" y="3247391"/>
                  </a:cubicBezTo>
                  <a:cubicBezTo>
                    <a:pt x="449580" y="3247391"/>
                    <a:pt x="449580" y="3246121"/>
                    <a:pt x="450850" y="3246121"/>
                  </a:cubicBezTo>
                  <a:cubicBezTo>
                    <a:pt x="459740" y="3248661"/>
                    <a:pt x="466090" y="3242311"/>
                    <a:pt x="473710" y="3239771"/>
                  </a:cubicBezTo>
                  <a:lnTo>
                    <a:pt x="474980" y="3239771"/>
                  </a:lnTo>
                  <a:cubicBezTo>
                    <a:pt x="482600" y="3239771"/>
                    <a:pt x="488950" y="3235961"/>
                    <a:pt x="496570" y="3234691"/>
                  </a:cubicBezTo>
                  <a:cubicBezTo>
                    <a:pt x="502920" y="3233421"/>
                    <a:pt x="509270" y="3233421"/>
                    <a:pt x="515620" y="3229611"/>
                  </a:cubicBezTo>
                  <a:cubicBezTo>
                    <a:pt x="521970" y="3225801"/>
                    <a:pt x="529590" y="3223261"/>
                    <a:pt x="535940" y="3220721"/>
                  </a:cubicBezTo>
                  <a:cubicBezTo>
                    <a:pt x="542290" y="3218181"/>
                    <a:pt x="548640" y="3216911"/>
                    <a:pt x="554990" y="3214371"/>
                  </a:cubicBezTo>
                  <a:lnTo>
                    <a:pt x="561340" y="3214371"/>
                  </a:lnTo>
                  <a:cubicBezTo>
                    <a:pt x="567690" y="3214371"/>
                    <a:pt x="572770" y="3214371"/>
                    <a:pt x="577850" y="3210561"/>
                  </a:cubicBezTo>
                  <a:lnTo>
                    <a:pt x="580390" y="3210561"/>
                  </a:lnTo>
                  <a:cubicBezTo>
                    <a:pt x="586740" y="3210561"/>
                    <a:pt x="594360" y="3211831"/>
                    <a:pt x="600710" y="3211831"/>
                  </a:cubicBezTo>
                  <a:lnTo>
                    <a:pt x="605790" y="3211831"/>
                  </a:lnTo>
                  <a:cubicBezTo>
                    <a:pt x="612140" y="3210561"/>
                    <a:pt x="614680" y="3215641"/>
                    <a:pt x="618490" y="3218181"/>
                  </a:cubicBezTo>
                  <a:cubicBezTo>
                    <a:pt x="624840" y="3225801"/>
                    <a:pt x="632460" y="3227071"/>
                    <a:pt x="642620" y="3225801"/>
                  </a:cubicBezTo>
                  <a:cubicBezTo>
                    <a:pt x="651510" y="3224531"/>
                    <a:pt x="659130" y="3223261"/>
                    <a:pt x="668020" y="3223261"/>
                  </a:cubicBezTo>
                  <a:cubicBezTo>
                    <a:pt x="671830" y="3223261"/>
                    <a:pt x="676910" y="3224531"/>
                    <a:pt x="680720" y="3225801"/>
                  </a:cubicBezTo>
                  <a:cubicBezTo>
                    <a:pt x="684530" y="3227071"/>
                    <a:pt x="687070" y="3228341"/>
                    <a:pt x="690880" y="3229611"/>
                  </a:cubicBezTo>
                  <a:lnTo>
                    <a:pt x="694690" y="3233421"/>
                  </a:lnTo>
                  <a:cubicBezTo>
                    <a:pt x="694690" y="3233421"/>
                    <a:pt x="695960" y="3237231"/>
                    <a:pt x="697230" y="3238501"/>
                  </a:cubicBezTo>
                  <a:cubicBezTo>
                    <a:pt x="699770" y="3239771"/>
                    <a:pt x="702310" y="3239771"/>
                    <a:pt x="703580" y="3241041"/>
                  </a:cubicBezTo>
                  <a:lnTo>
                    <a:pt x="704850" y="3242311"/>
                  </a:lnTo>
                  <a:cubicBezTo>
                    <a:pt x="711200" y="3238501"/>
                    <a:pt x="713740" y="3244851"/>
                    <a:pt x="717550" y="3246121"/>
                  </a:cubicBezTo>
                  <a:cubicBezTo>
                    <a:pt x="722630" y="3248661"/>
                    <a:pt x="726440" y="3251201"/>
                    <a:pt x="731520" y="3255011"/>
                  </a:cubicBezTo>
                  <a:cubicBezTo>
                    <a:pt x="731520" y="3253741"/>
                    <a:pt x="731520" y="3252471"/>
                    <a:pt x="732790" y="3251201"/>
                  </a:cubicBezTo>
                  <a:cubicBezTo>
                    <a:pt x="740410" y="3252471"/>
                    <a:pt x="749300" y="3252471"/>
                    <a:pt x="756920" y="3257551"/>
                  </a:cubicBezTo>
                  <a:cubicBezTo>
                    <a:pt x="758190" y="3255011"/>
                    <a:pt x="760730" y="3252471"/>
                    <a:pt x="763270" y="3249931"/>
                  </a:cubicBezTo>
                  <a:cubicBezTo>
                    <a:pt x="763270" y="3249931"/>
                    <a:pt x="763270" y="3248661"/>
                    <a:pt x="764540" y="3248661"/>
                  </a:cubicBezTo>
                  <a:cubicBezTo>
                    <a:pt x="770890" y="3247391"/>
                    <a:pt x="774700" y="3243581"/>
                    <a:pt x="775970" y="3237231"/>
                  </a:cubicBezTo>
                  <a:cubicBezTo>
                    <a:pt x="777240" y="3234691"/>
                    <a:pt x="777240" y="3232151"/>
                    <a:pt x="777240" y="3230881"/>
                  </a:cubicBezTo>
                  <a:cubicBezTo>
                    <a:pt x="782320" y="3228341"/>
                    <a:pt x="786130" y="3225801"/>
                    <a:pt x="791210" y="3223261"/>
                  </a:cubicBezTo>
                  <a:lnTo>
                    <a:pt x="791210" y="3220721"/>
                  </a:lnTo>
                  <a:cubicBezTo>
                    <a:pt x="787400" y="3214371"/>
                    <a:pt x="787400" y="3213101"/>
                    <a:pt x="793750" y="3210561"/>
                  </a:cubicBezTo>
                  <a:cubicBezTo>
                    <a:pt x="795020" y="3209291"/>
                    <a:pt x="795020" y="3208021"/>
                    <a:pt x="796290" y="3208021"/>
                  </a:cubicBezTo>
                  <a:cubicBezTo>
                    <a:pt x="798830" y="3206751"/>
                    <a:pt x="801370" y="3205481"/>
                    <a:pt x="802640" y="3204211"/>
                  </a:cubicBezTo>
                  <a:cubicBezTo>
                    <a:pt x="802640" y="3204211"/>
                    <a:pt x="802640" y="3205481"/>
                    <a:pt x="803910" y="3205481"/>
                  </a:cubicBezTo>
                  <a:lnTo>
                    <a:pt x="803910" y="3202941"/>
                  </a:lnTo>
                  <a:cubicBezTo>
                    <a:pt x="811530" y="3200401"/>
                    <a:pt x="819150" y="3197861"/>
                    <a:pt x="826770" y="3194051"/>
                  </a:cubicBezTo>
                  <a:cubicBezTo>
                    <a:pt x="830580" y="3191511"/>
                    <a:pt x="834390" y="3190241"/>
                    <a:pt x="839470" y="3192781"/>
                  </a:cubicBezTo>
                  <a:cubicBezTo>
                    <a:pt x="842010" y="3194051"/>
                    <a:pt x="844550" y="3192781"/>
                    <a:pt x="847090" y="3191511"/>
                  </a:cubicBezTo>
                  <a:cubicBezTo>
                    <a:pt x="853440" y="3188971"/>
                    <a:pt x="859790" y="3187701"/>
                    <a:pt x="866140" y="3185161"/>
                  </a:cubicBezTo>
                  <a:cubicBezTo>
                    <a:pt x="871220" y="3183891"/>
                    <a:pt x="875030" y="3181351"/>
                    <a:pt x="880110" y="3178811"/>
                  </a:cubicBezTo>
                  <a:cubicBezTo>
                    <a:pt x="880110" y="3178811"/>
                    <a:pt x="881380" y="3176271"/>
                    <a:pt x="880110" y="3175001"/>
                  </a:cubicBezTo>
                  <a:cubicBezTo>
                    <a:pt x="880110" y="3173731"/>
                    <a:pt x="878840" y="3171191"/>
                    <a:pt x="878840" y="3169921"/>
                  </a:cubicBezTo>
                  <a:cubicBezTo>
                    <a:pt x="882650" y="3167381"/>
                    <a:pt x="885190" y="3164841"/>
                    <a:pt x="887730" y="3164841"/>
                  </a:cubicBezTo>
                  <a:cubicBezTo>
                    <a:pt x="891540" y="3163571"/>
                    <a:pt x="896620" y="3163571"/>
                    <a:pt x="901700" y="3162301"/>
                  </a:cubicBezTo>
                  <a:cubicBezTo>
                    <a:pt x="905510" y="3150871"/>
                    <a:pt x="913130" y="3148331"/>
                    <a:pt x="922020" y="3152141"/>
                  </a:cubicBezTo>
                  <a:lnTo>
                    <a:pt x="924560" y="3149601"/>
                  </a:lnTo>
                  <a:cubicBezTo>
                    <a:pt x="925830" y="3150871"/>
                    <a:pt x="925830" y="3150871"/>
                    <a:pt x="925830" y="3152141"/>
                  </a:cubicBezTo>
                  <a:cubicBezTo>
                    <a:pt x="929640" y="3149601"/>
                    <a:pt x="933450" y="3147061"/>
                    <a:pt x="937260" y="3145791"/>
                  </a:cubicBezTo>
                  <a:cubicBezTo>
                    <a:pt x="941070" y="3143251"/>
                    <a:pt x="944880" y="3140711"/>
                    <a:pt x="949960" y="3143251"/>
                  </a:cubicBezTo>
                  <a:cubicBezTo>
                    <a:pt x="949960" y="3136901"/>
                    <a:pt x="953770" y="3136901"/>
                    <a:pt x="957580" y="3138171"/>
                  </a:cubicBezTo>
                  <a:cubicBezTo>
                    <a:pt x="960120" y="3138171"/>
                    <a:pt x="963930" y="3136901"/>
                    <a:pt x="966470" y="3135632"/>
                  </a:cubicBezTo>
                  <a:cubicBezTo>
                    <a:pt x="967740" y="3135632"/>
                    <a:pt x="970280" y="3134361"/>
                    <a:pt x="971550" y="3135632"/>
                  </a:cubicBezTo>
                  <a:cubicBezTo>
                    <a:pt x="976630" y="3139442"/>
                    <a:pt x="984250" y="3140711"/>
                    <a:pt x="989330" y="3147061"/>
                  </a:cubicBezTo>
                  <a:cubicBezTo>
                    <a:pt x="993140" y="3152141"/>
                    <a:pt x="999490" y="3154682"/>
                    <a:pt x="1002030" y="3162301"/>
                  </a:cubicBezTo>
                  <a:cubicBezTo>
                    <a:pt x="1003300" y="3164841"/>
                    <a:pt x="1008380" y="3167381"/>
                    <a:pt x="1010920" y="3168651"/>
                  </a:cubicBezTo>
                  <a:cubicBezTo>
                    <a:pt x="1010920" y="3168651"/>
                    <a:pt x="1012190" y="3168651"/>
                    <a:pt x="1013460" y="3169921"/>
                  </a:cubicBezTo>
                  <a:cubicBezTo>
                    <a:pt x="1014730" y="3173732"/>
                    <a:pt x="1018540" y="3172461"/>
                    <a:pt x="1021080" y="3171192"/>
                  </a:cubicBezTo>
                  <a:cubicBezTo>
                    <a:pt x="1023620" y="3171192"/>
                    <a:pt x="1026160" y="3169921"/>
                    <a:pt x="1027430" y="3173732"/>
                  </a:cubicBezTo>
                  <a:cubicBezTo>
                    <a:pt x="1027430" y="3175002"/>
                    <a:pt x="1031240" y="3176271"/>
                    <a:pt x="1032510" y="3177542"/>
                  </a:cubicBezTo>
                  <a:cubicBezTo>
                    <a:pt x="1036320" y="3180082"/>
                    <a:pt x="1040130" y="3182621"/>
                    <a:pt x="1042670" y="3185162"/>
                  </a:cubicBezTo>
                  <a:cubicBezTo>
                    <a:pt x="1043940" y="3186432"/>
                    <a:pt x="1045210" y="3187702"/>
                    <a:pt x="1045210" y="3188972"/>
                  </a:cubicBezTo>
                  <a:cubicBezTo>
                    <a:pt x="1045210" y="3192782"/>
                    <a:pt x="1049020" y="3195322"/>
                    <a:pt x="1052830" y="3195322"/>
                  </a:cubicBezTo>
                  <a:cubicBezTo>
                    <a:pt x="1057910" y="3196592"/>
                    <a:pt x="1061720" y="3196592"/>
                    <a:pt x="1066800" y="3197862"/>
                  </a:cubicBezTo>
                  <a:cubicBezTo>
                    <a:pt x="1068070" y="3197862"/>
                    <a:pt x="1068070" y="3200402"/>
                    <a:pt x="1069340" y="3200402"/>
                  </a:cubicBezTo>
                  <a:cubicBezTo>
                    <a:pt x="1070610" y="3202942"/>
                    <a:pt x="1071880" y="3206752"/>
                    <a:pt x="1076960" y="3204212"/>
                  </a:cubicBezTo>
                  <a:cubicBezTo>
                    <a:pt x="1079500" y="3202942"/>
                    <a:pt x="1087120" y="3205482"/>
                    <a:pt x="1088390" y="3208022"/>
                  </a:cubicBezTo>
                  <a:cubicBezTo>
                    <a:pt x="1090930" y="3216912"/>
                    <a:pt x="1099820" y="3216912"/>
                    <a:pt x="1106170" y="3219452"/>
                  </a:cubicBezTo>
                  <a:cubicBezTo>
                    <a:pt x="1107440" y="3219452"/>
                    <a:pt x="1108710" y="3219452"/>
                    <a:pt x="1108710" y="3220722"/>
                  </a:cubicBezTo>
                  <a:cubicBezTo>
                    <a:pt x="1112520" y="3225802"/>
                    <a:pt x="1117600" y="3227072"/>
                    <a:pt x="1122680" y="3229612"/>
                  </a:cubicBezTo>
                  <a:cubicBezTo>
                    <a:pt x="1127760" y="3232152"/>
                    <a:pt x="1132840" y="3237232"/>
                    <a:pt x="1137920" y="3242312"/>
                  </a:cubicBezTo>
                  <a:lnTo>
                    <a:pt x="1144270" y="3248662"/>
                  </a:lnTo>
                  <a:cubicBezTo>
                    <a:pt x="1145540" y="3249932"/>
                    <a:pt x="1146810" y="3249932"/>
                    <a:pt x="1148080" y="3249932"/>
                  </a:cubicBezTo>
                  <a:cubicBezTo>
                    <a:pt x="1151890" y="3249932"/>
                    <a:pt x="1155700" y="3248662"/>
                    <a:pt x="1158240" y="3252472"/>
                  </a:cubicBezTo>
                  <a:cubicBezTo>
                    <a:pt x="1158240" y="3252472"/>
                    <a:pt x="1159510" y="3253742"/>
                    <a:pt x="1160780" y="3253742"/>
                  </a:cubicBezTo>
                  <a:cubicBezTo>
                    <a:pt x="1170940" y="3252472"/>
                    <a:pt x="1177290" y="3258822"/>
                    <a:pt x="1183640" y="3265172"/>
                  </a:cubicBezTo>
                  <a:cubicBezTo>
                    <a:pt x="1186180" y="3267712"/>
                    <a:pt x="1191260" y="3268982"/>
                    <a:pt x="1193800" y="3268982"/>
                  </a:cubicBezTo>
                  <a:cubicBezTo>
                    <a:pt x="1201420" y="3271522"/>
                    <a:pt x="1210310" y="3272792"/>
                    <a:pt x="1216660" y="3277872"/>
                  </a:cubicBezTo>
                  <a:cubicBezTo>
                    <a:pt x="1220470" y="3280412"/>
                    <a:pt x="1225550" y="3284222"/>
                    <a:pt x="1229360" y="3284222"/>
                  </a:cubicBezTo>
                  <a:cubicBezTo>
                    <a:pt x="1235710" y="3284222"/>
                    <a:pt x="1238250" y="3289302"/>
                    <a:pt x="1240790" y="3293112"/>
                  </a:cubicBezTo>
                  <a:cubicBezTo>
                    <a:pt x="1248410" y="3294382"/>
                    <a:pt x="1256030" y="3294382"/>
                    <a:pt x="1259840" y="3302002"/>
                  </a:cubicBezTo>
                  <a:cubicBezTo>
                    <a:pt x="1259840" y="3303272"/>
                    <a:pt x="1261110" y="3303272"/>
                    <a:pt x="1262380" y="3303272"/>
                  </a:cubicBezTo>
                  <a:cubicBezTo>
                    <a:pt x="1267460" y="3304542"/>
                    <a:pt x="1272540" y="3305812"/>
                    <a:pt x="1277620" y="3308352"/>
                  </a:cubicBezTo>
                  <a:cubicBezTo>
                    <a:pt x="1280160" y="3309622"/>
                    <a:pt x="1282700" y="3312162"/>
                    <a:pt x="1286510" y="3314702"/>
                  </a:cubicBezTo>
                  <a:cubicBezTo>
                    <a:pt x="1287780" y="3314702"/>
                    <a:pt x="1287780" y="3315972"/>
                    <a:pt x="1289050" y="3315972"/>
                  </a:cubicBezTo>
                  <a:cubicBezTo>
                    <a:pt x="1297940" y="3315972"/>
                    <a:pt x="1300480" y="3322322"/>
                    <a:pt x="1305560" y="3327402"/>
                  </a:cubicBezTo>
                  <a:cubicBezTo>
                    <a:pt x="1313180" y="3333752"/>
                    <a:pt x="1322070" y="3340102"/>
                    <a:pt x="1328420" y="3347722"/>
                  </a:cubicBezTo>
                  <a:cubicBezTo>
                    <a:pt x="1332230" y="3352802"/>
                    <a:pt x="1338580" y="3355342"/>
                    <a:pt x="1342390" y="3357882"/>
                  </a:cubicBezTo>
                  <a:lnTo>
                    <a:pt x="1350010" y="3361692"/>
                  </a:lnTo>
                  <a:cubicBezTo>
                    <a:pt x="1352550" y="3364232"/>
                    <a:pt x="1355090" y="3366772"/>
                    <a:pt x="1358900" y="3369312"/>
                  </a:cubicBezTo>
                  <a:cubicBezTo>
                    <a:pt x="1362710" y="3370582"/>
                    <a:pt x="1363980" y="3375662"/>
                    <a:pt x="1369060" y="3374392"/>
                  </a:cubicBezTo>
                  <a:cubicBezTo>
                    <a:pt x="1371600" y="3374392"/>
                    <a:pt x="1374140" y="3375662"/>
                    <a:pt x="1376680" y="3376932"/>
                  </a:cubicBezTo>
                  <a:cubicBezTo>
                    <a:pt x="1380490" y="3379472"/>
                    <a:pt x="1381760" y="3382012"/>
                    <a:pt x="1386840" y="3382012"/>
                  </a:cubicBezTo>
                  <a:cubicBezTo>
                    <a:pt x="1389380" y="3382012"/>
                    <a:pt x="1391920" y="3384552"/>
                    <a:pt x="1393190" y="3385822"/>
                  </a:cubicBezTo>
                  <a:cubicBezTo>
                    <a:pt x="1399540" y="3388362"/>
                    <a:pt x="1405890" y="3388362"/>
                    <a:pt x="1409700" y="3380742"/>
                  </a:cubicBezTo>
                  <a:lnTo>
                    <a:pt x="1410970" y="3379472"/>
                  </a:lnTo>
                  <a:cubicBezTo>
                    <a:pt x="1416050" y="3382012"/>
                    <a:pt x="1416050" y="3376932"/>
                    <a:pt x="1417320" y="3374392"/>
                  </a:cubicBezTo>
                  <a:cubicBezTo>
                    <a:pt x="1418590" y="3373122"/>
                    <a:pt x="1421130" y="3371852"/>
                    <a:pt x="1422400" y="3370582"/>
                  </a:cubicBezTo>
                  <a:cubicBezTo>
                    <a:pt x="1424940" y="3368042"/>
                    <a:pt x="1427480" y="3366772"/>
                    <a:pt x="1431290" y="3364232"/>
                  </a:cubicBezTo>
                  <a:cubicBezTo>
                    <a:pt x="1432560" y="3362962"/>
                    <a:pt x="1435100" y="3361692"/>
                    <a:pt x="1436370" y="3361692"/>
                  </a:cubicBezTo>
                  <a:cubicBezTo>
                    <a:pt x="1442720" y="3361692"/>
                    <a:pt x="1446530" y="3359152"/>
                    <a:pt x="1451610" y="3354072"/>
                  </a:cubicBezTo>
                  <a:cubicBezTo>
                    <a:pt x="1455420" y="3350262"/>
                    <a:pt x="1461770" y="3347722"/>
                    <a:pt x="1466850" y="3345182"/>
                  </a:cubicBezTo>
                  <a:cubicBezTo>
                    <a:pt x="1471930" y="3342642"/>
                    <a:pt x="1477010" y="3340102"/>
                    <a:pt x="1483360" y="3338832"/>
                  </a:cubicBezTo>
                  <a:cubicBezTo>
                    <a:pt x="1487170" y="3337562"/>
                    <a:pt x="1490980" y="3337562"/>
                    <a:pt x="1494790" y="3337562"/>
                  </a:cubicBezTo>
                  <a:lnTo>
                    <a:pt x="1497330" y="3337562"/>
                  </a:lnTo>
                  <a:cubicBezTo>
                    <a:pt x="1502410" y="3335021"/>
                    <a:pt x="1507490" y="3331212"/>
                    <a:pt x="1513840" y="3328671"/>
                  </a:cubicBezTo>
                  <a:lnTo>
                    <a:pt x="1517650" y="3328671"/>
                  </a:lnTo>
                  <a:cubicBezTo>
                    <a:pt x="1524000" y="3331212"/>
                    <a:pt x="1530350" y="3331212"/>
                    <a:pt x="1536700" y="3326131"/>
                  </a:cubicBezTo>
                  <a:cubicBezTo>
                    <a:pt x="1537970" y="3324861"/>
                    <a:pt x="1540510" y="3323591"/>
                    <a:pt x="1541780" y="3322321"/>
                  </a:cubicBezTo>
                  <a:cubicBezTo>
                    <a:pt x="1548130" y="3324862"/>
                    <a:pt x="1554480" y="3329942"/>
                    <a:pt x="1562100" y="3329942"/>
                  </a:cubicBezTo>
                  <a:cubicBezTo>
                    <a:pt x="1564640" y="3329942"/>
                    <a:pt x="1568450" y="3328671"/>
                    <a:pt x="1570990" y="3327401"/>
                  </a:cubicBezTo>
                  <a:cubicBezTo>
                    <a:pt x="1576070" y="3327401"/>
                    <a:pt x="1581150" y="3327401"/>
                    <a:pt x="1584960" y="3326131"/>
                  </a:cubicBezTo>
                  <a:cubicBezTo>
                    <a:pt x="1590040" y="3324861"/>
                    <a:pt x="1596390" y="3326131"/>
                    <a:pt x="1601470" y="3323591"/>
                  </a:cubicBezTo>
                  <a:cubicBezTo>
                    <a:pt x="1604010" y="3317241"/>
                    <a:pt x="1605280" y="3317241"/>
                    <a:pt x="1611630" y="3318511"/>
                  </a:cubicBezTo>
                  <a:cubicBezTo>
                    <a:pt x="1619250" y="3319781"/>
                    <a:pt x="1624330" y="3318511"/>
                    <a:pt x="1629410" y="3312161"/>
                  </a:cubicBezTo>
                  <a:cubicBezTo>
                    <a:pt x="1631950" y="3308351"/>
                    <a:pt x="1638300" y="3308351"/>
                    <a:pt x="1642110" y="3305811"/>
                  </a:cubicBezTo>
                  <a:cubicBezTo>
                    <a:pt x="1643380" y="3305811"/>
                    <a:pt x="1644650" y="3304541"/>
                    <a:pt x="1645920" y="3304541"/>
                  </a:cubicBezTo>
                  <a:cubicBezTo>
                    <a:pt x="1648460" y="3303271"/>
                    <a:pt x="1649730" y="3303271"/>
                    <a:pt x="1652270" y="3302001"/>
                  </a:cubicBezTo>
                  <a:cubicBezTo>
                    <a:pt x="1658620" y="3299461"/>
                    <a:pt x="1664970" y="3298191"/>
                    <a:pt x="1671320" y="3294381"/>
                  </a:cubicBezTo>
                  <a:cubicBezTo>
                    <a:pt x="1677670" y="3290571"/>
                    <a:pt x="1682750" y="3288031"/>
                    <a:pt x="1689100" y="3293111"/>
                  </a:cubicBezTo>
                  <a:lnTo>
                    <a:pt x="1691640" y="3293111"/>
                  </a:lnTo>
                  <a:cubicBezTo>
                    <a:pt x="1694180" y="3291841"/>
                    <a:pt x="1695450" y="3291841"/>
                    <a:pt x="1697990" y="3290571"/>
                  </a:cubicBezTo>
                  <a:cubicBezTo>
                    <a:pt x="1697990" y="3286761"/>
                    <a:pt x="1697990" y="3281681"/>
                    <a:pt x="1703070" y="3277871"/>
                  </a:cubicBezTo>
                  <a:cubicBezTo>
                    <a:pt x="1704340" y="3276601"/>
                    <a:pt x="1704340" y="3274061"/>
                    <a:pt x="1706880" y="3272791"/>
                  </a:cubicBezTo>
                  <a:cubicBezTo>
                    <a:pt x="1709420" y="3270251"/>
                    <a:pt x="1713230" y="3270251"/>
                    <a:pt x="1715770" y="3271521"/>
                  </a:cubicBezTo>
                  <a:cubicBezTo>
                    <a:pt x="1717040" y="3272791"/>
                    <a:pt x="1719580" y="3271521"/>
                    <a:pt x="1720849" y="3271521"/>
                  </a:cubicBezTo>
                  <a:cubicBezTo>
                    <a:pt x="1728470" y="3270251"/>
                    <a:pt x="1737360" y="3270251"/>
                    <a:pt x="1744979" y="3268981"/>
                  </a:cubicBezTo>
                  <a:cubicBezTo>
                    <a:pt x="1752599" y="3267710"/>
                    <a:pt x="1760219" y="3266440"/>
                    <a:pt x="1767839" y="3263901"/>
                  </a:cubicBezTo>
                  <a:cubicBezTo>
                    <a:pt x="1772919" y="3261360"/>
                    <a:pt x="1777999" y="3262631"/>
                    <a:pt x="1783079" y="3262631"/>
                  </a:cubicBezTo>
                  <a:cubicBezTo>
                    <a:pt x="1793239" y="3263901"/>
                    <a:pt x="1802129" y="3263901"/>
                    <a:pt x="1811019" y="3258821"/>
                  </a:cubicBezTo>
                  <a:lnTo>
                    <a:pt x="1808479" y="3256281"/>
                  </a:lnTo>
                  <a:cubicBezTo>
                    <a:pt x="1811019" y="3255010"/>
                    <a:pt x="1813559" y="3255010"/>
                    <a:pt x="1817369" y="3255010"/>
                  </a:cubicBezTo>
                  <a:cubicBezTo>
                    <a:pt x="1819909" y="3258820"/>
                    <a:pt x="1823719" y="3256281"/>
                    <a:pt x="1826259" y="3253740"/>
                  </a:cubicBezTo>
                  <a:cubicBezTo>
                    <a:pt x="1830069" y="3249930"/>
                    <a:pt x="1833879" y="3251200"/>
                    <a:pt x="1838959" y="3251200"/>
                  </a:cubicBezTo>
                  <a:cubicBezTo>
                    <a:pt x="1844039" y="3252470"/>
                    <a:pt x="1850389" y="3249930"/>
                    <a:pt x="1856739" y="3248660"/>
                  </a:cubicBezTo>
                  <a:cubicBezTo>
                    <a:pt x="1858009" y="3248660"/>
                    <a:pt x="1859279" y="3246120"/>
                    <a:pt x="1859279" y="3244850"/>
                  </a:cubicBezTo>
                  <a:cubicBezTo>
                    <a:pt x="1861819" y="3244850"/>
                    <a:pt x="1864359" y="3243580"/>
                    <a:pt x="1868169" y="3243580"/>
                  </a:cubicBezTo>
                  <a:lnTo>
                    <a:pt x="1873249" y="3243580"/>
                  </a:lnTo>
                  <a:cubicBezTo>
                    <a:pt x="1878329" y="3246120"/>
                    <a:pt x="1883409" y="3246120"/>
                    <a:pt x="1888489" y="3243580"/>
                  </a:cubicBezTo>
                  <a:cubicBezTo>
                    <a:pt x="1889759" y="3242310"/>
                    <a:pt x="1892299" y="3242310"/>
                    <a:pt x="1893569" y="3242310"/>
                  </a:cubicBezTo>
                  <a:cubicBezTo>
                    <a:pt x="1897379" y="3241040"/>
                    <a:pt x="1901189" y="3242310"/>
                    <a:pt x="1903729" y="3238500"/>
                  </a:cubicBezTo>
                  <a:cubicBezTo>
                    <a:pt x="1904999" y="3237230"/>
                    <a:pt x="1907539" y="3238500"/>
                    <a:pt x="1910079" y="3237230"/>
                  </a:cubicBezTo>
                  <a:lnTo>
                    <a:pt x="1946910" y="3237230"/>
                  </a:lnTo>
                  <a:cubicBezTo>
                    <a:pt x="1951990" y="3237230"/>
                    <a:pt x="1958340" y="3238500"/>
                    <a:pt x="1963420" y="3239770"/>
                  </a:cubicBezTo>
                  <a:cubicBezTo>
                    <a:pt x="1969770" y="3241040"/>
                    <a:pt x="1974850" y="3239770"/>
                    <a:pt x="1979930" y="3238500"/>
                  </a:cubicBezTo>
                  <a:lnTo>
                    <a:pt x="1988820" y="3238500"/>
                  </a:lnTo>
                  <a:cubicBezTo>
                    <a:pt x="1992630" y="3238500"/>
                    <a:pt x="1996440" y="3239770"/>
                    <a:pt x="2000250" y="3238500"/>
                  </a:cubicBezTo>
                  <a:cubicBezTo>
                    <a:pt x="2002790" y="3238500"/>
                    <a:pt x="2004060" y="3235960"/>
                    <a:pt x="2005330" y="3233420"/>
                  </a:cubicBezTo>
                  <a:cubicBezTo>
                    <a:pt x="2007870" y="3229610"/>
                    <a:pt x="2011680" y="3228340"/>
                    <a:pt x="2016760" y="3228340"/>
                  </a:cubicBezTo>
                  <a:cubicBezTo>
                    <a:pt x="2020570" y="3228340"/>
                    <a:pt x="2024380" y="3227070"/>
                    <a:pt x="2028190" y="3225800"/>
                  </a:cubicBezTo>
                  <a:lnTo>
                    <a:pt x="2030730" y="3225800"/>
                  </a:lnTo>
                  <a:cubicBezTo>
                    <a:pt x="2035810" y="3233420"/>
                    <a:pt x="2043430" y="3228340"/>
                    <a:pt x="2049780" y="3229610"/>
                  </a:cubicBezTo>
                  <a:lnTo>
                    <a:pt x="2052320" y="3229610"/>
                  </a:lnTo>
                  <a:cubicBezTo>
                    <a:pt x="2057399" y="3232150"/>
                    <a:pt x="2063749" y="3234690"/>
                    <a:pt x="2068830" y="3235960"/>
                  </a:cubicBezTo>
                  <a:cubicBezTo>
                    <a:pt x="2075180" y="3237230"/>
                    <a:pt x="2080260" y="3243580"/>
                    <a:pt x="2085340" y="3243580"/>
                  </a:cubicBezTo>
                  <a:cubicBezTo>
                    <a:pt x="2094230" y="3243580"/>
                    <a:pt x="2101850" y="3249930"/>
                    <a:pt x="2109470" y="3251200"/>
                  </a:cubicBezTo>
                  <a:cubicBezTo>
                    <a:pt x="2115820" y="3252470"/>
                    <a:pt x="2122170" y="3255010"/>
                    <a:pt x="2128520" y="3257550"/>
                  </a:cubicBezTo>
                  <a:cubicBezTo>
                    <a:pt x="2131060" y="3258820"/>
                    <a:pt x="2134870" y="3257550"/>
                    <a:pt x="2137410" y="3257550"/>
                  </a:cubicBezTo>
                  <a:cubicBezTo>
                    <a:pt x="2145030" y="3258820"/>
                    <a:pt x="2152649" y="3258820"/>
                    <a:pt x="2160270" y="3260090"/>
                  </a:cubicBezTo>
                  <a:lnTo>
                    <a:pt x="2161540" y="3260090"/>
                  </a:lnTo>
                  <a:cubicBezTo>
                    <a:pt x="2170430" y="3258820"/>
                    <a:pt x="2179320" y="3261360"/>
                    <a:pt x="2188210" y="3261360"/>
                  </a:cubicBezTo>
                  <a:cubicBezTo>
                    <a:pt x="2189480" y="3035300"/>
                    <a:pt x="2183130" y="2809240"/>
                    <a:pt x="2175510" y="2583181"/>
                  </a:cubicBezTo>
                  <a:cubicBezTo>
                    <a:pt x="2167890" y="2368551"/>
                    <a:pt x="2160270" y="2153920"/>
                    <a:pt x="2159000" y="1939291"/>
                  </a:cubicBezTo>
                  <a:cubicBezTo>
                    <a:pt x="2159000" y="1831341"/>
                    <a:pt x="2160270" y="1724661"/>
                    <a:pt x="2162810" y="1616711"/>
                  </a:cubicBezTo>
                  <a:cubicBezTo>
                    <a:pt x="2166620" y="1508761"/>
                    <a:pt x="2174240" y="1400811"/>
                    <a:pt x="2179320" y="1292861"/>
                  </a:cubicBezTo>
                  <a:cubicBezTo>
                    <a:pt x="2194560" y="951231"/>
                    <a:pt x="2185670" y="608331"/>
                    <a:pt x="2180590" y="266701"/>
                  </a:cubicBezTo>
                  <a:cubicBezTo>
                    <a:pt x="2176780" y="265431"/>
                    <a:pt x="2174240" y="264161"/>
                    <a:pt x="2171700" y="262891"/>
                  </a:cubicBezTo>
                  <a:cubicBezTo>
                    <a:pt x="2167890" y="260351"/>
                    <a:pt x="2164080" y="259081"/>
                    <a:pt x="2159000" y="260351"/>
                  </a:cubicBezTo>
                  <a:lnTo>
                    <a:pt x="2151380" y="260351"/>
                  </a:lnTo>
                  <a:cubicBezTo>
                    <a:pt x="2147570" y="260351"/>
                    <a:pt x="2142490" y="260351"/>
                    <a:pt x="2139950" y="265431"/>
                  </a:cubicBezTo>
                  <a:cubicBezTo>
                    <a:pt x="2139950" y="265431"/>
                    <a:pt x="2138680" y="266701"/>
                    <a:pt x="2137410" y="266701"/>
                  </a:cubicBezTo>
                  <a:lnTo>
                    <a:pt x="2132330" y="266701"/>
                  </a:lnTo>
                  <a:cubicBezTo>
                    <a:pt x="2131060" y="264161"/>
                    <a:pt x="2133600" y="259081"/>
                    <a:pt x="2127250" y="260351"/>
                  </a:cubicBezTo>
                  <a:cubicBezTo>
                    <a:pt x="2124710" y="260351"/>
                    <a:pt x="2120900" y="261621"/>
                    <a:pt x="2118360" y="261621"/>
                  </a:cubicBezTo>
                  <a:lnTo>
                    <a:pt x="2099310" y="261621"/>
                  </a:lnTo>
                  <a:cubicBezTo>
                    <a:pt x="2098040" y="259081"/>
                    <a:pt x="2096770" y="256541"/>
                    <a:pt x="2094230" y="252731"/>
                  </a:cubicBezTo>
                  <a:cubicBezTo>
                    <a:pt x="2092960" y="250191"/>
                    <a:pt x="2091690" y="248921"/>
                    <a:pt x="2087880" y="251461"/>
                  </a:cubicBezTo>
                  <a:cubicBezTo>
                    <a:pt x="2085340" y="252731"/>
                    <a:pt x="2084070" y="252731"/>
                    <a:pt x="2082800" y="250191"/>
                  </a:cubicBezTo>
                  <a:cubicBezTo>
                    <a:pt x="2078990" y="243841"/>
                    <a:pt x="2075180" y="238761"/>
                    <a:pt x="2067560" y="237491"/>
                  </a:cubicBezTo>
                  <a:cubicBezTo>
                    <a:pt x="2066290" y="237491"/>
                    <a:pt x="2065020" y="234950"/>
                    <a:pt x="2063750" y="233681"/>
                  </a:cubicBezTo>
                  <a:cubicBezTo>
                    <a:pt x="2061210" y="231141"/>
                    <a:pt x="2059940" y="228601"/>
                    <a:pt x="2056130" y="228601"/>
                  </a:cubicBezTo>
                  <a:cubicBezTo>
                    <a:pt x="2054860" y="228601"/>
                    <a:pt x="2052320" y="226061"/>
                    <a:pt x="2052320" y="224791"/>
                  </a:cubicBezTo>
                  <a:cubicBezTo>
                    <a:pt x="2051050" y="219711"/>
                    <a:pt x="2051050" y="215901"/>
                    <a:pt x="2051050" y="210821"/>
                  </a:cubicBezTo>
                  <a:cubicBezTo>
                    <a:pt x="2049780" y="205741"/>
                    <a:pt x="2047240" y="200661"/>
                    <a:pt x="2043430" y="198121"/>
                  </a:cubicBezTo>
                  <a:cubicBezTo>
                    <a:pt x="2037080" y="194311"/>
                    <a:pt x="2032000" y="189231"/>
                    <a:pt x="2025650" y="185421"/>
                  </a:cubicBezTo>
                  <a:cubicBezTo>
                    <a:pt x="2024380" y="184151"/>
                    <a:pt x="2021840" y="182881"/>
                    <a:pt x="2019300" y="182881"/>
                  </a:cubicBezTo>
                  <a:cubicBezTo>
                    <a:pt x="2015490" y="181611"/>
                    <a:pt x="2011680" y="180341"/>
                    <a:pt x="2007870" y="180341"/>
                  </a:cubicBezTo>
                  <a:cubicBezTo>
                    <a:pt x="2004060" y="180341"/>
                    <a:pt x="1998980" y="180341"/>
                    <a:pt x="1995170" y="182881"/>
                  </a:cubicBezTo>
                  <a:cubicBezTo>
                    <a:pt x="1987550" y="186691"/>
                    <a:pt x="1981200" y="181611"/>
                    <a:pt x="1974850" y="181611"/>
                  </a:cubicBezTo>
                  <a:cubicBezTo>
                    <a:pt x="1968500" y="180341"/>
                    <a:pt x="1962150" y="177801"/>
                    <a:pt x="1957070" y="176531"/>
                  </a:cubicBezTo>
                  <a:lnTo>
                    <a:pt x="1940560" y="176531"/>
                  </a:lnTo>
                  <a:cubicBezTo>
                    <a:pt x="1926590" y="179071"/>
                    <a:pt x="1915160" y="171451"/>
                    <a:pt x="1901190" y="170181"/>
                  </a:cubicBezTo>
                  <a:cubicBezTo>
                    <a:pt x="1897380" y="170181"/>
                    <a:pt x="1893570" y="166371"/>
                    <a:pt x="1889760" y="163831"/>
                  </a:cubicBezTo>
                  <a:cubicBezTo>
                    <a:pt x="1887220" y="161291"/>
                    <a:pt x="1884680" y="161291"/>
                    <a:pt x="1880870" y="162561"/>
                  </a:cubicBezTo>
                  <a:cubicBezTo>
                    <a:pt x="1875790" y="163831"/>
                    <a:pt x="1870710" y="162561"/>
                    <a:pt x="1865630" y="163831"/>
                  </a:cubicBezTo>
                  <a:cubicBezTo>
                    <a:pt x="1858010" y="166371"/>
                    <a:pt x="1851660" y="160021"/>
                    <a:pt x="1844040" y="160021"/>
                  </a:cubicBezTo>
                  <a:cubicBezTo>
                    <a:pt x="1837690" y="161291"/>
                    <a:pt x="1831340" y="161291"/>
                    <a:pt x="1824990" y="162561"/>
                  </a:cubicBezTo>
                  <a:lnTo>
                    <a:pt x="1809750" y="166371"/>
                  </a:lnTo>
                  <a:cubicBezTo>
                    <a:pt x="1799590" y="171451"/>
                    <a:pt x="1791970" y="165101"/>
                    <a:pt x="1783080" y="162561"/>
                  </a:cubicBezTo>
                  <a:cubicBezTo>
                    <a:pt x="1776730" y="161291"/>
                    <a:pt x="1772920" y="158751"/>
                    <a:pt x="1767840" y="154941"/>
                  </a:cubicBezTo>
                  <a:cubicBezTo>
                    <a:pt x="1762760" y="151131"/>
                    <a:pt x="1757680" y="154941"/>
                    <a:pt x="1753870" y="154941"/>
                  </a:cubicBezTo>
                  <a:cubicBezTo>
                    <a:pt x="1750060" y="154941"/>
                    <a:pt x="1747520" y="158751"/>
                    <a:pt x="1744980" y="160021"/>
                  </a:cubicBezTo>
                  <a:cubicBezTo>
                    <a:pt x="1741170" y="161291"/>
                    <a:pt x="1737360" y="161291"/>
                    <a:pt x="1733550" y="161291"/>
                  </a:cubicBezTo>
                  <a:cubicBezTo>
                    <a:pt x="1729740" y="161291"/>
                    <a:pt x="1724660" y="160021"/>
                    <a:pt x="1720850" y="161291"/>
                  </a:cubicBezTo>
                  <a:cubicBezTo>
                    <a:pt x="1714500" y="163831"/>
                    <a:pt x="1709420" y="167641"/>
                    <a:pt x="1704340" y="170181"/>
                  </a:cubicBezTo>
                  <a:cubicBezTo>
                    <a:pt x="1703070" y="171451"/>
                    <a:pt x="1701800" y="172721"/>
                    <a:pt x="1700530" y="172721"/>
                  </a:cubicBezTo>
                  <a:cubicBezTo>
                    <a:pt x="1691640" y="177801"/>
                    <a:pt x="1681480" y="179071"/>
                    <a:pt x="1670050" y="179071"/>
                  </a:cubicBezTo>
                  <a:cubicBezTo>
                    <a:pt x="1663700" y="179071"/>
                    <a:pt x="1657350" y="179071"/>
                    <a:pt x="1651000" y="177801"/>
                  </a:cubicBezTo>
                  <a:cubicBezTo>
                    <a:pt x="1647190" y="177801"/>
                    <a:pt x="1644650" y="173991"/>
                    <a:pt x="1642110" y="173991"/>
                  </a:cubicBezTo>
                  <a:cubicBezTo>
                    <a:pt x="1633220" y="172720"/>
                    <a:pt x="1625600" y="172720"/>
                    <a:pt x="1616710" y="172720"/>
                  </a:cubicBezTo>
                  <a:cubicBezTo>
                    <a:pt x="1615440" y="172720"/>
                    <a:pt x="1614170" y="173991"/>
                    <a:pt x="1612900" y="173991"/>
                  </a:cubicBezTo>
                  <a:cubicBezTo>
                    <a:pt x="1607820" y="176530"/>
                    <a:pt x="1602740" y="180341"/>
                    <a:pt x="1597660" y="182880"/>
                  </a:cubicBezTo>
                  <a:cubicBezTo>
                    <a:pt x="1588770" y="185420"/>
                    <a:pt x="1579880" y="187960"/>
                    <a:pt x="1570990" y="189230"/>
                  </a:cubicBezTo>
                  <a:lnTo>
                    <a:pt x="1567180" y="189230"/>
                  </a:lnTo>
                  <a:cubicBezTo>
                    <a:pt x="1559560" y="185420"/>
                    <a:pt x="1553210" y="189230"/>
                    <a:pt x="1545590" y="190501"/>
                  </a:cubicBezTo>
                  <a:cubicBezTo>
                    <a:pt x="1537970" y="193041"/>
                    <a:pt x="1530350" y="196851"/>
                    <a:pt x="1522730" y="199391"/>
                  </a:cubicBezTo>
                  <a:cubicBezTo>
                    <a:pt x="1520190" y="200661"/>
                    <a:pt x="1517650" y="199391"/>
                    <a:pt x="1515110" y="198120"/>
                  </a:cubicBezTo>
                  <a:cubicBezTo>
                    <a:pt x="1511300" y="196850"/>
                    <a:pt x="1508760" y="196850"/>
                    <a:pt x="1506220" y="199391"/>
                  </a:cubicBezTo>
                  <a:cubicBezTo>
                    <a:pt x="1504950" y="200661"/>
                    <a:pt x="1503680" y="200661"/>
                    <a:pt x="1502410" y="200661"/>
                  </a:cubicBezTo>
                  <a:cubicBezTo>
                    <a:pt x="1498600" y="201931"/>
                    <a:pt x="1494790" y="201931"/>
                    <a:pt x="1492250" y="203201"/>
                  </a:cubicBezTo>
                  <a:cubicBezTo>
                    <a:pt x="1487170" y="207011"/>
                    <a:pt x="1482090" y="205741"/>
                    <a:pt x="1477010" y="208281"/>
                  </a:cubicBezTo>
                  <a:cubicBezTo>
                    <a:pt x="1471930" y="210821"/>
                    <a:pt x="1466850" y="210821"/>
                    <a:pt x="1463040" y="214631"/>
                  </a:cubicBezTo>
                  <a:cubicBezTo>
                    <a:pt x="1461770" y="215901"/>
                    <a:pt x="1459230" y="215901"/>
                    <a:pt x="1456690" y="215901"/>
                  </a:cubicBezTo>
                  <a:cubicBezTo>
                    <a:pt x="1450340" y="217171"/>
                    <a:pt x="1445260" y="220981"/>
                    <a:pt x="1441450" y="226061"/>
                  </a:cubicBezTo>
                  <a:cubicBezTo>
                    <a:pt x="1436370" y="231141"/>
                    <a:pt x="1431290" y="234951"/>
                    <a:pt x="1426210" y="238761"/>
                  </a:cubicBezTo>
                  <a:cubicBezTo>
                    <a:pt x="1424940" y="240031"/>
                    <a:pt x="1421130" y="240031"/>
                    <a:pt x="1419860" y="240031"/>
                  </a:cubicBezTo>
                  <a:cubicBezTo>
                    <a:pt x="1414780" y="240031"/>
                    <a:pt x="1409700" y="238761"/>
                    <a:pt x="1405890" y="237491"/>
                  </a:cubicBezTo>
                  <a:cubicBezTo>
                    <a:pt x="1403350" y="237491"/>
                    <a:pt x="1402080" y="236220"/>
                    <a:pt x="1399540" y="236220"/>
                  </a:cubicBezTo>
                  <a:cubicBezTo>
                    <a:pt x="1391920" y="240030"/>
                    <a:pt x="1383030" y="237491"/>
                    <a:pt x="1375410" y="237491"/>
                  </a:cubicBezTo>
                  <a:cubicBezTo>
                    <a:pt x="1374140" y="237491"/>
                    <a:pt x="1371600" y="236220"/>
                    <a:pt x="1370330" y="234950"/>
                  </a:cubicBezTo>
                  <a:cubicBezTo>
                    <a:pt x="1365250" y="231141"/>
                    <a:pt x="1360170" y="231141"/>
                    <a:pt x="1355090" y="233680"/>
                  </a:cubicBezTo>
                  <a:cubicBezTo>
                    <a:pt x="1351280" y="234950"/>
                    <a:pt x="1347470" y="234950"/>
                    <a:pt x="1344930" y="232410"/>
                  </a:cubicBezTo>
                  <a:cubicBezTo>
                    <a:pt x="1339850" y="228600"/>
                    <a:pt x="1333500" y="226060"/>
                    <a:pt x="1327150" y="224790"/>
                  </a:cubicBezTo>
                  <a:cubicBezTo>
                    <a:pt x="1322070" y="223520"/>
                    <a:pt x="1316990" y="220980"/>
                    <a:pt x="1311910" y="218440"/>
                  </a:cubicBezTo>
                  <a:cubicBezTo>
                    <a:pt x="1309370" y="217170"/>
                    <a:pt x="1306830" y="218440"/>
                    <a:pt x="1304290" y="218440"/>
                  </a:cubicBezTo>
                  <a:cubicBezTo>
                    <a:pt x="1301750" y="218440"/>
                    <a:pt x="1300480" y="219710"/>
                    <a:pt x="1297940" y="219710"/>
                  </a:cubicBezTo>
                  <a:cubicBezTo>
                    <a:pt x="1290320" y="220980"/>
                    <a:pt x="1282700" y="223520"/>
                    <a:pt x="1276350" y="222250"/>
                  </a:cubicBezTo>
                  <a:cubicBezTo>
                    <a:pt x="1267461" y="219710"/>
                    <a:pt x="1258570" y="220980"/>
                    <a:pt x="1250950" y="215900"/>
                  </a:cubicBezTo>
                  <a:cubicBezTo>
                    <a:pt x="1247140" y="213360"/>
                    <a:pt x="1245870" y="215900"/>
                    <a:pt x="1243330" y="215900"/>
                  </a:cubicBezTo>
                  <a:cubicBezTo>
                    <a:pt x="1242061" y="215900"/>
                    <a:pt x="1240791" y="215900"/>
                    <a:pt x="1238250" y="217170"/>
                  </a:cubicBezTo>
                  <a:cubicBezTo>
                    <a:pt x="1236980" y="220980"/>
                    <a:pt x="1231900" y="223520"/>
                    <a:pt x="1225550" y="220980"/>
                  </a:cubicBezTo>
                  <a:cubicBezTo>
                    <a:pt x="1221740" y="219710"/>
                    <a:pt x="1219200" y="219710"/>
                    <a:pt x="1215390" y="220980"/>
                  </a:cubicBezTo>
                  <a:cubicBezTo>
                    <a:pt x="1211580" y="222250"/>
                    <a:pt x="1207770" y="222250"/>
                    <a:pt x="1202690" y="223520"/>
                  </a:cubicBezTo>
                  <a:lnTo>
                    <a:pt x="1201420" y="223520"/>
                  </a:lnTo>
                  <a:cubicBezTo>
                    <a:pt x="1191260" y="229870"/>
                    <a:pt x="1181100" y="224791"/>
                    <a:pt x="1169670" y="224791"/>
                  </a:cubicBezTo>
                  <a:lnTo>
                    <a:pt x="1163320" y="224791"/>
                  </a:lnTo>
                  <a:cubicBezTo>
                    <a:pt x="1155700" y="226061"/>
                    <a:pt x="1151890" y="219711"/>
                    <a:pt x="1146810" y="215900"/>
                  </a:cubicBezTo>
                  <a:cubicBezTo>
                    <a:pt x="1141730" y="212090"/>
                    <a:pt x="1136650" y="207010"/>
                    <a:pt x="1131570" y="204470"/>
                  </a:cubicBezTo>
                  <a:cubicBezTo>
                    <a:pt x="1130300" y="203200"/>
                    <a:pt x="1126490" y="204470"/>
                    <a:pt x="1123950" y="204470"/>
                  </a:cubicBezTo>
                  <a:lnTo>
                    <a:pt x="1112520" y="204470"/>
                  </a:lnTo>
                  <a:lnTo>
                    <a:pt x="1111250" y="203200"/>
                  </a:lnTo>
                  <a:cubicBezTo>
                    <a:pt x="1102361" y="205741"/>
                    <a:pt x="1097280" y="200660"/>
                    <a:pt x="1090930" y="195580"/>
                  </a:cubicBezTo>
                  <a:cubicBezTo>
                    <a:pt x="1087120" y="193040"/>
                    <a:pt x="1082041" y="190500"/>
                    <a:pt x="1078230" y="189230"/>
                  </a:cubicBezTo>
                  <a:cubicBezTo>
                    <a:pt x="1073150" y="186690"/>
                    <a:pt x="1066800" y="185420"/>
                    <a:pt x="1064261" y="179070"/>
                  </a:cubicBezTo>
                  <a:cubicBezTo>
                    <a:pt x="1062991" y="176530"/>
                    <a:pt x="1060450" y="176530"/>
                    <a:pt x="1059180" y="173990"/>
                  </a:cubicBezTo>
                  <a:cubicBezTo>
                    <a:pt x="1057911" y="171450"/>
                    <a:pt x="1056641" y="168910"/>
                    <a:pt x="1056641" y="167640"/>
                  </a:cubicBezTo>
                  <a:cubicBezTo>
                    <a:pt x="1056641" y="165100"/>
                    <a:pt x="1057911" y="162560"/>
                    <a:pt x="1059180" y="160020"/>
                  </a:cubicBezTo>
                  <a:cubicBezTo>
                    <a:pt x="1060450" y="156210"/>
                    <a:pt x="1057911" y="152400"/>
                    <a:pt x="1054100" y="149860"/>
                  </a:cubicBezTo>
                  <a:cubicBezTo>
                    <a:pt x="1052830" y="148590"/>
                    <a:pt x="1050290" y="148590"/>
                    <a:pt x="1050290" y="147320"/>
                  </a:cubicBezTo>
                  <a:cubicBezTo>
                    <a:pt x="1047750" y="139700"/>
                    <a:pt x="1041400" y="137160"/>
                    <a:pt x="1036320" y="130810"/>
                  </a:cubicBezTo>
                  <a:cubicBezTo>
                    <a:pt x="1032510" y="127000"/>
                    <a:pt x="1029970" y="121920"/>
                    <a:pt x="1027430" y="116840"/>
                  </a:cubicBezTo>
                  <a:cubicBezTo>
                    <a:pt x="1024891" y="114300"/>
                    <a:pt x="1023620" y="111760"/>
                    <a:pt x="1019811" y="109220"/>
                  </a:cubicBezTo>
                  <a:cubicBezTo>
                    <a:pt x="1010921" y="105410"/>
                    <a:pt x="1002030" y="101600"/>
                    <a:pt x="993141" y="96520"/>
                  </a:cubicBezTo>
                  <a:cubicBezTo>
                    <a:pt x="993141" y="106680"/>
                    <a:pt x="990601" y="104140"/>
                    <a:pt x="989330" y="101600"/>
                  </a:cubicBezTo>
                  <a:cubicBezTo>
                    <a:pt x="989330" y="97790"/>
                    <a:pt x="986791" y="96520"/>
                    <a:pt x="982980" y="96520"/>
                  </a:cubicBezTo>
                  <a:cubicBezTo>
                    <a:pt x="982980" y="96520"/>
                    <a:pt x="981711" y="96520"/>
                    <a:pt x="981711" y="95250"/>
                  </a:cubicBezTo>
                  <a:cubicBezTo>
                    <a:pt x="980441" y="87630"/>
                    <a:pt x="974091" y="90170"/>
                    <a:pt x="970280" y="88900"/>
                  </a:cubicBezTo>
                  <a:cubicBezTo>
                    <a:pt x="967741" y="87630"/>
                    <a:pt x="965200" y="86360"/>
                    <a:pt x="962661" y="87630"/>
                  </a:cubicBezTo>
                  <a:cubicBezTo>
                    <a:pt x="957580" y="88900"/>
                    <a:pt x="953771" y="85090"/>
                    <a:pt x="948691" y="83820"/>
                  </a:cubicBezTo>
                  <a:cubicBezTo>
                    <a:pt x="947421" y="83820"/>
                    <a:pt x="946151" y="83820"/>
                    <a:pt x="944880" y="85090"/>
                  </a:cubicBezTo>
                  <a:cubicBezTo>
                    <a:pt x="942341" y="87630"/>
                    <a:pt x="939800" y="87630"/>
                    <a:pt x="935991" y="85090"/>
                  </a:cubicBezTo>
                  <a:cubicBezTo>
                    <a:pt x="930911" y="81280"/>
                    <a:pt x="925830" y="81280"/>
                    <a:pt x="919480" y="83820"/>
                  </a:cubicBezTo>
                  <a:cubicBezTo>
                    <a:pt x="916941" y="85090"/>
                    <a:pt x="914400" y="85090"/>
                    <a:pt x="911861" y="83820"/>
                  </a:cubicBezTo>
                  <a:cubicBezTo>
                    <a:pt x="906780" y="81280"/>
                    <a:pt x="901700" y="77470"/>
                    <a:pt x="895350" y="74930"/>
                  </a:cubicBezTo>
                  <a:cubicBezTo>
                    <a:pt x="894080" y="74930"/>
                    <a:pt x="892811" y="73660"/>
                    <a:pt x="891540" y="73660"/>
                  </a:cubicBezTo>
                  <a:cubicBezTo>
                    <a:pt x="883920" y="74930"/>
                    <a:pt x="877570" y="72390"/>
                    <a:pt x="869950" y="74930"/>
                  </a:cubicBezTo>
                  <a:cubicBezTo>
                    <a:pt x="866140" y="76200"/>
                    <a:pt x="861061" y="76200"/>
                    <a:pt x="858520" y="81280"/>
                  </a:cubicBezTo>
                  <a:cubicBezTo>
                    <a:pt x="857250" y="82550"/>
                    <a:pt x="853440" y="82550"/>
                    <a:pt x="850900" y="83820"/>
                  </a:cubicBezTo>
                  <a:cubicBezTo>
                    <a:pt x="844550" y="85090"/>
                    <a:pt x="838200" y="86360"/>
                    <a:pt x="831850" y="83820"/>
                  </a:cubicBezTo>
                  <a:cubicBezTo>
                    <a:pt x="826770" y="81280"/>
                    <a:pt x="820420" y="82550"/>
                    <a:pt x="815340" y="81280"/>
                  </a:cubicBezTo>
                  <a:cubicBezTo>
                    <a:pt x="811530" y="80010"/>
                    <a:pt x="808990" y="77470"/>
                    <a:pt x="806450" y="76200"/>
                  </a:cubicBezTo>
                  <a:cubicBezTo>
                    <a:pt x="805180" y="74930"/>
                    <a:pt x="803910" y="73660"/>
                    <a:pt x="802640" y="73660"/>
                  </a:cubicBezTo>
                  <a:cubicBezTo>
                    <a:pt x="795020" y="71120"/>
                    <a:pt x="788670" y="66040"/>
                    <a:pt x="784860" y="59690"/>
                  </a:cubicBezTo>
                  <a:cubicBezTo>
                    <a:pt x="782320" y="55880"/>
                    <a:pt x="778510" y="52070"/>
                    <a:pt x="775970" y="48260"/>
                  </a:cubicBezTo>
                  <a:cubicBezTo>
                    <a:pt x="767080" y="45720"/>
                    <a:pt x="768350" y="35560"/>
                    <a:pt x="763270" y="30480"/>
                  </a:cubicBezTo>
                  <a:cubicBezTo>
                    <a:pt x="759460" y="25400"/>
                    <a:pt x="755650" y="22860"/>
                    <a:pt x="749300" y="21590"/>
                  </a:cubicBezTo>
                  <a:lnTo>
                    <a:pt x="748030" y="21590"/>
                  </a:lnTo>
                  <a:cubicBezTo>
                    <a:pt x="741680" y="16510"/>
                    <a:pt x="735330" y="20320"/>
                    <a:pt x="727710" y="20320"/>
                  </a:cubicBezTo>
                  <a:cubicBezTo>
                    <a:pt x="725170" y="20320"/>
                    <a:pt x="721360" y="17780"/>
                    <a:pt x="718820" y="16510"/>
                  </a:cubicBezTo>
                  <a:cubicBezTo>
                    <a:pt x="717550" y="13970"/>
                    <a:pt x="716280" y="12700"/>
                    <a:pt x="715010" y="12700"/>
                  </a:cubicBezTo>
                  <a:cubicBezTo>
                    <a:pt x="707390" y="11430"/>
                    <a:pt x="701040" y="6350"/>
                    <a:pt x="694690" y="0"/>
                  </a:cubicBezTo>
                  <a:cubicBezTo>
                    <a:pt x="692150" y="1270"/>
                    <a:pt x="689610" y="2540"/>
                    <a:pt x="687070" y="2540"/>
                  </a:cubicBezTo>
                  <a:cubicBezTo>
                    <a:pt x="684530" y="3810"/>
                    <a:pt x="680720" y="3810"/>
                    <a:pt x="676910" y="3810"/>
                  </a:cubicBezTo>
                  <a:cubicBezTo>
                    <a:pt x="671830" y="2540"/>
                    <a:pt x="666750" y="3810"/>
                    <a:pt x="661670" y="7620"/>
                  </a:cubicBezTo>
                  <a:cubicBezTo>
                    <a:pt x="659130" y="8890"/>
                    <a:pt x="657860" y="10160"/>
                    <a:pt x="655320" y="11430"/>
                  </a:cubicBezTo>
                  <a:cubicBezTo>
                    <a:pt x="652780" y="12700"/>
                    <a:pt x="651510" y="15240"/>
                    <a:pt x="648970" y="16510"/>
                  </a:cubicBezTo>
                  <a:cubicBezTo>
                    <a:pt x="647700" y="17780"/>
                    <a:pt x="645160" y="17780"/>
                    <a:pt x="643890" y="19050"/>
                  </a:cubicBezTo>
                  <a:lnTo>
                    <a:pt x="636270" y="22860"/>
                  </a:lnTo>
                  <a:cubicBezTo>
                    <a:pt x="636270" y="22860"/>
                    <a:pt x="635000" y="24130"/>
                    <a:pt x="635000" y="22860"/>
                  </a:cubicBezTo>
                  <a:cubicBezTo>
                    <a:pt x="629920" y="20320"/>
                    <a:pt x="626110" y="25400"/>
                    <a:pt x="622300" y="27940"/>
                  </a:cubicBezTo>
                  <a:cubicBezTo>
                    <a:pt x="618490" y="30480"/>
                    <a:pt x="613410" y="30480"/>
                    <a:pt x="609600" y="33020"/>
                  </a:cubicBezTo>
                  <a:lnTo>
                    <a:pt x="608330" y="33020"/>
                  </a:lnTo>
                  <a:cubicBezTo>
                    <a:pt x="601980" y="34290"/>
                    <a:pt x="595630" y="36830"/>
                    <a:pt x="589280" y="38100"/>
                  </a:cubicBezTo>
                  <a:cubicBezTo>
                    <a:pt x="586740" y="38100"/>
                    <a:pt x="585470" y="39370"/>
                    <a:pt x="582930" y="40640"/>
                  </a:cubicBezTo>
                  <a:cubicBezTo>
                    <a:pt x="579120" y="41910"/>
                    <a:pt x="575310" y="44450"/>
                    <a:pt x="571500" y="45720"/>
                  </a:cubicBezTo>
                  <a:cubicBezTo>
                    <a:pt x="568960" y="46990"/>
                    <a:pt x="565150" y="48260"/>
                    <a:pt x="562610" y="49530"/>
                  </a:cubicBezTo>
                  <a:lnTo>
                    <a:pt x="558800" y="49530"/>
                  </a:lnTo>
                  <a:cubicBezTo>
                    <a:pt x="558800" y="49530"/>
                    <a:pt x="556260" y="49530"/>
                    <a:pt x="554990" y="52070"/>
                  </a:cubicBezTo>
                  <a:cubicBezTo>
                    <a:pt x="549910" y="49530"/>
                    <a:pt x="543560" y="48260"/>
                    <a:pt x="538480" y="45720"/>
                  </a:cubicBezTo>
                  <a:cubicBezTo>
                    <a:pt x="534670" y="44450"/>
                    <a:pt x="525780" y="46990"/>
                    <a:pt x="523240" y="50800"/>
                  </a:cubicBezTo>
                  <a:cubicBezTo>
                    <a:pt x="521970" y="52070"/>
                    <a:pt x="520700" y="53340"/>
                    <a:pt x="519430" y="53340"/>
                  </a:cubicBezTo>
                  <a:cubicBezTo>
                    <a:pt x="518160" y="53340"/>
                    <a:pt x="515620" y="52070"/>
                    <a:pt x="514350" y="52070"/>
                  </a:cubicBezTo>
                  <a:cubicBezTo>
                    <a:pt x="513080" y="52070"/>
                    <a:pt x="511810" y="53340"/>
                    <a:pt x="509270" y="53340"/>
                  </a:cubicBezTo>
                  <a:cubicBezTo>
                    <a:pt x="509270" y="54610"/>
                    <a:pt x="510540" y="55880"/>
                    <a:pt x="510540" y="57150"/>
                  </a:cubicBezTo>
                  <a:cubicBezTo>
                    <a:pt x="506730" y="58420"/>
                    <a:pt x="500380" y="68580"/>
                    <a:pt x="500380" y="73660"/>
                  </a:cubicBezTo>
                  <a:cubicBezTo>
                    <a:pt x="494030" y="76200"/>
                    <a:pt x="486410" y="77470"/>
                    <a:pt x="483870" y="85090"/>
                  </a:cubicBezTo>
                  <a:cubicBezTo>
                    <a:pt x="483870" y="86360"/>
                    <a:pt x="482600" y="86360"/>
                    <a:pt x="482600" y="87630"/>
                  </a:cubicBezTo>
                  <a:cubicBezTo>
                    <a:pt x="474980" y="88900"/>
                    <a:pt x="473710" y="96520"/>
                    <a:pt x="469900" y="102870"/>
                  </a:cubicBezTo>
                  <a:lnTo>
                    <a:pt x="469900" y="105410"/>
                  </a:lnTo>
                  <a:cubicBezTo>
                    <a:pt x="468630" y="105410"/>
                    <a:pt x="467360" y="106680"/>
                    <a:pt x="466090" y="106680"/>
                  </a:cubicBezTo>
                  <a:cubicBezTo>
                    <a:pt x="461010" y="109220"/>
                    <a:pt x="458470" y="113030"/>
                    <a:pt x="457200" y="119380"/>
                  </a:cubicBezTo>
                  <a:cubicBezTo>
                    <a:pt x="455930" y="125730"/>
                    <a:pt x="455930" y="130810"/>
                    <a:pt x="454660" y="137160"/>
                  </a:cubicBezTo>
                  <a:cubicBezTo>
                    <a:pt x="452120" y="135890"/>
                    <a:pt x="448310" y="138430"/>
                    <a:pt x="447040" y="134620"/>
                  </a:cubicBezTo>
                  <a:lnTo>
                    <a:pt x="444500" y="134620"/>
                  </a:lnTo>
                  <a:cubicBezTo>
                    <a:pt x="440690" y="139700"/>
                    <a:pt x="436880" y="144780"/>
                    <a:pt x="433070" y="148590"/>
                  </a:cubicBezTo>
                  <a:cubicBezTo>
                    <a:pt x="429260" y="151130"/>
                    <a:pt x="425450" y="152400"/>
                    <a:pt x="420370" y="154940"/>
                  </a:cubicBezTo>
                  <a:lnTo>
                    <a:pt x="420370" y="157480"/>
                  </a:lnTo>
                  <a:cubicBezTo>
                    <a:pt x="415290" y="156210"/>
                    <a:pt x="411480" y="154940"/>
                    <a:pt x="407670" y="152400"/>
                  </a:cubicBezTo>
                  <a:cubicBezTo>
                    <a:pt x="406400" y="152400"/>
                    <a:pt x="405130" y="151130"/>
                    <a:pt x="405130" y="151130"/>
                  </a:cubicBezTo>
                  <a:cubicBezTo>
                    <a:pt x="403860" y="151130"/>
                    <a:pt x="403860" y="149860"/>
                    <a:pt x="403860" y="149860"/>
                  </a:cubicBezTo>
                  <a:cubicBezTo>
                    <a:pt x="402590" y="149860"/>
                    <a:pt x="402590" y="151130"/>
                    <a:pt x="402590" y="152400"/>
                  </a:cubicBezTo>
                  <a:cubicBezTo>
                    <a:pt x="402590" y="157480"/>
                    <a:pt x="400050" y="156210"/>
                    <a:pt x="397510" y="154940"/>
                  </a:cubicBezTo>
                  <a:cubicBezTo>
                    <a:pt x="394970" y="153670"/>
                    <a:pt x="392430" y="153670"/>
                    <a:pt x="391160" y="157480"/>
                  </a:cubicBezTo>
                  <a:cubicBezTo>
                    <a:pt x="391160" y="158750"/>
                    <a:pt x="389890" y="160020"/>
                    <a:pt x="388620" y="160020"/>
                  </a:cubicBezTo>
                  <a:cubicBezTo>
                    <a:pt x="384810" y="161290"/>
                    <a:pt x="381000" y="162560"/>
                    <a:pt x="379730" y="166370"/>
                  </a:cubicBezTo>
                  <a:cubicBezTo>
                    <a:pt x="378460" y="168910"/>
                    <a:pt x="377190" y="170180"/>
                    <a:pt x="374650" y="172720"/>
                  </a:cubicBezTo>
                  <a:lnTo>
                    <a:pt x="355600" y="172720"/>
                  </a:lnTo>
                  <a:cubicBezTo>
                    <a:pt x="353060" y="172720"/>
                    <a:pt x="350520" y="172720"/>
                    <a:pt x="347980" y="173990"/>
                  </a:cubicBezTo>
                  <a:cubicBezTo>
                    <a:pt x="345440" y="173990"/>
                    <a:pt x="342900" y="175260"/>
                    <a:pt x="339090" y="176530"/>
                  </a:cubicBezTo>
                  <a:cubicBezTo>
                    <a:pt x="336550" y="177800"/>
                    <a:pt x="332740" y="180340"/>
                    <a:pt x="330200" y="181610"/>
                  </a:cubicBezTo>
                  <a:cubicBezTo>
                    <a:pt x="328930" y="182880"/>
                    <a:pt x="327660" y="182880"/>
                    <a:pt x="326390" y="182880"/>
                  </a:cubicBezTo>
                  <a:cubicBezTo>
                    <a:pt x="320040" y="182880"/>
                    <a:pt x="316230" y="186690"/>
                    <a:pt x="312420" y="190500"/>
                  </a:cubicBezTo>
                  <a:cubicBezTo>
                    <a:pt x="308610" y="193040"/>
                    <a:pt x="306070" y="196850"/>
                    <a:pt x="302260" y="199390"/>
                  </a:cubicBezTo>
                  <a:cubicBezTo>
                    <a:pt x="299720" y="200660"/>
                    <a:pt x="297180" y="201930"/>
                    <a:pt x="295910" y="203200"/>
                  </a:cubicBezTo>
                  <a:cubicBezTo>
                    <a:pt x="293370" y="204470"/>
                    <a:pt x="292100" y="207010"/>
                    <a:pt x="289560" y="207010"/>
                  </a:cubicBezTo>
                  <a:cubicBezTo>
                    <a:pt x="287020" y="208280"/>
                    <a:pt x="283210" y="208280"/>
                    <a:pt x="280670" y="207010"/>
                  </a:cubicBezTo>
                  <a:cubicBezTo>
                    <a:pt x="276860" y="204470"/>
                    <a:pt x="273050" y="207010"/>
                    <a:pt x="270510" y="208280"/>
                  </a:cubicBezTo>
                  <a:cubicBezTo>
                    <a:pt x="266700" y="209550"/>
                    <a:pt x="264160" y="212090"/>
                    <a:pt x="261620" y="213360"/>
                  </a:cubicBezTo>
                  <a:cubicBezTo>
                    <a:pt x="262890" y="214630"/>
                    <a:pt x="262890" y="215900"/>
                    <a:pt x="264160" y="217170"/>
                  </a:cubicBezTo>
                  <a:lnTo>
                    <a:pt x="260350" y="217170"/>
                  </a:lnTo>
                  <a:cubicBezTo>
                    <a:pt x="260350" y="218440"/>
                    <a:pt x="259080" y="219710"/>
                    <a:pt x="259080" y="220980"/>
                  </a:cubicBezTo>
                  <a:cubicBezTo>
                    <a:pt x="257810" y="220980"/>
                    <a:pt x="256540" y="219710"/>
                    <a:pt x="256540" y="219710"/>
                  </a:cubicBezTo>
                  <a:cubicBezTo>
                    <a:pt x="252730" y="222250"/>
                    <a:pt x="248920" y="224790"/>
                    <a:pt x="245110" y="226060"/>
                  </a:cubicBezTo>
                  <a:cubicBezTo>
                    <a:pt x="243840" y="226060"/>
                    <a:pt x="242570" y="227330"/>
                    <a:pt x="242570" y="227330"/>
                  </a:cubicBezTo>
                  <a:cubicBezTo>
                    <a:pt x="237490" y="226060"/>
                    <a:pt x="231140" y="227330"/>
                    <a:pt x="227330" y="223520"/>
                  </a:cubicBezTo>
                  <a:cubicBezTo>
                    <a:pt x="224790" y="220980"/>
                    <a:pt x="220980" y="219710"/>
                    <a:pt x="218440" y="217170"/>
                  </a:cubicBezTo>
                  <a:cubicBezTo>
                    <a:pt x="214630" y="214630"/>
                    <a:pt x="209550" y="215900"/>
                    <a:pt x="205740" y="222250"/>
                  </a:cubicBezTo>
                  <a:lnTo>
                    <a:pt x="187960" y="204470"/>
                  </a:lnTo>
                  <a:cubicBezTo>
                    <a:pt x="186690" y="205740"/>
                    <a:pt x="184150" y="207010"/>
                    <a:pt x="182880" y="208280"/>
                  </a:cubicBezTo>
                  <a:cubicBezTo>
                    <a:pt x="181610" y="208280"/>
                    <a:pt x="181610" y="209550"/>
                    <a:pt x="180340" y="209550"/>
                  </a:cubicBezTo>
                  <a:cubicBezTo>
                    <a:pt x="175260" y="210820"/>
                    <a:pt x="170180" y="212090"/>
                    <a:pt x="163830" y="213360"/>
                  </a:cubicBezTo>
                  <a:cubicBezTo>
                    <a:pt x="160020" y="214630"/>
                    <a:pt x="157480" y="215900"/>
                    <a:pt x="157480" y="220980"/>
                  </a:cubicBezTo>
                  <a:cubicBezTo>
                    <a:pt x="152400" y="223520"/>
                    <a:pt x="147320" y="222250"/>
                    <a:pt x="143510" y="227330"/>
                  </a:cubicBezTo>
                  <a:lnTo>
                    <a:pt x="139700" y="227330"/>
                  </a:lnTo>
                  <a:cubicBezTo>
                    <a:pt x="132080" y="223520"/>
                    <a:pt x="125730" y="224790"/>
                    <a:pt x="120650" y="231140"/>
                  </a:cubicBezTo>
                  <a:cubicBezTo>
                    <a:pt x="119380" y="232410"/>
                    <a:pt x="118110" y="232410"/>
                    <a:pt x="115570" y="232410"/>
                  </a:cubicBezTo>
                  <a:cubicBezTo>
                    <a:pt x="109220" y="231140"/>
                    <a:pt x="104140" y="234950"/>
                    <a:pt x="99060" y="238760"/>
                  </a:cubicBezTo>
                  <a:cubicBezTo>
                    <a:pt x="96520" y="241300"/>
                    <a:pt x="93980" y="242570"/>
                    <a:pt x="90170" y="242570"/>
                  </a:cubicBezTo>
                  <a:cubicBezTo>
                    <a:pt x="83820" y="243840"/>
                    <a:pt x="78740" y="243840"/>
                    <a:pt x="72390" y="243840"/>
                  </a:cubicBezTo>
                  <a:cubicBezTo>
                    <a:pt x="72390" y="243840"/>
                    <a:pt x="71120" y="243840"/>
                    <a:pt x="71120" y="245110"/>
                  </a:cubicBezTo>
                  <a:cubicBezTo>
                    <a:pt x="66040" y="251460"/>
                    <a:pt x="59690" y="251460"/>
                    <a:pt x="52070" y="251460"/>
                  </a:cubicBezTo>
                  <a:cubicBezTo>
                    <a:pt x="44450" y="251460"/>
                    <a:pt x="36830" y="252730"/>
                    <a:pt x="30480" y="259080"/>
                  </a:cubicBezTo>
                  <a:cubicBezTo>
                    <a:pt x="26670" y="262890"/>
                    <a:pt x="21590" y="265430"/>
                    <a:pt x="16510" y="269240"/>
                  </a:cubicBezTo>
                  <a:cubicBezTo>
                    <a:pt x="15240" y="269240"/>
                    <a:pt x="13970" y="270510"/>
                    <a:pt x="13970" y="270510"/>
                  </a:cubicBezTo>
                  <a:cubicBezTo>
                    <a:pt x="10160" y="270510"/>
                    <a:pt x="5080" y="269240"/>
                    <a:pt x="1270" y="269240"/>
                  </a:cubicBezTo>
                  <a:cubicBezTo>
                    <a:pt x="0" y="284480"/>
                    <a:pt x="2540" y="300990"/>
                    <a:pt x="3810" y="317500"/>
                  </a:cubicBezTo>
                  <a:close/>
                </a:path>
              </a:pathLst>
            </a:custGeom>
            <a:blipFill>
              <a:blip r:embed="rId8"/>
              <a:stretch>
                <a:fillRect l="-39510" r="-39510"/>
              </a:stretch>
            </a:blipFill>
          </p:spPr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2970201">
            <a:off x="-79999" y="1176216"/>
            <a:ext cx="2217399" cy="72972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2623050">
            <a:off x="5118903" y="8596787"/>
            <a:ext cx="2122183" cy="69839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27" b="76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468" r="2468" b="30908"/>
          <a:stretch>
            <a:fillRect/>
          </a:stretch>
        </p:blipFill>
        <p:spPr>
          <a:xfrm rot="10199171">
            <a:off x="-2755026" y="-2661545"/>
            <a:ext cx="16675220" cy="45111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897131">
            <a:off x="8621216" y="7159702"/>
            <a:ext cx="11765770" cy="251493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4894"/>
          <a:stretch>
            <a:fillRect/>
          </a:stretch>
        </p:blipFill>
        <p:spPr>
          <a:xfrm rot="-3287269">
            <a:off x="12490308" y="5464380"/>
            <a:ext cx="8807145" cy="48783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9412580">
            <a:off x="1324416" y="-62269"/>
            <a:ext cx="9319188" cy="199197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877812">
            <a:off x="15501557" y="7771304"/>
            <a:ext cx="3515487" cy="4016551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307629" y="338589"/>
            <a:ext cx="15480629" cy="2427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91"/>
              </a:lnSpc>
            </a:pPr>
            <a:r>
              <a:rPr lang="en-US" sz="8400" spc="50">
                <a:solidFill>
                  <a:srgbClr val="163943"/>
                </a:solidFill>
                <a:latin typeface="Lumios Marker Bold"/>
              </a:rPr>
              <a:t> Основные этапы развития советской драматургии.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38723" y="3188806"/>
            <a:ext cx="15320577" cy="239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Lumios Marker"/>
              </a:rPr>
              <a:t> После Октябрьской революции возникла необходимость в новом репертуаре, отвечающем современной идеологии— Мистерия-Буфф В. Маяковского (1918). В основном же современный репертуар раннего советского периода формировался на злободневных "агитках", терявших свою актуальность в течение короткого периода.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59592" y="6153241"/>
            <a:ext cx="10573611" cy="296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Lumios Marker"/>
              </a:rPr>
              <a:t> 1920-гг. Новая советская драматургия, отражавшая классовую борьбу. В этот период получили известность такие драматурги, как Л.Сейфуллина («Виринея»), Л.Леонов («Барсуки»), К.Тренев («Любовь Яровая»), Б.Лавренев («Разлом»), В.Иванов («Бронепоезд 14-69»), Д.Фурманов («Мятеж») и др. Их драматургию в целом отличала романтическая трактовка революционных событий, сочетание трагедии с социальным оптимизмом.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 t="64637" r="63966"/>
          <a:stretch>
            <a:fillRect/>
          </a:stretch>
        </p:blipFill>
        <p:spPr>
          <a:xfrm rot="8583297">
            <a:off x="-1804247" y="-902899"/>
            <a:ext cx="4501271" cy="441749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328388" y="2389270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46389" y="5621375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27" b="76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468" r="2468" b="30908"/>
          <a:stretch>
            <a:fillRect/>
          </a:stretch>
        </p:blipFill>
        <p:spPr>
          <a:xfrm rot="10199171">
            <a:off x="-2755026" y="-2661545"/>
            <a:ext cx="16675220" cy="45111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897131">
            <a:off x="8621216" y="7159702"/>
            <a:ext cx="11765770" cy="251493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4894"/>
          <a:stretch>
            <a:fillRect/>
          </a:stretch>
        </p:blipFill>
        <p:spPr>
          <a:xfrm rot="-3287269">
            <a:off x="12490308" y="5464380"/>
            <a:ext cx="8807145" cy="48783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9412580">
            <a:off x="1324416" y="-62269"/>
            <a:ext cx="9319188" cy="199197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877812">
            <a:off x="15501557" y="7771304"/>
            <a:ext cx="3515487" cy="4016551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307629" y="338589"/>
            <a:ext cx="15480629" cy="2427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91"/>
              </a:lnSpc>
            </a:pPr>
            <a:r>
              <a:rPr lang="en-US" sz="8400" spc="50">
                <a:solidFill>
                  <a:srgbClr val="163943"/>
                </a:solidFill>
                <a:latin typeface="Lumios Marker Bold"/>
              </a:rPr>
              <a:t> Основные этапы развития советской драматургии.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847014" y="2708790"/>
            <a:ext cx="15320577" cy="273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Lumios Marker"/>
              </a:rPr>
              <a:t>  В 1930-1940-е в советской драматургии происходили поиски нового положительного героя. На сцене шли пьесы М.Горького («Егор Булычов и другие», «Достигаев и другие»). В этот период сформировалась индивидуальность таких драматургов, как Н.Погодин («Темп», «Поэма о топоре», «Мой друг» и др.), В.Вишневского («Первая конная», «Последний решительный», «Оптимистическая трагедия»), А.Афиногенова («Страх», «Далекое», «Машенька»). Популярностью пользовались пьесы, в которых выводился образ Ленина: «Человек с ружьем» Погодина, «Правда Корнейчука» Тренева. Формировалась и активно развивалась драматургия для детей, создателями которой были А.Бруштейн, В. Любимова, С. Михалков, С. Маршак, Н. Шестаков и др.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59592" y="5832267"/>
            <a:ext cx="12454495" cy="2584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37"/>
              </a:lnSpc>
            </a:pPr>
            <a:r>
              <a:rPr lang="en-US" sz="3669">
                <a:solidFill>
                  <a:srgbClr val="000000"/>
                </a:solidFill>
                <a:latin typeface="Lumios Marker"/>
              </a:rPr>
              <a:t>  В период Великой Отечественной войны 1941-1945 и в первые послевоенные годы на первый план закономерно вышла патриотическая драматургия как на современные, так и на исторические темы. После войны широкое распространение получили пьесы, посвященные международной борьбе за мир.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 t="64637" r="63966"/>
          <a:stretch>
            <a:fillRect/>
          </a:stretch>
        </p:blipFill>
        <p:spPr>
          <a:xfrm rot="8583297">
            <a:off x="-1804247" y="-902899"/>
            <a:ext cx="4501271" cy="441749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328388" y="2389270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46389" y="5621375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8967" y="8715848"/>
            <a:ext cx="1400625" cy="1063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69"/>
              </a:lnSpc>
            </a:pPr>
            <a:r>
              <a:rPr lang="en-US" sz="6120">
                <a:solidFill>
                  <a:srgbClr val="36443B"/>
                </a:solidFill>
                <a:latin typeface="Quattrocento Bold"/>
              </a:rPr>
              <a:t>05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59592" y="8949000"/>
            <a:ext cx="12454495" cy="830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Lumios Marker"/>
              </a:rPr>
              <a:t>   Драматургия 1950-1980-х гг.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3812084" y="1376635"/>
            <a:ext cx="10976655" cy="23462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159794" y="1204976"/>
            <a:ext cx="10226543" cy="3938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82"/>
              </a:lnSpc>
            </a:pPr>
            <a:r>
              <a:rPr lang="en-US" sz="9099" spc="218">
                <a:solidFill>
                  <a:srgbClr val="163943"/>
                </a:solidFill>
                <a:latin typeface="Lumios Marker Bold"/>
              </a:rPr>
              <a:t>Развитие драматургии второй половины XX века</a:t>
            </a:r>
          </a:p>
          <a:p>
            <a:pPr marL="0" lvl="0" indent="0" algn="ctr">
              <a:lnSpc>
                <a:spcPts val="10282"/>
              </a:lnSpc>
            </a:pPr>
            <a:endParaRPr lang="en-US" sz="9099" spc="218">
              <a:solidFill>
                <a:srgbClr val="163943"/>
              </a:solidFill>
              <a:latin typeface="Lumios Marker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44158" y="4552137"/>
            <a:ext cx="9779843" cy="4240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Another Shabby"/>
              </a:rPr>
              <a:t>1. Драматургия 60-80-ых годов</a:t>
            </a:r>
          </a:p>
          <a:p>
            <a:pPr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Another Shabby"/>
              </a:rPr>
              <a:t>2. «Новая волна» драматургии</a:t>
            </a:r>
          </a:p>
          <a:p>
            <a:pPr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Another Shabby"/>
              </a:rPr>
              <a:t>(«поствампиловская драматургия»)</a:t>
            </a:r>
          </a:p>
          <a:p>
            <a:pPr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Another Shabby"/>
              </a:rPr>
              <a:t>3. «Новейшая» драматургия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477119" y="5947530"/>
            <a:ext cx="3558365" cy="43394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l="6527" r="25242" b="34944"/>
          <a:stretch>
            <a:fillRect/>
          </a:stretch>
        </p:blipFill>
        <p:spPr>
          <a:xfrm rot="-9528897">
            <a:off x="8094875" y="-1916987"/>
            <a:ext cx="11968379" cy="424761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113293">
            <a:off x="12602022" y="9465127"/>
            <a:ext cx="6926204" cy="14804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34894"/>
          <a:stretch>
            <a:fillRect/>
          </a:stretch>
        </p:blipFill>
        <p:spPr>
          <a:xfrm rot="-7789528">
            <a:off x="12786171" y="-48955"/>
            <a:ext cx="7962615" cy="441054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t="38329" b="28782"/>
          <a:stretch>
            <a:fillRect/>
          </a:stretch>
        </p:blipFill>
        <p:spPr>
          <a:xfrm>
            <a:off x="14679994" y="738264"/>
            <a:ext cx="2770260" cy="28361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48160"/>
          <a:stretch>
            <a:fillRect/>
          </a:stretch>
        </p:blipFill>
        <p:spPr>
          <a:xfrm>
            <a:off x="1964929" y="5902911"/>
            <a:ext cx="1531608" cy="295454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513293" y="621078"/>
            <a:ext cx="12009945" cy="4067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85"/>
              </a:lnSpc>
            </a:pPr>
            <a:r>
              <a:rPr lang="en-US" sz="8904" spc="400">
                <a:solidFill>
                  <a:srgbClr val="163943"/>
                </a:solidFill>
                <a:latin typeface="Lumios Marker Bold"/>
              </a:rPr>
              <a:t>Драматургия 60-80-х гг. XX века</a:t>
            </a:r>
          </a:p>
          <a:p>
            <a:pPr marL="0" lvl="0" indent="0" algn="ctr">
              <a:lnSpc>
                <a:spcPts val="10685"/>
              </a:lnSpc>
            </a:pPr>
            <a:endParaRPr lang="en-US" sz="8904" spc="400">
              <a:solidFill>
                <a:srgbClr val="163943"/>
              </a:solidFill>
              <a:latin typeface="Lumios Marker 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0750" b="343"/>
          <a:stretch>
            <a:fillRect/>
          </a:stretch>
        </p:blipFill>
        <p:spPr>
          <a:xfrm rot="-10800000">
            <a:off x="14867964" y="2982218"/>
            <a:ext cx="1455107" cy="2944405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3496537" y="5903407"/>
            <a:ext cx="11379826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2258189" y="2979999"/>
            <a:ext cx="1262657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488138" y="8838442"/>
            <a:ext cx="12366722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5400000">
            <a:off x="7829164" y="3238149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0" name="AutoShape 10"/>
          <p:cNvSpPr/>
          <p:nvPr/>
        </p:nvSpPr>
        <p:spPr>
          <a:xfrm rot="5400000">
            <a:off x="29666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1" name="AutoShape 11"/>
          <p:cNvSpPr/>
          <p:nvPr/>
        </p:nvSpPr>
        <p:spPr>
          <a:xfrm rot="5400000">
            <a:off x="5970385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2" name="AutoShape 12"/>
          <p:cNvSpPr/>
          <p:nvPr/>
        </p:nvSpPr>
        <p:spPr>
          <a:xfrm rot="5400000">
            <a:off x="8848420" y="6142174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3" name="AutoShape 13"/>
          <p:cNvSpPr/>
          <p:nvPr/>
        </p:nvSpPr>
        <p:spPr>
          <a:xfrm rot="5400000">
            <a:off x="11726456" y="6150573"/>
            <a:ext cx="655115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4" name="AutoShape 14"/>
          <p:cNvSpPr/>
          <p:nvPr/>
        </p:nvSpPr>
        <p:spPr>
          <a:xfrm rot="5400000">
            <a:off x="14982717" y="6127139"/>
            <a:ext cx="682176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5" name="TextBox 15"/>
          <p:cNvSpPr txBox="1"/>
          <p:nvPr/>
        </p:nvSpPr>
        <p:spPr>
          <a:xfrm>
            <a:off x="2730733" y="4022035"/>
            <a:ext cx="3413322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99"/>
              </a:lnSpc>
            </a:pPr>
            <a:r>
              <a:rPr lang="en-US" sz="3999" spc="443">
                <a:solidFill>
                  <a:srgbClr val="000000"/>
                </a:solidFill>
                <a:latin typeface="Another Shabby Bold"/>
              </a:rPr>
              <a:t>ЛИРИЗМ,</a:t>
            </a:r>
          </a:p>
          <a:p>
            <a:pPr marL="0" lvl="0" indent="0">
              <a:lnSpc>
                <a:spcPts val="4799"/>
              </a:lnSpc>
            </a:pPr>
            <a:endParaRPr lang="en-US" sz="3999" spc="443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144054" y="3989318"/>
            <a:ext cx="4540072" cy="1419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19"/>
              </a:lnSpc>
            </a:pPr>
            <a:r>
              <a:rPr lang="en-US" sz="3099" spc="344">
                <a:solidFill>
                  <a:srgbClr val="000000"/>
                </a:solidFill>
                <a:latin typeface="Another Shabby Bold"/>
              </a:rPr>
              <a:t>ПОВЫШЕННАЯ СУБЬЕКТИВНОСТЬ,</a:t>
            </a:r>
          </a:p>
          <a:p>
            <a:pPr marL="0" lvl="0" indent="0">
              <a:lnSpc>
                <a:spcPts val="3719"/>
              </a:lnSpc>
            </a:pPr>
            <a:endParaRPr lang="en-US" sz="3099" spc="344">
              <a:solidFill>
                <a:srgbClr val="000000"/>
              </a:solidFill>
              <a:latin typeface="Another Shabby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946251" y="3813659"/>
            <a:ext cx="4649267" cy="1952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355">
                <a:solidFill>
                  <a:srgbClr val="000000"/>
                </a:solidFill>
                <a:latin typeface="Another Shabby"/>
              </a:rPr>
              <a:t>СВОЙСТВЕННЫЕ ЛИТЕРАТУРЕ ОТТЕПЕЛИ</a:t>
            </a:r>
          </a:p>
          <a:p>
            <a:pPr marL="0" lvl="0" indent="0">
              <a:lnSpc>
                <a:spcPts val="3840"/>
              </a:lnSpc>
            </a:pPr>
            <a:endParaRPr lang="en-US" sz="3200" spc="355">
              <a:solidFill>
                <a:srgbClr val="000000"/>
              </a:solidFill>
              <a:latin typeface="Another Shabby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086088" y="6615819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РОЗОВ В.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765555" y="6615819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ЗОРИН Л.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571475" y="6663189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"/>
              </a:rPr>
              <a:t>ВОЛОДИН А.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377395" y="6710560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АЛЁШИН С.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180744" y="6710560"/>
            <a:ext cx="1845918" cy="29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221"/>
              </a:lnSpc>
            </a:pPr>
            <a:r>
              <a:rPr lang="en-US" sz="1851" spc="205">
                <a:solidFill>
                  <a:srgbClr val="000000"/>
                </a:solidFill>
                <a:latin typeface="Another Shabby Bold"/>
              </a:rPr>
              <a:t>РОЩИН М.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5"/>
          <a:srcRect l="6527" r="25242" b="34944"/>
          <a:stretch>
            <a:fillRect/>
          </a:stretch>
        </p:blipFill>
        <p:spPr>
          <a:xfrm rot="1271102">
            <a:off x="-2427304" y="8656487"/>
            <a:ext cx="9881194" cy="3506867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/>
          <a:srcRect l="34894"/>
          <a:stretch>
            <a:fillRect/>
          </a:stretch>
        </p:blipFill>
        <p:spPr>
          <a:xfrm rot="1295017">
            <a:off x="12106244" y="-2667922"/>
            <a:ext cx="7497232" cy="415276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063961">
            <a:off x="13463905" y="311825"/>
            <a:ext cx="5718332" cy="122229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8"/>
          <a:srcRect t="64637" r="63966"/>
          <a:stretch>
            <a:fillRect/>
          </a:stretch>
        </p:blipFill>
        <p:spPr>
          <a:xfrm rot="-1798676">
            <a:off x="-601979" y="8264147"/>
            <a:ext cx="3172810" cy="3113757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7129577" y="7859030"/>
            <a:ext cx="4729714" cy="80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7"/>
              </a:lnSpc>
              <a:spcBef>
                <a:spcPct val="0"/>
              </a:spcBef>
            </a:pPr>
            <a:r>
              <a:rPr lang="en-US" sz="4676">
                <a:solidFill>
                  <a:srgbClr val="163943"/>
                </a:solidFill>
                <a:latin typeface="Lumios Marker"/>
              </a:rPr>
              <a:t>Жанр МЕЛОДРАМЫ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17" b="791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1577100" y="2520767"/>
            <a:ext cx="3966220" cy="4246327"/>
            <a:chOff x="0" y="0"/>
            <a:chExt cx="5288294" cy="566177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67659"/>
            <a:stretch>
              <a:fillRect/>
            </a:stretch>
          </p:blipFill>
          <p:spPr>
            <a:xfrm>
              <a:off x="0" y="0"/>
              <a:ext cx="5288294" cy="5661770"/>
            </a:xfrm>
            <a:prstGeom prst="rect">
              <a:avLst/>
            </a:prstGeom>
          </p:spPr>
        </p:pic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675988" y="662487"/>
              <a:ext cx="4114117" cy="4114100"/>
              <a:chOff x="0" y="0"/>
              <a:chExt cx="6350000" cy="6349975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t="-7992" b="-7992"/>
                </a:stretch>
              </a:blip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2892853" y="2248064"/>
            <a:ext cx="3966220" cy="4246327"/>
            <a:chOff x="0" y="0"/>
            <a:chExt cx="5288294" cy="5661770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3"/>
            <a:srcRect l="67659"/>
            <a:stretch>
              <a:fillRect/>
            </a:stretch>
          </p:blipFill>
          <p:spPr>
            <a:xfrm>
              <a:off x="0" y="0"/>
              <a:ext cx="5288294" cy="5661770"/>
            </a:xfrm>
            <a:prstGeom prst="rect">
              <a:avLst/>
            </a:prstGeom>
          </p:spPr>
        </p:pic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675988" y="662487"/>
              <a:ext cx="4114117" cy="4114100"/>
              <a:chOff x="0" y="0"/>
              <a:chExt cx="6350000" cy="634997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t="-8646" b="-8646"/>
                </a:stretch>
              </a:blipFill>
            </p:spPr>
          </p:sp>
        </p:grp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351055" flipH="1">
            <a:off x="-2801233" y="-1325050"/>
            <a:ext cx="5602467" cy="495054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351055">
            <a:off x="16586225" y="-1063904"/>
            <a:ext cx="5011394" cy="4428250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45378" y="6408666"/>
            <a:ext cx="8536074" cy="2546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63943"/>
                </a:solidFill>
                <a:latin typeface="Another Shabby"/>
              </a:rPr>
              <a:t>«Пять вечеров»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63943"/>
                </a:solidFill>
                <a:latin typeface="Another Shabby"/>
              </a:rPr>
              <a:t>1966 год. «Старшая сестра»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63943"/>
                </a:solidFill>
                <a:latin typeface="Another Shabby"/>
              </a:rPr>
              <a:t>«С любимыми не расставайтесь»</a:t>
            </a:r>
          </a:p>
          <a:p>
            <a:pPr algn="ctr">
              <a:lnSpc>
                <a:spcPts val="5040"/>
              </a:lnSpc>
              <a:spcBef>
                <a:spcPct val="0"/>
              </a:spcBef>
            </a:pPr>
            <a:endParaRPr lang="en-US" sz="3600">
              <a:solidFill>
                <a:srgbClr val="163943"/>
              </a:solidFill>
              <a:latin typeface="Another Shabby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605328" y="6528657"/>
            <a:ext cx="7120415" cy="2505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39"/>
              </a:lnSpc>
            </a:pPr>
            <a:r>
              <a:rPr lang="en-US" sz="4742">
                <a:solidFill>
                  <a:srgbClr val="163943"/>
                </a:solidFill>
                <a:latin typeface="Lumios Marker"/>
              </a:rPr>
              <a:t>1963 год. «Таня»</a:t>
            </a:r>
          </a:p>
          <a:p>
            <a:pPr algn="ctr">
              <a:lnSpc>
                <a:spcPts val="6639"/>
              </a:lnSpc>
            </a:pPr>
            <a:r>
              <a:rPr lang="en-US" sz="4742">
                <a:solidFill>
                  <a:srgbClr val="163943"/>
                </a:solidFill>
                <a:latin typeface="Lumios Marker"/>
              </a:rPr>
              <a:t>1964 год. «Мой бедный Марат»</a:t>
            </a:r>
          </a:p>
          <a:p>
            <a:pPr algn="ctr">
              <a:lnSpc>
                <a:spcPts val="6639"/>
              </a:lnSpc>
              <a:spcBef>
                <a:spcPct val="0"/>
              </a:spcBef>
            </a:pPr>
            <a:endParaRPr lang="en-US" sz="4742">
              <a:solidFill>
                <a:srgbClr val="163943"/>
              </a:solidFill>
              <a:latin typeface="Lumios Marker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4745894">
            <a:off x="-1263022" y="1201588"/>
            <a:ext cx="4212946" cy="263835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6063178" y="7513689"/>
            <a:ext cx="3028744" cy="369359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416354">
            <a:off x="-2372950" y="8416201"/>
            <a:ext cx="5050906" cy="3741598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028700" y="325992"/>
            <a:ext cx="8396589" cy="1477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040"/>
              </a:lnSpc>
              <a:spcBef>
                <a:spcPct val="0"/>
              </a:spcBef>
            </a:pPr>
            <a:r>
              <a:rPr lang="en-US" sz="8600">
                <a:solidFill>
                  <a:srgbClr val="163943"/>
                </a:solidFill>
                <a:latin typeface="Lumios Marker Bold"/>
              </a:rPr>
              <a:t>Александр Володин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537210" y="8333105"/>
            <a:ext cx="5845672" cy="2120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163943"/>
                </a:solidFill>
                <a:latin typeface="Quattrocento Bold"/>
              </a:rPr>
              <a:t>Герои пьес Володина - интеллигенты: беззащитны, ранимы, предпочитают страдать сами, а не причинять боли близким людям, поэтому они особенно нуждаются в сочувствии и понимании.</a:t>
            </a:r>
          </a:p>
          <a:p>
            <a:pPr algn="ctr">
              <a:lnSpc>
                <a:spcPts val="2800"/>
              </a:lnSpc>
            </a:pPr>
            <a:endParaRPr lang="en-US" sz="2000">
              <a:solidFill>
                <a:srgbClr val="163943"/>
              </a:solidFill>
              <a:latin typeface="Quattrocento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731153" y="8342630"/>
            <a:ext cx="9658116" cy="1944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163943"/>
                </a:solidFill>
                <a:latin typeface="Quattrocento Bold"/>
              </a:rPr>
              <a:t>Голос автора как голос поколения.</a:t>
            </a:r>
          </a:p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163943"/>
                </a:solidFill>
                <a:latin typeface="Quattrocento Bold"/>
              </a:rPr>
              <a:t>Молодой герой, самоуверенный, входящий в жизнь и надеющийся обустроить её заново.</a:t>
            </a:r>
          </a:p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163943"/>
                </a:solidFill>
                <a:latin typeface="Quattrocento Bold"/>
              </a:rPr>
              <a:t>В поисках счастья проходит жизнь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163943"/>
              </a:solidFill>
              <a:latin typeface="Quattrocento Bold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 rot="1560535">
            <a:off x="15382304" y="1265829"/>
            <a:ext cx="1863642" cy="1597617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10513621" y="359011"/>
            <a:ext cx="6093179" cy="1443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760"/>
              </a:lnSpc>
              <a:spcBef>
                <a:spcPct val="0"/>
              </a:spcBef>
            </a:pPr>
            <a:r>
              <a:rPr lang="en-US" sz="8400">
                <a:solidFill>
                  <a:srgbClr val="163943"/>
                </a:solidFill>
                <a:latin typeface="Lumios Marker Bold"/>
              </a:rPr>
              <a:t>Алексей Арбузов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389169" y="1745851"/>
            <a:ext cx="3614072" cy="423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2"/>
              </a:lnSpc>
            </a:pPr>
            <a:r>
              <a:rPr lang="en-US" sz="2437">
                <a:solidFill>
                  <a:srgbClr val="163943"/>
                </a:solidFill>
                <a:latin typeface="Quattrocento Bold"/>
              </a:rPr>
              <a:t>(1919-2001)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865769" y="1745851"/>
            <a:ext cx="3614072" cy="423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2"/>
              </a:lnSpc>
            </a:pPr>
            <a:r>
              <a:rPr lang="en-US" sz="2437">
                <a:solidFill>
                  <a:srgbClr val="163943"/>
                </a:solidFill>
                <a:latin typeface="Quattrocento"/>
              </a:rPr>
              <a:t>(1908-1986)</a:t>
            </a:r>
          </a:p>
        </p:txBody>
      </p:sp>
      <p:sp>
        <p:nvSpPr>
          <p:cNvPr id="25" name="AutoShape 25"/>
          <p:cNvSpPr/>
          <p:nvPr/>
        </p:nvSpPr>
        <p:spPr>
          <a:xfrm rot="5402921">
            <a:off x="3554646" y="5594107"/>
            <a:ext cx="11207284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71246"/>
            <a:ext cx="9172984" cy="3318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658"/>
              </a:lnSpc>
            </a:pPr>
            <a:r>
              <a:rPr lang="en-US" sz="7800" spc="273">
                <a:solidFill>
                  <a:srgbClr val="163943"/>
                </a:solidFill>
                <a:latin typeface="Lumios Marker Bold"/>
              </a:rPr>
              <a:t>Розов Виктор Сергеевич</a:t>
            </a:r>
          </a:p>
          <a:p>
            <a:pPr>
              <a:lnSpc>
                <a:spcPts val="8658"/>
              </a:lnSpc>
            </a:pPr>
            <a:r>
              <a:rPr lang="en-US" sz="7800" spc="273">
                <a:solidFill>
                  <a:srgbClr val="163943"/>
                </a:solidFill>
                <a:latin typeface="Lumios Marker Bold"/>
              </a:rPr>
              <a:t>(1913-2004)</a:t>
            </a:r>
          </a:p>
          <a:p>
            <a:pPr marL="0" lvl="0" indent="0">
              <a:lnSpc>
                <a:spcPts val="8658"/>
              </a:lnSpc>
            </a:pPr>
            <a:endParaRPr lang="en-US" sz="7800" spc="273">
              <a:solidFill>
                <a:srgbClr val="163943"/>
              </a:solidFill>
              <a:latin typeface="Lumios Marker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91248" y="4604533"/>
            <a:ext cx="7092258" cy="4443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Didact Gothic"/>
              </a:rPr>
              <a:t>«Розовские мальчики» совершают выбор между принятыми эталонами и собственной индивидуальностью, активно сопротивляются стандарту, ищут свою систему координат.</a:t>
            </a:r>
          </a:p>
          <a:p>
            <a:pPr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Didact Gothic"/>
              </a:rPr>
              <a:t>Лирический пафос пьес - сплав сострадания, юмора, слёз и улыбки, иронии и патетики.</a:t>
            </a:r>
          </a:p>
          <a:p>
            <a:pPr>
              <a:lnSpc>
                <a:spcPts val="3919"/>
              </a:lnSpc>
            </a:pPr>
            <a:endParaRPr lang="en-US" sz="2799">
              <a:solidFill>
                <a:srgbClr val="000000"/>
              </a:solidFill>
              <a:latin typeface="Didact Gothic"/>
            </a:endParaRPr>
          </a:p>
        </p:txBody>
      </p:sp>
      <p:sp>
        <p:nvSpPr>
          <p:cNvPr id="5" name="AutoShape 5"/>
          <p:cNvSpPr/>
          <p:nvPr/>
        </p:nvSpPr>
        <p:spPr>
          <a:xfrm rot="2466749">
            <a:off x="13155146" y="2193487"/>
            <a:ext cx="3194990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-2450200">
            <a:off x="10549336" y="2018406"/>
            <a:ext cx="2930007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67659"/>
          <a:stretch>
            <a:fillRect/>
          </a:stretch>
        </p:blipFill>
        <p:spPr>
          <a:xfrm>
            <a:off x="9565711" y="1502822"/>
            <a:ext cx="7417289" cy="7941122"/>
          </a:xfrm>
          <a:prstGeom prst="rect">
            <a:avLst/>
          </a:prstGeom>
        </p:spPr>
      </p:pic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0459322" y="2609513"/>
            <a:ext cx="5727741" cy="5727741"/>
            <a:chOff x="0" y="0"/>
            <a:chExt cx="4572000" cy="4572000"/>
          </a:xfrm>
        </p:grpSpPr>
        <p:sp>
          <p:nvSpPr>
            <p:cNvPr id="9" name="Freeform 9"/>
            <p:cNvSpPr/>
            <p:nvPr/>
          </p:nvSpPr>
          <p:spPr>
            <a:xfrm>
              <a:off x="-1524" y="0"/>
              <a:ext cx="4572000" cy="4572000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4572000" y="2286000"/>
                  </a:moveTo>
                  <a:cubicBezTo>
                    <a:pt x="4572000" y="3548507"/>
                    <a:pt x="3548507" y="4572000"/>
                    <a:pt x="2286000" y="4572000"/>
                  </a:cubicBezTo>
                  <a:cubicBezTo>
                    <a:pt x="1023493" y="4572000"/>
                    <a:pt x="0" y="3548507"/>
                    <a:pt x="0" y="2286000"/>
                  </a:cubicBezTo>
                  <a:cubicBezTo>
                    <a:pt x="0" y="1023493"/>
                    <a:pt x="1023493" y="0"/>
                    <a:pt x="2286000" y="0"/>
                  </a:cubicBezTo>
                  <a:cubicBezTo>
                    <a:pt x="3548507" y="0"/>
                    <a:pt x="4572000" y="1023493"/>
                    <a:pt x="4572000" y="2286000"/>
                  </a:cubicBezTo>
                  <a:close/>
                </a:path>
              </a:pathLst>
            </a:custGeom>
            <a:blipFill>
              <a:blip r:embed="rId4"/>
              <a:stretch>
                <a:fillRect t="-20000" b="-20000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4570476" cy="4572000"/>
            </a:xfrm>
            <a:custGeom>
              <a:avLst/>
              <a:gdLst/>
              <a:ahLst/>
              <a:cxnLst/>
              <a:rect l="l" t="t" r="r" b="b"/>
              <a:pathLst>
                <a:path w="4570476" h="4572000">
                  <a:moveTo>
                    <a:pt x="4570476" y="4572000"/>
                  </a:moveTo>
                  <a:lnTo>
                    <a:pt x="0" y="4572000"/>
                  </a:lnTo>
                  <a:lnTo>
                    <a:pt x="0" y="0"/>
                  </a:lnTo>
                  <a:lnTo>
                    <a:pt x="4570476" y="0"/>
                  </a:lnTo>
                  <a:lnTo>
                    <a:pt x="4570476" y="4572000"/>
                  </a:lnTo>
                  <a:close/>
                </a:path>
              </a:pathLst>
            </a:custGeom>
            <a:blipFill>
              <a:blip r:embed="rId5"/>
              <a:stretch>
                <a:fillRect r="-33"/>
              </a:stretch>
            </a:blip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10338">
            <a:off x="13040548" y="859799"/>
            <a:ext cx="565289" cy="57609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 l="19494" b="9515"/>
          <a:stretch>
            <a:fillRect/>
          </a:stretch>
        </p:blipFill>
        <p:spPr>
          <a:xfrm rot="871052">
            <a:off x="-1737704" y="7744587"/>
            <a:ext cx="9846096" cy="399083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14088" t="898" b="898"/>
          <a:stretch>
            <a:fillRect/>
          </a:stretch>
        </p:blipFill>
        <p:spPr>
          <a:xfrm rot="-9650800">
            <a:off x="687884" y="8846233"/>
            <a:ext cx="7316082" cy="178754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rot="-1711526">
            <a:off x="7820916" y="2156284"/>
            <a:ext cx="1525179" cy="130746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120958" y="7762888"/>
            <a:ext cx="3133769" cy="336211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1"/>
          <a:srcRect l="6527" r="25242" b="34944"/>
          <a:stretch>
            <a:fillRect/>
          </a:stretch>
        </p:blipFill>
        <p:spPr>
          <a:xfrm rot="-6414348">
            <a:off x="13682653" y="278727"/>
            <a:ext cx="9881194" cy="3506867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7"/>
          <a:srcRect l="19494" b="9515"/>
          <a:stretch>
            <a:fillRect/>
          </a:stretch>
        </p:blipFill>
        <p:spPr>
          <a:xfrm rot="-6522164">
            <a:off x="13364952" y="2145593"/>
            <a:ext cx="9846096" cy="3990837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392997" y="2733818"/>
            <a:ext cx="7486790" cy="2234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20"/>
              </a:lnSpc>
            </a:pPr>
            <a:r>
              <a:rPr lang="en-US" sz="3157">
                <a:solidFill>
                  <a:srgbClr val="000000"/>
                </a:solidFill>
                <a:latin typeface="Another Shabby"/>
              </a:rPr>
              <a:t>1954 год. «B добрый час!»</a:t>
            </a:r>
          </a:p>
          <a:p>
            <a:pPr>
              <a:lnSpc>
                <a:spcPts val="4420"/>
              </a:lnSpc>
            </a:pPr>
            <a:r>
              <a:rPr lang="en-US" sz="3157">
                <a:solidFill>
                  <a:srgbClr val="000000"/>
                </a:solidFill>
                <a:latin typeface="Another Shabby"/>
              </a:rPr>
              <a:t>1957 год. «B поисках радости»</a:t>
            </a:r>
          </a:p>
          <a:p>
            <a:pPr>
              <a:lnSpc>
                <a:spcPts val="4420"/>
              </a:lnSpc>
            </a:pPr>
            <a:r>
              <a:rPr lang="en-US" sz="3157">
                <a:solidFill>
                  <a:srgbClr val="000000"/>
                </a:solidFill>
                <a:latin typeface="Another Shabby"/>
              </a:rPr>
              <a:t>1957 год. «Вечно живые»</a:t>
            </a:r>
          </a:p>
          <a:p>
            <a:pPr algn="ctr">
              <a:lnSpc>
                <a:spcPts val="4420"/>
              </a:lnSpc>
              <a:spcBef>
                <a:spcPct val="0"/>
              </a:spcBef>
            </a:pPr>
            <a:endParaRPr lang="en-US" sz="3157">
              <a:solidFill>
                <a:srgbClr val="000000"/>
              </a:solidFill>
              <a:latin typeface="Another Shabb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 названия, копия</dc:title>
  <cp:lastModifiedBy>sabrinaelubaeva707@gmail.com</cp:lastModifiedBy>
  <cp:revision>3</cp:revision>
  <dcterms:created xsi:type="dcterms:W3CDTF">2006-08-16T00:00:00Z</dcterms:created>
  <dcterms:modified xsi:type="dcterms:W3CDTF">2023-07-11T09:41:28Z</dcterms:modified>
  <dc:identifier>DAFdZQJzzVc</dc:identifier>
</cp:coreProperties>
</file>