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476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74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2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417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59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796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00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79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741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92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495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012A1-5255-4C9E-AD3C-A20E3B635990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1C4CD-345B-4B9E-B7F7-8D905E843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5.pn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5.pn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8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8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92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74638"/>
            <a:ext cx="3682752" cy="114300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Поздравлялки</a:t>
            </a:r>
            <a:endParaRPr lang="ru-RU" sz="48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6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1881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700808"/>
            <a:ext cx="5962650" cy="4173272"/>
          </a:xfrm>
          <a:prstGeom prst="rect">
            <a:avLst/>
          </a:prstGeom>
        </p:spPr>
      </p:pic>
      <p:pic>
        <p:nvPicPr>
          <p:cNvPr id="5" name="Детский танец - Буги Вуг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91680" y="4973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6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Шуточная весел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74032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Semicvetik-Parovoz_Bukash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2007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8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Из кинофильмов - Дорогою добра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6296" y="36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eselaya-pesenka-viglyanulo-solnisko-iz-za-serix-tuc-mult-klip-video-d_(VIDEOMIN.NET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11532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8302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8"/>
            <a:ext cx="9144000" cy="6829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0"/>
            <a:ext cx="7498080" cy="6858000"/>
          </a:xfrm>
          <a:prstGeom prst="rect">
            <a:avLst/>
          </a:prstGeom>
        </p:spPr>
      </p:pic>
      <p:pic>
        <p:nvPicPr>
          <p:cNvPr id="5" name="12. ВЫХОД Карлсо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6023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9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3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7" y="0"/>
            <a:ext cx="9144000" cy="6858000"/>
          </a:xfrm>
          <a:prstGeom prst="rect">
            <a:avLst/>
          </a:prstGeom>
        </p:spPr>
      </p:pic>
      <p:pic>
        <p:nvPicPr>
          <p:cNvPr id="4" name="7. Лётчики, на аэродро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5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Для эстафет - Ирландский танец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40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5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52936"/>
            <a:ext cx="9144000" cy="3888432"/>
          </a:xfrm>
          <a:prstGeom prst="rect">
            <a:avLst/>
          </a:prstGeom>
        </p:spPr>
      </p:pic>
      <p:pic>
        <p:nvPicPr>
          <p:cNvPr id="5" name="Шуточная весел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81200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43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25" y="1916832"/>
            <a:ext cx="6686550" cy="4448175"/>
          </a:xfrm>
          <a:prstGeom prst="rect">
            <a:avLst/>
          </a:prstGeom>
        </p:spPr>
      </p:pic>
      <p:pic>
        <p:nvPicPr>
          <p:cNvPr id="5" name="Для эстафет - Ирландский танец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48264" y="496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1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Для эстафет - Ирландский танец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64088" y="191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0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</Words>
  <Application>Microsoft Office PowerPoint</Application>
  <PresentationFormat>Экран (4:3)</PresentationFormat>
  <Paragraphs>1</Paragraphs>
  <Slides>14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Поздравлялки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2x2</dc:creator>
  <cp:lastModifiedBy>2x2</cp:lastModifiedBy>
  <cp:revision>9</cp:revision>
  <dcterms:created xsi:type="dcterms:W3CDTF">2023-05-30T06:30:10Z</dcterms:created>
  <dcterms:modified xsi:type="dcterms:W3CDTF">2023-05-30T11:49:12Z</dcterms:modified>
</cp:coreProperties>
</file>