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5" r:id="rId4"/>
    <p:sldId id="258" r:id="rId5"/>
    <p:sldId id="260" r:id="rId6"/>
    <p:sldId id="262" r:id="rId7"/>
    <p:sldId id="259" r:id="rId8"/>
    <p:sldId id="263" r:id="rId9"/>
    <p:sldId id="276" r:id="rId10"/>
    <p:sldId id="264" r:id="rId11"/>
    <p:sldId id="265" r:id="rId12"/>
    <p:sldId id="274" r:id="rId13"/>
    <p:sldId id="273" r:id="rId14"/>
    <p:sldId id="266" r:id="rId15"/>
    <p:sldId id="272" r:id="rId16"/>
    <p:sldId id="267" r:id="rId17"/>
    <p:sldId id="268" r:id="rId18"/>
    <p:sldId id="269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85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03a776d5aa50f6314acd889fda4216bb3eb7561903553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7"/>
            <a:ext cx="8136904" cy="620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13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«Сенокос»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146" name="Picture 2" descr="C:\Users\User\Pictures\plastov-senoko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80728"/>
            <a:ext cx="8229600" cy="5869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9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4294967295"/>
          </p:nvPr>
        </p:nvSpPr>
        <p:spPr>
          <a:xfrm>
            <a:off x="755576" y="3785419"/>
            <a:ext cx="7992888" cy="26251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……середина </a:t>
            </a: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лета ….</a:t>
            </a: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т</a:t>
            </a: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 </a:t>
            </a: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время, когда……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…у</a:t>
            </a: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тро..  Солнце……, </a:t>
            </a: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 </a:t>
            </a: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небо………</a:t>
            </a:r>
            <a:endParaRPr lang="ru-RU" sz="40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7170" name="Picture 2" descr="C:\Users\User\Pictures\plastov-senokos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0"/>
            <a:ext cx="5760640" cy="3785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41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467544" y="260648"/>
            <a:ext cx="8172400" cy="33452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На заднем плане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………</a:t>
            </a:r>
            <a:endParaRPr lang="ru-RU" sz="36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3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….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поле, окружённое …лесом. Вдали…….луга.. Стога сена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…….сосны  ……ёлочки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……</a:t>
            </a:r>
            <a:endParaRPr lang="ru-RU" sz="36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endParaRPr lang="ru-RU" sz="36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Picture 2" descr="C:\Users\User\Pictures\plastov-senokos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372" y="2780928"/>
            <a:ext cx="6696744" cy="394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74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611560" y="116632"/>
            <a:ext cx="7848872" cy="25922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На переднем - </a:t>
            </a: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…….берёзки</a:t>
            </a: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, которые……..  </a:t>
            </a: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….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и</a:t>
            </a: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…. луговые цветы, </a:t>
            </a: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которыми…. Они…</a:t>
            </a:r>
            <a:endParaRPr lang="ru-RU" sz="40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Picture 2" descr="C:\Users\User\Pictures\plastov-senokos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420888"/>
            <a:ext cx="6822463" cy="431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47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755576" y="188640"/>
            <a:ext cx="7884368" cy="237626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8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П</a:t>
            </a:r>
            <a:r>
              <a:rPr lang="ru-RU" sz="8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од ….солнцем п</a:t>
            </a:r>
            <a:r>
              <a:rPr lang="ru-RU" sz="8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</a:t>
            </a:r>
            <a:r>
              <a:rPr lang="ru-RU" sz="8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……идут …………косцы.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Привычная </a:t>
            </a:r>
            <a:r>
              <a:rPr lang="ru-RU" sz="8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работа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Ловко работают косой</a:t>
            </a:r>
            <a:r>
              <a:rPr lang="ru-RU" sz="8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. </a:t>
            </a:r>
            <a:endParaRPr lang="ru-RU" sz="80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8194" name="Picture 2" descr="C:\Users\User\Pictures\plastov-senokos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93834"/>
            <a:ext cx="6480720" cy="434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69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611560" y="404665"/>
            <a:ext cx="7452320" cy="295232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Впереди всех……………………..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Он без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…. На нём….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его ………………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Следом за ним………………..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Она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одета в……….На её голове……</a:t>
            </a:r>
            <a:endParaRPr lang="ru-RU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endParaRPr lang="ru-RU" dirty="0"/>
          </a:p>
        </p:txBody>
      </p:sp>
      <p:pic>
        <p:nvPicPr>
          <p:cNvPr id="5" name="Picture 2" descr="C:\Users\User\Pictures\plastov-senokos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467763"/>
            <a:ext cx="6336704" cy="424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99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395536" y="480064"/>
            <a:ext cx="8460432" cy="452596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За ними 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…..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3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т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рудятся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…</a:t>
            </a:r>
            <a:endParaRPr lang="ru-RU" sz="36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Один из них средних лет. У 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него…Одет 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он в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…</a:t>
            </a:r>
            <a:endParaRPr lang="ru-RU" sz="36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Старик идёт последним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. У него…Одет 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он 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в…..</a:t>
            </a:r>
            <a:endParaRPr lang="ru-RU" sz="36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9218" name="Picture 2" descr="C:\Users\User\Pictures\plastov-senokos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307001"/>
            <a:ext cx="6696744" cy="4277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15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half" idx="4294967295"/>
          </p:nvPr>
        </p:nvSpPr>
        <p:spPr>
          <a:xfrm>
            <a:off x="683568" y="404664"/>
            <a:ext cx="8028384" cy="244827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Картина 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красива</a:t>
            </a:r>
            <a:endParaRPr lang="ru-RU" sz="36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Лето 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Любование Солнечный 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свет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Яркие цветы   Сочная  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зелень трав</a:t>
            </a:r>
          </a:p>
          <a:p>
            <a:pPr>
              <a:buNone/>
            </a:pPr>
            <a:endParaRPr lang="ru-RU" sz="36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" name="Picture 2" descr="C:\Users\User\Pictures\plastov-senokos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420888"/>
            <a:ext cx="6402487" cy="4291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683568" y="2132857"/>
            <a:ext cx="8280920" cy="476053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</a:t>
            </a: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spcBef>
                <a:spcPts val="0"/>
              </a:spcBef>
              <a:buNone/>
            </a:pPr>
            <a:endParaRPr lang="ru-RU" sz="3600" dirty="0" smtClean="0"/>
          </a:p>
          <a:p>
            <a:pPr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Таким 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образом, художнику удалось реалистично 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…</a:t>
            </a:r>
          </a:p>
          <a:p>
            <a:pPr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Красота 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родной 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природы  </a:t>
            </a:r>
          </a:p>
          <a:p>
            <a:pPr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Крестьянский 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труд</a:t>
            </a:r>
          </a:p>
          <a:p>
            <a:pPr>
              <a:buNone/>
            </a:pPr>
            <a:endParaRPr lang="ru-RU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>
              <a:buNone/>
            </a:pPr>
            <a:endParaRPr lang="ru-RU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Picture 2" descr="C:\Users\User\Pictures\plastov-senok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6632"/>
            <a:ext cx="5472608" cy="366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Pictures\1024px-Mykola_Pymonenko-Zhnyva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6672"/>
            <a:ext cx="8918706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07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03a776d5aa50f6314acd889fda4216bb3eb7561903553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84"/>
            <a:ext cx="5868144" cy="4241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User\Pictures\1024px-Mykola_Pymonenko-Zhnyv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328" y="2888559"/>
            <a:ext cx="6048672" cy="396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868144" y="620688"/>
            <a:ext cx="3168351" cy="136815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Какая тема объединяет эти картины?</a:t>
            </a:r>
            <a:endParaRPr lang="ru-RU" sz="2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76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Pictures\plastov-senokos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2" y="0"/>
            <a:ext cx="8992964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5364088" y="5981552"/>
            <a:ext cx="3457328" cy="615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А.А. Пластов «Сенокос»</a:t>
            </a:r>
            <a:endParaRPr lang="ru-RU" sz="2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78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83568" y="1600200"/>
            <a:ext cx="7546032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Подготовка к сочинению </a:t>
            </a:r>
            <a:endParaRPr lang="ru-RU" sz="44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0" indent="0"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картине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Аркадия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Александровича </a:t>
            </a:r>
            <a:r>
              <a:rPr lang="ru-RU" sz="4400" b="1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Пластова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«</a:t>
            </a:r>
            <a:r>
              <a:rPr lang="ru-RU" sz="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Сенокос»</a:t>
            </a:r>
            <a:endParaRPr lang="ru-RU" sz="4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84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92697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Аркадий Александрович </a:t>
            </a:r>
            <a:r>
              <a:rPr lang="ru-RU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Пла́стов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 (1893-1972) - советский живописец.</a:t>
            </a:r>
            <a:b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C:\Users\User\Pictures\Arkady_Aleksandrovich_Plastov_(1).jpg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8" r="2200" b="4181"/>
          <a:stretch/>
        </p:blipFill>
        <p:spPr bwMode="auto">
          <a:xfrm>
            <a:off x="2663788" y="1772816"/>
            <a:ext cx="381642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15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«Жатва»</a:t>
            </a:r>
            <a:endParaRPr lang="ru-RU" sz="60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099" name="Picture 3" descr="C:\Users\User\Pictures\19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80728"/>
            <a:ext cx="8229600" cy="58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92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«Ужин тракториста»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122" name="Picture 2" descr="C:\Users\User\Pictures\ede982d942974d01ae1091576b0a972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980728"/>
            <a:ext cx="5184576" cy="5861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56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«Колхозный ток»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28" y="1196752"/>
            <a:ext cx="8875944" cy="532859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1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186</Words>
  <Application>Microsoft Office PowerPoint</Application>
  <PresentationFormat>Экран (4:3)</PresentationFormat>
  <Paragraphs>36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Аркадий Александрович Пла́стов (1893-1972) - советский живописец. </vt:lpstr>
      <vt:lpstr>«Жатва»</vt:lpstr>
      <vt:lpstr>«Ужин тракториста»</vt:lpstr>
      <vt:lpstr>«Колхозный ток»</vt:lpstr>
      <vt:lpstr>«Сенокос»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Админ</cp:lastModifiedBy>
  <cp:revision>34</cp:revision>
  <dcterms:created xsi:type="dcterms:W3CDTF">2018-04-13T14:36:38Z</dcterms:created>
  <dcterms:modified xsi:type="dcterms:W3CDTF">2023-07-09T06:30:34Z</dcterms:modified>
</cp:coreProperties>
</file>