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2" r:id="rId5"/>
    <p:sldId id="265" r:id="rId6"/>
    <p:sldId id="263" r:id="rId7"/>
    <p:sldId id="256" r:id="rId8"/>
    <p:sldId id="259" r:id="rId9"/>
    <p:sldId id="264" r:id="rId10"/>
    <p:sldId id="260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179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0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07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9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19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2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27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64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7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0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3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DDE0C-22A8-45ED-88D7-B181AEA4C0D9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6E348-5136-43F3-9BBB-DF1109FA8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4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Двенадцатое мая.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614" t="18332" r="2885" b="49360"/>
          <a:stretch/>
        </p:blipFill>
        <p:spPr>
          <a:xfrm>
            <a:off x="1732644" y="2461846"/>
            <a:ext cx="8726712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2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Лексико-орфографическая подготовка.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Переполох в лесу</a:t>
            </a:r>
            <a:endParaRPr lang="ru-RU" dirty="0"/>
          </a:p>
          <a:p>
            <a:r>
              <a:rPr lang="ru-RU" dirty="0"/>
              <a:t>На </a:t>
            </a:r>
            <a:r>
              <a:rPr lang="ru-RU" dirty="0" err="1"/>
              <a:t>б_льшой</a:t>
            </a:r>
            <a:r>
              <a:rPr lang="ru-RU" dirty="0"/>
              <a:t> </a:t>
            </a:r>
            <a:r>
              <a:rPr lang="ru-RU" dirty="0" err="1"/>
              <a:t>п_лян</a:t>
            </a:r>
            <a:r>
              <a:rPr lang="ru-RU" dirty="0"/>
              <a:t>_ играли </a:t>
            </a:r>
            <a:r>
              <a:rPr lang="ru-RU" dirty="0" err="1"/>
              <a:t>л_сята</a:t>
            </a:r>
            <a:r>
              <a:rPr lang="ru-RU" dirty="0"/>
              <a:t>. Вдруг с </a:t>
            </a:r>
            <a:r>
              <a:rPr lang="ru-RU" dirty="0" err="1"/>
              <a:t>м_лод_нькой</a:t>
            </a:r>
            <a:r>
              <a:rPr lang="ru-RU" dirty="0"/>
              <a:t> </a:t>
            </a:r>
            <a:r>
              <a:rPr lang="ru-RU" dirty="0" err="1"/>
              <a:t>с_сны</a:t>
            </a:r>
            <a:r>
              <a:rPr lang="ru-RU" dirty="0"/>
              <a:t> прям_ на лисенка упала </a:t>
            </a:r>
            <a:r>
              <a:rPr lang="ru-RU" dirty="0" err="1"/>
              <a:t>ш_шка</a:t>
            </a:r>
            <a:r>
              <a:rPr lang="ru-RU" dirty="0"/>
              <a:t>. Он испугался, кинулся с </a:t>
            </a:r>
            <a:r>
              <a:rPr lang="ru-RU" dirty="0" err="1"/>
              <a:t>п_ляны</a:t>
            </a:r>
            <a:r>
              <a:rPr lang="ru-RU" dirty="0"/>
              <a:t> и </a:t>
            </a:r>
            <a:r>
              <a:rPr lang="ru-RU" u="sng" dirty="0"/>
              <a:t>кубарем</a:t>
            </a:r>
            <a:r>
              <a:rPr lang="ru-RU" dirty="0"/>
              <a:t> </a:t>
            </a:r>
            <a:r>
              <a:rPr lang="ru-RU" dirty="0" err="1"/>
              <a:t>п_к_тился</a:t>
            </a:r>
            <a:r>
              <a:rPr lang="ru-RU" dirty="0"/>
              <a:t> к реке.</a:t>
            </a:r>
          </a:p>
          <a:p>
            <a:r>
              <a:rPr lang="ru-RU" dirty="0"/>
              <a:t>По </a:t>
            </a:r>
            <a:r>
              <a:rPr lang="ru-RU" dirty="0" err="1"/>
              <a:t>бер_гу</a:t>
            </a:r>
            <a:r>
              <a:rPr lang="ru-RU" dirty="0"/>
              <a:t> шла дикая </a:t>
            </a:r>
            <a:r>
              <a:rPr lang="ru-RU" dirty="0" err="1"/>
              <a:t>св_нья</a:t>
            </a:r>
            <a:r>
              <a:rPr lang="ru-RU" dirty="0"/>
              <a:t> с поросятами, и лисенок </a:t>
            </a:r>
            <a:r>
              <a:rPr lang="ru-RU" dirty="0" err="1"/>
              <a:t>св_лился</a:t>
            </a:r>
            <a:r>
              <a:rPr lang="ru-RU" dirty="0"/>
              <a:t> прямо на них. Захрюкали, </a:t>
            </a:r>
            <a:r>
              <a:rPr lang="ru-RU" u="sng" dirty="0" err="1"/>
              <a:t>зав_зжали</a:t>
            </a:r>
            <a:r>
              <a:rPr lang="ru-RU" dirty="0"/>
              <a:t> поросята и </a:t>
            </a:r>
            <a:r>
              <a:rPr lang="ru-RU" dirty="0" err="1"/>
              <a:t>разб_жались</a:t>
            </a:r>
            <a:r>
              <a:rPr lang="ru-RU" dirty="0"/>
              <a:t>. Они бросились в кусты малины, а там медведь </a:t>
            </a:r>
            <a:r>
              <a:rPr lang="ru-RU" dirty="0" err="1"/>
              <a:t>лак_мился</a:t>
            </a:r>
            <a:r>
              <a:rPr lang="ru-RU" dirty="0"/>
              <a:t> </a:t>
            </a:r>
            <a:r>
              <a:rPr lang="ru-RU" dirty="0" err="1"/>
              <a:t>яг_дами</a:t>
            </a:r>
            <a:r>
              <a:rPr lang="ru-RU" dirty="0"/>
              <a:t>.</a:t>
            </a:r>
          </a:p>
          <a:p>
            <a:r>
              <a:rPr lang="ru-RU" dirty="0"/>
              <a:t>Он </a:t>
            </a:r>
            <a:r>
              <a:rPr lang="ru-RU" dirty="0" err="1"/>
              <a:t>зар_вел</a:t>
            </a:r>
            <a:r>
              <a:rPr lang="ru-RU" dirty="0"/>
              <a:t> и </a:t>
            </a:r>
            <a:r>
              <a:rPr lang="ru-RU" dirty="0" err="1"/>
              <a:t>п_мч_лся</a:t>
            </a:r>
            <a:r>
              <a:rPr lang="ru-RU" dirty="0"/>
              <a:t> к </a:t>
            </a:r>
            <a:r>
              <a:rPr lang="ru-RU" dirty="0" err="1"/>
              <a:t>р_ке</a:t>
            </a:r>
            <a:r>
              <a:rPr lang="ru-RU" dirty="0"/>
              <a:t>, только пятки сверкают. </a:t>
            </a:r>
            <a:r>
              <a:rPr lang="ru-RU" dirty="0" err="1"/>
              <a:t>Остан_вился</a:t>
            </a:r>
            <a:r>
              <a:rPr lang="ru-RU" dirty="0"/>
              <a:t> на полян_, поднял </a:t>
            </a:r>
            <a:r>
              <a:rPr lang="ru-RU" dirty="0" err="1"/>
              <a:t>гол_ву</a:t>
            </a:r>
            <a:r>
              <a:rPr lang="ru-RU" dirty="0"/>
              <a:t> и </a:t>
            </a:r>
            <a:r>
              <a:rPr lang="ru-RU" u="sng" dirty="0"/>
              <a:t>увидел</a:t>
            </a:r>
            <a:r>
              <a:rPr lang="ru-RU" dirty="0"/>
              <a:t> белку на сосне. </a:t>
            </a:r>
            <a:r>
              <a:rPr lang="ru-RU" dirty="0" err="1"/>
              <a:t>С_дит</a:t>
            </a:r>
            <a:r>
              <a:rPr lang="ru-RU" dirty="0"/>
              <a:t> она на сосновой </a:t>
            </a:r>
            <a:r>
              <a:rPr lang="ru-RU" dirty="0" err="1"/>
              <a:t>ветк</a:t>
            </a:r>
            <a:r>
              <a:rPr lang="ru-RU" dirty="0"/>
              <a:t>_ и </a:t>
            </a:r>
            <a:r>
              <a:rPr lang="ru-RU" dirty="0" err="1"/>
              <a:t>ш_шки</a:t>
            </a:r>
            <a:r>
              <a:rPr lang="ru-RU" dirty="0"/>
              <a:t> </a:t>
            </a:r>
            <a:r>
              <a:rPr lang="ru-RU" dirty="0" err="1"/>
              <a:t>срыва_т</a:t>
            </a:r>
            <a:r>
              <a:rPr lang="ru-RU" dirty="0"/>
              <a:t>.</a:t>
            </a:r>
          </a:p>
          <a:p>
            <a:r>
              <a:rPr lang="ru-RU" dirty="0"/>
              <a:t>Не знал мишка, что эта </a:t>
            </a:r>
            <a:r>
              <a:rPr lang="ru-RU" dirty="0" err="1"/>
              <a:t>белоч_ка</a:t>
            </a:r>
            <a:r>
              <a:rPr lang="ru-RU" dirty="0"/>
              <a:t> шишку </a:t>
            </a:r>
            <a:r>
              <a:rPr lang="ru-RU" dirty="0" err="1"/>
              <a:t>ур_нила</a:t>
            </a:r>
            <a:r>
              <a:rPr lang="ru-RU" dirty="0"/>
              <a:t> и </a:t>
            </a:r>
            <a:r>
              <a:rPr lang="ru-RU" u="sng" dirty="0"/>
              <a:t>переполох</a:t>
            </a:r>
            <a:r>
              <a:rPr lang="ru-RU" dirty="0"/>
              <a:t> в лесу устроила.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45015" y="222738"/>
            <a:ext cx="4982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Объяснить расстановку запятых в предложениях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35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Пересказ и запись текста в тетрадях.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учебные задачи стоят перед нами на  уроке?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 </a:t>
            </a:r>
            <a:endParaRPr lang="ru-RU" i="1" dirty="0" smtClean="0"/>
          </a:p>
          <a:p>
            <a:r>
              <a:rPr lang="ru-RU" sz="4000" dirty="0"/>
              <a:t>з</a:t>
            </a:r>
            <a:r>
              <a:rPr lang="ru-RU" sz="4000" dirty="0" smtClean="0"/>
              <a:t>апомнить текст</a:t>
            </a:r>
          </a:p>
          <a:p>
            <a:r>
              <a:rPr lang="ru-RU" sz="4000" dirty="0" smtClean="0"/>
              <a:t>определить </a:t>
            </a:r>
            <a:r>
              <a:rPr lang="ru-RU" sz="4000" dirty="0"/>
              <a:t>его тему и основную </a:t>
            </a:r>
            <a:r>
              <a:rPr lang="ru-RU" sz="4000" dirty="0" smtClean="0"/>
              <a:t>мысль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составить план </a:t>
            </a:r>
            <a:r>
              <a:rPr lang="ru-RU" sz="4000" dirty="0" smtClean="0"/>
              <a:t>текста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по нему грамотно записать </a:t>
            </a:r>
            <a:r>
              <a:rPr lang="ru-RU" sz="4000" dirty="0" smtClean="0"/>
              <a:t>текст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892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Чтение текста . Определение его темы и основной мысли.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8831"/>
            <a:ext cx="10515600" cy="46881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Какой </a:t>
            </a:r>
            <a:r>
              <a:rPr lang="ru-RU" dirty="0"/>
              <a:t>это текст по типу? 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– Определите его тему. 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– А основная мысль?</a:t>
            </a:r>
            <a:r>
              <a:rPr lang="ru-RU" i="1" dirty="0"/>
              <a:t> </a:t>
            </a:r>
            <a:br>
              <a:rPr lang="ru-RU" i="1" dirty="0"/>
            </a:br>
            <a:r>
              <a:rPr lang="ru-RU" dirty="0"/>
              <a:t>– Подумайте, с какой целью автор рассказал этот случай? </a:t>
            </a:r>
            <a:endParaRPr lang="ru-RU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r>
              <a:rPr lang="ru-RU" b="1" dirty="0">
                <a:solidFill>
                  <a:srgbClr val="0070C0"/>
                </a:solidFill>
              </a:rPr>
              <a:t>Что такое тема текста?</a:t>
            </a:r>
            <a:r>
              <a:rPr lang="ru-RU" dirty="0">
                <a:solidFill>
                  <a:srgbClr val="0070C0"/>
                </a:solidFill>
              </a:rPr>
              <a:t> 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 -О </a:t>
            </a:r>
            <a:r>
              <a:rPr lang="ru-RU" i="1" dirty="0">
                <a:solidFill>
                  <a:srgbClr val="0070C0"/>
                </a:solidFill>
              </a:rPr>
              <a:t>чём </a:t>
            </a:r>
            <a:r>
              <a:rPr lang="ru-RU" i="1" dirty="0" smtClean="0">
                <a:solidFill>
                  <a:srgbClr val="0070C0"/>
                </a:solidFill>
              </a:rPr>
              <a:t>текст</a:t>
            </a:r>
            <a:r>
              <a:rPr lang="ru-RU" i="1" dirty="0">
                <a:solidFill>
                  <a:srgbClr val="0070C0"/>
                </a:solidFill>
              </a:rPr>
              <a:t>-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-</a:t>
            </a:r>
            <a:r>
              <a:rPr lang="ru-RU" b="1" dirty="0">
                <a:solidFill>
                  <a:srgbClr val="0070C0"/>
                </a:solidFill>
              </a:rPr>
              <a:t>Что такое основная мысль </a:t>
            </a:r>
            <a:r>
              <a:rPr lang="ru-RU" b="1" dirty="0" smtClean="0">
                <a:solidFill>
                  <a:srgbClr val="0070C0"/>
                </a:solidFill>
              </a:rPr>
              <a:t>текста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</a:t>
            </a: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i="1" dirty="0" smtClean="0">
                <a:solidFill>
                  <a:srgbClr val="0070C0"/>
                </a:solidFill>
              </a:rPr>
              <a:t>-Что </a:t>
            </a:r>
            <a:r>
              <a:rPr lang="ru-RU" i="1" dirty="0">
                <a:solidFill>
                  <a:srgbClr val="0070C0"/>
                </a:solidFill>
              </a:rPr>
              <a:t>хотел сказать </a:t>
            </a:r>
            <a:r>
              <a:rPr lang="ru-RU" i="1" dirty="0" smtClean="0">
                <a:solidFill>
                  <a:srgbClr val="0070C0"/>
                </a:solidFill>
              </a:rPr>
              <a:t>автор-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7168" y="4372708"/>
            <a:ext cx="3294185" cy="480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47138" y="5274835"/>
            <a:ext cx="4618893" cy="480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20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2445" t="6987" r="14323" b="81135"/>
          <a:stretch/>
        </p:blipFill>
        <p:spPr>
          <a:xfrm>
            <a:off x="2086708" y="468922"/>
            <a:ext cx="6553200" cy="79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9380" y="548222"/>
            <a:ext cx="383643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кубарем 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покатился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реке.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964" y="1353839"/>
            <a:ext cx="2881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завизжали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поросята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775" y="2247002"/>
            <a:ext cx="4128246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медведь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лакомился ягодами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775" y="3131012"/>
            <a:ext cx="5464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помчался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реке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только пятки сверкают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979162"/>
            <a:ext cx="4005135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переполох в лесу устроила.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4394" y="106600"/>
            <a:ext cx="1917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ОБЪЯСНИ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13384" y="4146195"/>
            <a:ext cx="7326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242D33"/>
                </a:solidFill>
                <a:effectLst/>
                <a:latin typeface="Open Sans"/>
              </a:rPr>
              <a:t>ПЕРЕПОЛО́Х</a:t>
            </a:r>
            <a:r>
              <a:rPr lang="ru-RU" b="0" i="0" dirty="0" smtClean="0">
                <a:solidFill>
                  <a:srgbClr val="242D33"/>
                </a:solidFill>
                <a:effectLst/>
                <a:latin typeface="Open Sans"/>
              </a:rPr>
              <a:t>, -а, </a:t>
            </a:r>
            <a:r>
              <a:rPr lang="ru-RU" b="0" i="1" dirty="0" smtClean="0">
                <a:solidFill>
                  <a:srgbClr val="242D33"/>
                </a:solidFill>
                <a:effectLst/>
                <a:latin typeface="Open Sans"/>
              </a:rPr>
              <a:t>м.</a:t>
            </a:r>
            <a:r>
              <a:rPr lang="ru-RU" b="0" i="0" dirty="0" smtClean="0">
                <a:solidFill>
                  <a:srgbClr val="242D33"/>
                </a:solidFill>
                <a:effectLst/>
                <a:latin typeface="Open Sans"/>
              </a:rPr>
              <a:t> Общая внезапная тревога, испуг, смятение.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05851" y="5877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solidFill>
                  <a:srgbClr val="242D33"/>
                </a:solidFill>
                <a:effectLst/>
                <a:latin typeface="Open Sans"/>
              </a:rPr>
              <a:t>КУ́БАРЕМ</a:t>
            </a:r>
            <a:r>
              <a:rPr lang="ru-RU" b="0" i="0" dirty="0" smtClean="0">
                <a:solidFill>
                  <a:srgbClr val="242D33"/>
                </a:solidFill>
                <a:effectLst/>
                <a:latin typeface="Open Sans"/>
              </a:rPr>
              <a:t>, </a:t>
            </a:r>
            <a:r>
              <a:rPr lang="ru-RU" b="0" i="1" dirty="0" smtClean="0">
                <a:solidFill>
                  <a:srgbClr val="242D33"/>
                </a:solidFill>
                <a:effectLst/>
                <a:latin typeface="Open Sans"/>
              </a:rPr>
              <a:t>нареч. Разг.</a:t>
            </a:r>
            <a:r>
              <a:rPr lang="ru-RU" b="0" i="0" dirty="0" smtClean="0">
                <a:solidFill>
                  <a:srgbClr val="242D33"/>
                </a:solidFill>
                <a:effectLst/>
                <a:latin typeface="Open Sans"/>
              </a:rPr>
              <a:t> Перевертываясь, кувыркаясь при движении, падении.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83984" y="1332979"/>
            <a:ext cx="6912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Open Sans"/>
              </a:rPr>
              <a:t>ВИЗЖА́ТЬ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, -</a:t>
            </a:r>
            <a:r>
              <a:rPr lang="ru-RU" b="0" i="1" dirty="0" err="1" smtClean="0">
                <a:solidFill>
                  <a:srgbClr val="444444"/>
                </a:solidFill>
                <a:effectLst/>
                <a:latin typeface="Open Sans"/>
              </a:rPr>
              <a:t>жу</a:t>
            </a:r>
            <a:r>
              <a:rPr lang="ru-RU" b="0" i="1" dirty="0" smtClean="0">
                <a:solidFill>
                  <a:srgbClr val="444444"/>
                </a:solidFill>
                <a:effectLst/>
                <a:latin typeface="Open Sans"/>
              </a:rPr>
              <a:t>́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, -</a:t>
            </a:r>
            <a:r>
              <a:rPr lang="ru-RU" b="0" i="1" dirty="0" err="1" smtClean="0">
                <a:solidFill>
                  <a:srgbClr val="444444"/>
                </a:solidFill>
                <a:effectLst/>
                <a:latin typeface="Open Sans"/>
              </a:rPr>
              <a:t>жи́шь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;  Издавать визг, визгливо кричать.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13384" y="237312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Open Sans"/>
              </a:rPr>
              <a:t>ЛА́КОМИТЬСЯ,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  Есть что-л. лакомое, вкусное.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00087" y="3164659"/>
            <a:ext cx="4912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242D33"/>
                </a:solidFill>
                <a:effectLst/>
                <a:latin typeface="Open Sans"/>
              </a:rPr>
              <a:t>только пятки сверкают</a:t>
            </a:r>
            <a:r>
              <a:rPr lang="ru-RU" b="0" i="0" dirty="0" smtClean="0">
                <a:solidFill>
                  <a:srgbClr val="242D33"/>
                </a:solidFill>
                <a:effectLst/>
                <a:latin typeface="Open Sans"/>
              </a:rPr>
              <a:t> — о быстром беге.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03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569"/>
            <a:ext cx="10515600" cy="598939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Где играли лисята?</a:t>
            </a:r>
          </a:p>
          <a:p>
            <a:r>
              <a:rPr lang="ru-RU" dirty="0"/>
              <a:t>Что упала на лисенка ?</a:t>
            </a:r>
          </a:p>
          <a:p>
            <a:r>
              <a:rPr lang="ru-RU" dirty="0"/>
              <a:t>От куда упала шишка на лисенка?</a:t>
            </a:r>
          </a:p>
          <a:p>
            <a:r>
              <a:rPr lang="ru-RU" dirty="0"/>
              <a:t>Как покатился лисенок?</a:t>
            </a:r>
          </a:p>
          <a:p>
            <a:r>
              <a:rPr lang="ru-RU" dirty="0"/>
              <a:t>Куда он покатился ?</a:t>
            </a:r>
          </a:p>
          <a:p>
            <a:r>
              <a:rPr lang="ru-RU" dirty="0"/>
              <a:t>На кого упал лисенок?</a:t>
            </a:r>
          </a:p>
          <a:p>
            <a:r>
              <a:rPr lang="ru-RU" dirty="0"/>
              <a:t>Что сделали поросята ?</a:t>
            </a:r>
          </a:p>
          <a:p>
            <a:r>
              <a:rPr lang="ru-RU" dirty="0"/>
              <a:t>Что делал медведь в малине?</a:t>
            </a:r>
          </a:p>
          <a:p>
            <a:r>
              <a:rPr lang="ru-RU" dirty="0"/>
              <a:t>Что сделал медведь?</a:t>
            </a:r>
          </a:p>
          <a:p>
            <a:r>
              <a:rPr lang="ru-RU" dirty="0"/>
              <a:t>Где остановился медведь?</a:t>
            </a:r>
          </a:p>
          <a:p>
            <a:r>
              <a:rPr lang="ru-RU" dirty="0"/>
              <a:t>Кого увидел медведь ?</a:t>
            </a:r>
          </a:p>
          <a:p>
            <a:r>
              <a:rPr lang="ru-RU" dirty="0"/>
              <a:t>Что делает белка на ветке?</a:t>
            </a:r>
          </a:p>
          <a:p>
            <a:r>
              <a:rPr lang="ru-RU" dirty="0"/>
              <a:t>Что устроила белка в лесу?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33558" y="6169853"/>
            <a:ext cx="4675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Деление текста на части, составление плана.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41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2308"/>
            <a:ext cx="10515600" cy="500465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6000" dirty="0" smtClean="0"/>
              <a:t>1. Лисенок испугался.</a:t>
            </a:r>
          </a:p>
          <a:p>
            <a:pPr marL="0" indent="0">
              <a:buNone/>
            </a:pPr>
            <a:r>
              <a:rPr lang="ru-RU" sz="6000" dirty="0" smtClean="0"/>
              <a:t>2. Поросята напугали медведя.</a:t>
            </a:r>
          </a:p>
          <a:p>
            <a:pPr marL="0" indent="0">
              <a:buNone/>
            </a:pPr>
            <a:r>
              <a:rPr lang="ru-RU" sz="6000" dirty="0" smtClean="0"/>
              <a:t>3. Медведь убегает.</a:t>
            </a:r>
          </a:p>
          <a:p>
            <a:pPr marL="0" indent="0">
              <a:buNone/>
            </a:pPr>
            <a:r>
              <a:rPr lang="ru-RU" sz="6000" dirty="0" smtClean="0"/>
              <a:t>4. Виновница переполоха.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35722" y="1690687"/>
            <a:ext cx="6705601" cy="807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35721" y="2723051"/>
            <a:ext cx="9624648" cy="807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35722" y="3674635"/>
            <a:ext cx="6705601" cy="807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35722" y="4626219"/>
            <a:ext cx="7983416" cy="807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18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Выделение опорных слов текста.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Назвать слова-которые показывают действия животных</a:t>
            </a:r>
          </a:p>
          <a:p>
            <a:r>
              <a:rPr lang="ru-RU" i="1" dirty="0" smtClean="0"/>
              <a:t> </a:t>
            </a:r>
            <a:r>
              <a:rPr lang="ru-RU" sz="4000" i="1" dirty="0">
                <a:solidFill>
                  <a:srgbClr val="0070C0"/>
                </a:solidFill>
              </a:rPr>
              <a:t>это глаголы, которые помогут вспомнить последовательность действий</a:t>
            </a:r>
            <a:r>
              <a:rPr lang="ru-RU" sz="4000" i="1" dirty="0" smtClean="0">
                <a:solidFill>
                  <a:srgbClr val="0070C0"/>
                </a:solidFill>
              </a:rPr>
              <a:t>.</a:t>
            </a:r>
          </a:p>
          <a:p>
            <a:endParaRPr lang="ru-RU" sz="4000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461846"/>
            <a:ext cx="10515600" cy="1418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3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233" t="7692" r="2536" b="14530"/>
          <a:stretch/>
        </p:blipFill>
        <p:spPr>
          <a:xfrm>
            <a:off x="855786" y="140677"/>
            <a:ext cx="10585938" cy="662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449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Times New Roman</vt:lpstr>
      <vt:lpstr>Тема Office</vt:lpstr>
      <vt:lpstr>Двенадцатое мая.</vt:lpstr>
      <vt:lpstr>Какие учебные задачи стоят перед нами на  уроке?</vt:lpstr>
      <vt:lpstr>Чтение текста . Определение его темы и основной мысли. </vt:lpstr>
      <vt:lpstr>Презентация PowerPoint</vt:lpstr>
      <vt:lpstr>Презентация PowerPoint</vt:lpstr>
      <vt:lpstr>Презентация PowerPoint</vt:lpstr>
      <vt:lpstr>ПЛАН </vt:lpstr>
      <vt:lpstr>Выделение опорных слов текста.</vt:lpstr>
      <vt:lpstr>Презентация PowerPoint</vt:lpstr>
      <vt:lpstr>Лексико-орфографическая подготовка.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5</cp:revision>
  <dcterms:created xsi:type="dcterms:W3CDTF">2023-05-08T08:07:40Z</dcterms:created>
  <dcterms:modified xsi:type="dcterms:W3CDTF">2023-07-11T02:58:54Z</dcterms:modified>
</cp:coreProperties>
</file>