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2" r:id="rId3"/>
    <p:sldId id="268" r:id="rId4"/>
    <p:sldId id="267" r:id="rId5"/>
    <p:sldId id="273" r:id="rId6"/>
    <p:sldId id="260" r:id="rId7"/>
    <p:sldId id="275" r:id="rId8"/>
    <p:sldId id="274" r:id="rId9"/>
    <p:sldId id="261" r:id="rId10"/>
    <p:sldId id="262" r:id="rId11"/>
    <p:sldId id="263" r:id="rId12"/>
    <p:sldId id="264" r:id="rId13"/>
    <p:sldId id="265" r:id="rId14"/>
    <p:sldId id="266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86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0F42B-6F3D-4425-B77C-7D73EF256759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4D17-A8DC-48E7-AE70-CCCF9EED0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469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0F42B-6F3D-4425-B77C-7D73EF256759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4D17-A8DC-48E7-AE70-CCCF9EED0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296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0F42B-6F3D-4425-B77C-7D73EF256759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4D17-A8DC-48E7-AE70-CCCF9EED0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185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0F42B-6F3D-4425-B77C-7D73EF256759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4D17-A8DC-48E7-AE70-CCCF9EED0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657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0F42B-6F3D-4425-B77C-7D73EF256759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4D17-A8DC-48E7-AE70-CCCF9EED0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29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0F42B-6F3D-4425-B77C-7D73EF256759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4D17-A8DC-48E7-AE70-CCCF9EED0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370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0F42B-6F3D-4425-B77C-7D73EF256759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4D17-A8DC-48E7-AE70-CCCF9EED0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689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0F42B-6F3D-4425-B77C-7D73EF256759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4D17-A8DC-48E7-AE70-CCCF9EED0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56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0F42B-6F3D-4425-B77C-7D73EF256759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4D17-A8DC-48E7-AE70-CCCF9EED0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513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0F42B-6F3D-4425-B77C-7D73EF256759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4D17-A8DC-48E7-AE70-CCCF9EED0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991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0F42B-6F3D-4425-B77C-7D73EF256759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4D17-A8DC-48E7-AE70-CCCF9EED0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988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0F42B-6F3D-4425-B77C-7D73EF256759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F4D17-A8DC-48E7-AE70-CCCF9EED0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789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641" y="0"/>
            <a:ext cx="9972854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420502">
            <a:off x="653996" y="1665238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800" b="1" dirty="0" smtClean="0">
                <a:ln/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День</a:t>
            </a:r>
          </a:p>
          <a:p>
            <a:pPr algn="ctr"/>
            <a:r>
              <a:rPr lang="ru-RU" sz="4800" b="1" dirty="0" smtClean="0">
                <a:ln/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sz="4800" b="1" dirty="0">
                <a:ln/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знаний!</a:t>
            </a:r>
          </a:p>
          <a:p>
            <a:pPr algn="ctr"/>
            <a:r>
              <a:rPr lang="ru-RU" sz="4800" b="1" dirty="0" smtClean="0">
                <a:ln/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4 класс</a:t>
            </a:r>
          </a:p>
          <a:p>
            <a:pPr algn="ctr"/>
            <a:endParaRPr lang="ru-RU" sz="3600" b="1" dirty="0" smtClean="0">
              <a:ln/>
              <a:solidFill>
                <a:schemeClr val="accent2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algn="ctr"/>
            <a:endParaRPr lang="ru-RU" sz="3600" b="1" dirty="0">
              <a:ln/>
              <a:solidFill>
                <a:schemeClr val="accent2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3600" b="1" dirty="0" smtClean="0">
                <a:ln/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2022г</a:t>
            </a:r>
            <a:endParaRPr lang="ru-RU" sz="3600" b="1" dirty="0">
              <a:ln/>
              <a:solidFill>
                <a:schemeClr val="accent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891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Прежде чем перейти улицу, посмотри... .</a:t>
            </a:r>
          </a:p>
          <a:p>
            <a:r>
              <a:rPr lang="ru-RU" dirty="0" smtClean="0"/>
              <a:t> Дойдя до середины улицы, посмотри……..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722" t="27408" r="5000" b="32037"/>
          <a:stretch/>
        </p:blipFill>
        <p:spPr>
          <a:xfrm>
            <a:off x="101600" y="2932292"/>
            <a:ext cx="7467600" cy="251600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81300" y="4692126"/>
            <a:ext cx="4787900" cy="75617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6250" t="57407" r="1528" b="7408"/>
          <a:stretch/>
        </p:blipFill>
        <p:spPr>
          <a:xfrm>
            <a:off x="3263900" y="4190295"/>
            <a:ext cx="8432800" cy="2413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63900" y="4234926"/>
            <a:ext cx="2895600" cy="78157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4722" t="11111" r="1945" b="7222"/>
          <a:stretch/>
        </p:blipFill>
        <p:spPr>
          <a:xfrm>
            <a:off x="838200" y="207610"/>
            <a:ext cx="9959756" cy="6536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547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 успеваешь перейти улицу, остановись на... . </a:t>
            </a:r>
            <a:br>
              <a:rPr lang="ru-RU" dirty="0" smtClean="0"/>
            </a:br>
            <a:r>
              <a:rPr lang="ru-RU" dirty="0" smtClean="0"/>
              <a:t>Если его нет, нужно остаться на...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18" y="1531394"/>
            <a:ext cx="5269665" cy="51668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475" y="1531394"/>
            <a:ext cx="6374007" cy="478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0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Никогда не перебегай улицу перед... </a:t>
            </a:r>
            <a:r>
              <a:rPr lang="ru-RU" i="1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 descr="https://ds02.infourok.ru/uploads/ex/11d5/00046b1c-62fc0f82/img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8" t="31088" r="24063" b="6135"/>
          <a:stretch/>
        </p:blipFill>
        <p:spPr bwMode="auto">
          <a:xfrm>
            <a:off x="2171699" y="1181100"/>
            <a:ext cx="5960385" cy="546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534400" y="4559300"/>
            <a:ext cx="33772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Повторили!!!</a:t>
            </a:r>
          </a:p>
          <a:p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Молодцы!!!</a:t>
            </a:r>
            <a:endParaRPr lang="ru-RU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54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            Пусть у нас в классе будет</a:t>
            </a:r>
            <a:br>
              <a:rPr lang="ru-RU" b="1" dirty="0" smtClean="0">
                <a:solidFill>
                  <a:srgbClr val="00B0F0"/>
                </a:solidFill>
              </a:rPr>
            </a:br>
            <a:endParaRPr lang="ru-RU" b="1" dirty="0">
              <a:solidFill>
                <a:srgbClr val="00B0F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4337538" y="3399611"/>
            <a:ext cx="8032061" cy="3586581"/>
          </a:xfrm>
          <a:prstGeom prst="rect">
            <a:avLst/>
          </a:prstGeom>
        </p:spPr>
      </p:pic>
      <p:sp>
        <p:nvSpPr>
          <p:cNvPr id="6" name="AutoShape 4" descr="https://free-png.ru/wp-content/uploads/2021/10/free-png.ru-4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21" y="-24666"/>
            <a:ext cx="2475633" cy="171535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500" y="1027906"/>
            <a:ext cx="10515600" cy="551259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-</a:t>
            </a:r>
            <a:r>
              <a:rPr lang="ru-RU" sz="5400" b="1" dirty="0" smtClean="0">
                <a:solidFill>
                  <a:srgbClr val="FF0000"/>
                </a:solidFill>
              </a:rPr>
              <a:t>светло</a:t>
            </a:r>
            <a:r>
              <a:rPr lang="ru-RU" dirty="0" smtClean="0"/>
              <a:t> от желания множить свои знания и умения,</a:t>
            </a:r>
          </a:p>
          <a:p>
            <a:r>
              <a:rPr lang="ru-RU" dirty="0" smtClean="0"/>
              <a:t>- </a:t>
            </a:r>
            <a:r>
              <a:rPr lang="ru-RU" sz="5400" b="1" dirty="0" smtClean="0">
                <a:solidFill>
                  <a:srgbClr val="FF0000"/>
                </a:solidFill>
              </a:rPr>
              <a:t>тепло</a:t>
            </a:r>
            <a:r>
              <a:rPr lang="ru-RU" dirty="0" smtClean="0"/>
              <a:t> от доброго отношения друг к другу.</a:t>
            </a:r>
          </a:p>
          <a:p>
            <a:endParaRPr lang="ru-RU" dirty="0" smtClean="0"/>
          </a:p>
          <a:p>
            <a:pPr marL="0" indent="0">
              <a:buNone/>
            </a:pPr>
            <a:r>
              <a:rPr lang="ru-RU" sz="4800" dirty="0" smtClean="0"/>
              <a:t>Хочу  </a:t>
            </a:r>
            <a:r>
              <a:rPr lang="ru-RU" sz="4800" dirty="0" smtClean="0">
                <a:solidFill>
                  <a:srgbClr val="00B0F0"/>
                </a:solidFill>
              </a:rPr>
              <a:t>всем</a:t>
            </a:r>
            <a:r>
              <a:rPr lang="ru-RU" sz="4800" dirty="0" smtClean="0"/>
              <a:t> пожелать здоровья; </a:t>
            </a:r>
            <a:r>
              <a:rPr lang="ru-RU" sz="4800" dirty="0" smtClean="0">
                <a:solidFill>
                  <a:srgbClr val="00B0F0"/>
                </a:solidFill>
              </a:rPr>
              <a:t>ребятам</a:t>
            </a:r>
            <a:r>
              <a:rPr lang="ru-RU" sz="4800" dirty="0" smtClean="0"/>
              <a:t>-успехов в учёбе ,</a:t>
            </a:r>
          </a:p>
          <a:p>
            <a:pPr marL="0" indent="0">
              <a:buNone/>
            </a:pPr>
            <a:r>
              <a:rPr lang="ru-RU" sz="4800" dirty="0" smtClean="0"/>
              <a:t> а </a:t>
            </a:r>
            <a:r>
              <a:rPr lang="ru-RU" sz="4800" dirty="0" smtClean="0">
                <a:solidFill>
                  <a:srgbClr val="00B0F0"/>
                </a:solidFill>
              </a:rPr>
              <a:t>родителям</a:t>
            </a:r>
            <a:r>
              <a:rPr lang="ru-RU" sz="4800" dirty="0" smtClean="0"/>
              <a:t> – терпения и понимания, ведь впереди у нас с вами много нелёгкой, но интересной работы.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08122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Объявление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3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8246"/>
            <a:ext cx="12098215" cy="6049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717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92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931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13718"/>
          <a:stretch/>
        </p:blipFill>
        <p:spPr>
          <a:xfrm>
            <a:off x="93784" y="0"/>
            <a:ext cx="788963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4246" y="427782"/>
            <a:ext cx="52167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июнь</a:t>
            </a:r>
            <a:endParaRPr lang="ru-RU" sz="2400" b="1" dirty="0" smtClean="0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92462" y="3609092"/>
            <a:ext cx="50995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июль</a:t>
            </a:r>
            <a:endParaRPr lang="ru-RU" sz="2400" b="1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208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3235569" y="1828800"/>
            <a:ext cx="3739662" cy="17232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48708" y="2090172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Сентябрь наступил, закончилось лето -</a:t>
            </a:r>
          </a:p>
          <a:p>
            <a:r>
              <a:rPr lang="ru-RU" sz="2400" dirty="0" smtClean="0"/>
              <a:t>Пришел праздник знаний, учёбы, отметок!</a:t>
            </a:r>
          </a:p>
          <a:p>
            <a:r>
              <a:rPr lang="ru-RU" sz="2400" dirty="0" smtClean="0"/>
              <a:t>С праздником вас поздравляю, друзья!</a:t>
            </a:r>
          </a:p>
          <a:p>
            <a:r>
              <a:rPr lang="ru-RU" sz="2400" dirty="0" smtClean="0"/>
              <a:t>Школьные двери уж  вновь распахнутся,</a:t>
            </a:r>
          </a:p>
          <a:p>
            <a:r>
              <a:rPr lang="ru-RU" sz="2400" dirty="0" smtClean="0"/>
              <a:t>Завтра учебные будни начнутся.</a:t>
            </a:r>
          </a:p>
          <a:p>
            <a:r>
              <a:rPr lang="ru-RU" sz="2400" dirty="0" smtClean="0"/>
              <a:t>А сегодня – праздничный час!</a:t>
            </a:r>
          </a:p>
          <a:p>
            <a:r>
              <a:rPr lang="ru-RU" sz="2400" dirty="0" smtClean="0"/>
              <a:t>-Первое сентября.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63118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 лето вы увидели много интересного.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0" y="1028700"/>
            <a:ext cx="11582400" cy="56896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Похлопайте в ладоши те, кто загорал летом;</a:t>
            </a:r>
          </a:p>
          <a:p>
            <a:r>
              <a:rPr lang="ru-RU" sz="3200" dirty="0" smtClean="0"/>
              <a:t>Поднимите левую руку те, кто купался в речке, на пруду или в море;</a:t>
            </a:r>
          </a:p>
          <a:p>
            <a:r>
              <a:rPr lang="ru-RU" sz="3200" dirty="0" smtClean="0"/>
              <a:t>помашите рукой те, кто ел овощи и фрукты;</a:t>
            </a:r>
          </a:p>
          <a:p>
            <a:r>
              <a:rPr lang="ru-RU" sz="3200" dirty="0" smtClean="0"/>
              <a:t>Поднимите правую руку те, кто катался на велосипеде;</a:t>
            </a:r>
          </a:p>
          <a:p>
            <a:r>
              <a:rPr lang="ru-RU" sz="3200" dirty="0" smtClean="0"/>
              <a:t>Поднимите обе руки те, кто ездил в гости к бабушкам и дедушкам;</a:t>
            </a:r>
          </a:p>
          <a:p>
            <a:r>
              <a:rPr lang="ru-RU" sz="3200" dirty="0" smtClean="0"/>
              <a:t>покивайте головой те, кто вырос за лето;</a:t>
            </a:r>
          </a:p>
          <a:p>
            <a:r>
              <a:rPr lang="ru-RU" sz="3200" dirty="0" smtClean="0"/>
              <a:t>постучите по коленкам те, кто читал летом книги.</a:t>
            </a:r>
          </a:p>
          <a:p>
            <a:r>
              <a:rPr lang="ru-RU" sz="3200" dirty="0" smtClean="0"/>
              <a:t>Ну и вы все, конечно же, поумнели и соскучились по друзьям и школе.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4200" y="1143000"/>
            <a:ext cx="7899400" cy="44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84200" y="1714500"/>
            <a:ext cx="10769600" cy="787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4200" y="2593182"/>
            <a:ext cx="7899400" cy="44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84200" y="3147219"/>
            <a:ext cx="9613900" cy="44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84200" y="3792538"/>
            <a:ext cx="9779000" cy="8429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73100" y="4836319"/>
            <a:ext cx="7899400" cy="44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73100" y="5327253"/>
            <a:ext cx="8890000" cy="44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3100" y="5976938"/>
            <a:ext cx="11163300" cy="76517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76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то к Одному - Главная тема (2013 - н.в) [Склейка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02637" y="6120817"/>
            <a:ext cx="487363" cy="4873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ropi.ru/img/uploads/2018-01-25/3_original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696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7047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046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906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Правила дорожные знать каждому положено! 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Давайте </a:t>
            </a:r>
            <a:r>
              <a:rPr lang="ru-RU" dirty="0">
                <a:solidFill>
                  <a:srgbClr val="FF0000"/>
                </a:solidFill>
              </a:rPr>
              <a:t>вспомним эти правила</a:t>
            </a:r>
            <a:r>
              <a:rPr lang="ru-RU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Чтобы перейти улицу, надо найти... </a:t>
            </a:r>
            <a:r>
              <a:rPr lang="ru-RU" i="1" dirty="0" smtClean="0"/>
              <a:t>…… или   …….  .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 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1936" y="2717800"/>
            <a:ext cx="2489488" cy="32861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5600" y="2443354"/>
            <a:ext cx="4660899" cy="386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97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288</Words>
  <Application>Microsoft Office PowerPoint</Application>
  <PresentationFormat>Широкоэкранный</PresentationFormat>
  <Paragraphs>40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Bookman Old Style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 лето вы увидели много интересного. </vt:lpstr>
      <vt:lpstr>Презентация PowerPoint</vt:lpstr>
      <vt:lpstr>Презентация PowerPoint</vt:lpstr>
      <vt:lpstr>Правила дорожные знать каждому положено!  Давайте вспомним эти правила.</vt:lpstr>
      <vt:lpstr>Презентация PowerPoint</vt:lpstr>
      <vt:lpstr>Не успеваешь перейти улицу, остановись на... .  Если его нет, нужно остаться на... </vt:lpstr>
      <vt:lpstr>Никогда не перебегай улицу перед... . </vt:lpstr>
      <vt:lpstr>            Пусть у нас в классе будет </vt:lpstr>
      <vt:lpstr>Объявление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Dima</dc:creator>
  <cp:lastModifiedBy>Dima</cp:lastModifiedBy>
  <cp:revision>6</cp:revision>
  <dcterms:created xsi:type="dcterms:W3CDTF">2022-08-26T02:29:52Z</dcterms:created>
  <dcterms:modified xsi:type="dcterms:W3CDTF">2023-07-11T03:09:16Z</dcterms:modified>
</cp:coreProperties>
</file>