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5" r:id="rId3"/>
    <p:sldId id="256" r:id="rId4"/>
    <p:sldId id="265" r:id="rId5"/>
    <p:sldId id="266" r:id="rId6"/>
    <p:sldId id="267" r:id="rId7"/>
    <p:sldId id="274" r:id="rId8"/>
    <p:sldId id="269" r:id="rId9"/>
    <p:sldId id="275" r:id="rId10"/>
    <p:sldId id="273" r:id="rId11"/>
    <p:sldId id="276" r:id="rId12"/>
    <p:sldId id="277" r:id="rId13"/>
    <p:sldId id="281" r:id="rId14"/>
    <p:sldId id="260" r:id="rId15"/>
    <p:sldId id="261" r:id="rId16"/>
    <p:sldId id="262" r:id="rId17"/>
    <p:sldId id="263" r:id="rId18"/>
    <p:sldId id="264" r:id="rId19"/>
    <p:sldId id="282" r:id="rId20"/>
    <p:sldId id="286" r:id="rId21"/>
    <p:sldId id="284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4" autoAdjust="0"/>
    <p:restoredTop sz="94660"/>
  </p:normalViewPr>
  <p:slideViewPr>
    <p:cSldViewPr snapToGrid="0">
      <p:cViewPr varScale="1">
        <p:scale>
          <a:sx n="66" d="100"/>
          <a:sy n="66" d="100"/>
        </p:scale>
        <p:origin x="-704" y="-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CB25-2A1C-4932-ACE7-3C37A222BAE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0079-B4EF-4C93-9999-93D69431E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21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CB25-2A1C-4932-ACE7-3C37A222BAE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0079-B4EF-4C93-9999-93D69431E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36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CB25-2A1C-4932-ACE7-3C37A222BAE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0079-B4EF-4C93-9999-93D69431E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64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CB25-2A1C-4932-ACE7-3C37A222BAE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0079-B4EF-4C93-9999-93D69431E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24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CB25-2A1C-4932-ACE7-3C37A222BAE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0079-B4EF-4C93-9999-93D69431E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92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CB25-2A1C-4932-ACE7-3C37A222BAE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0079-B4EF-4C93-9999-93D69431E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57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CB25-2A1C-4932-ACE7-3C37A222BAE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0079-B4EF-4C93-9999-93D69431E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17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CB25-2A1C-4932-ACE7-3C37A222BAE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0079-B4EF-4C93-9999-93D69431E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11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CB25-2A1C-4932-ACE7-3C37A222BAE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0079-B4EF-4C93-9999-93D69431E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77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CB25-2A1C-4932-ACE7-3C37A222BAE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0079-B4EF-4C93-9999-93D69431E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06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CB25-2A1C-4932-ACE7-3C37A222BAE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0079-B4EF-4C93-9999-93D69431E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33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CB25-2A1C-4932-ACE7-3C37A222BAE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80079-B4EF-4C93-9999-93D69431E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871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007"/>
            <a:ext cx="12192000" cy="692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04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05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4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50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44" y="0"/>
            <a:ext cx="122011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19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562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10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18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01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86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73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70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16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1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611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74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3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9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43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02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3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886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0</Words>
  <Application>Microsoft Office PowerPoint</Application>
  <PresentationFormat>Произвольный</PresentationFormat>
  <Paragraphs>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Ирина</cp:lastModifiedBy>
  <cp:revision>20</cp:revision>
  <dcterms:created xsi:type="dcterms:W3CDTF">2023-02-19T06:45:58Z</dcterms:created>
  <dcterms:modified xsi:type="dcterms:W3CDTF">2023-07-11T05:19:29Z</dcterms:modified>
</cp:coreProperties>
</file>