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5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САДОВЫЕ ЦВЕТЫ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Воспитатель: Гончарова Галина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119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581" y="309093"/>
            <a:ext cx="2564780" cy="5715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193" y="309093"/>
            <a:ext cx="2560272" cy="570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77284" y="6014434"/>
            <a:ext cx="2614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Флоксы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0103" y="6014434"/>
            <a:ext cx="2560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Ромашка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821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369" y="850006"/>
            <a:ext cx="2897747" cy="5221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64" y="180304"/>
            <a:ext cx="2738649" cy="4862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419" y="426804"/>
            <a:ext cx="2762744" cy="5241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15231" y="5042646"/>
            <a:ext cx="2618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Клематис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7522" y="5668505"/>
            <a:ext cx="2762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Очиток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31865" y="6022448"/>
            <a:ext cx="2279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Рудбеки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174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5921" y="1326524"/>
            <a:ext cx="79720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</a:t>
            </a:r>
          </a:p>
          <a:p>
            <a:pPr algn="ctr"/>
            <a:r>
              <a:rPr lang="ru-RU" sz="8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</a:t>
            </a:r>
          </a:p>
          <a:p>
            <a:pPr algn="ctr"/>
            <a:r>
              <a:rPr lang="ru-RU" sz="8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ВНИМАНИЕ!!!</a:t>
            </a:r>
            <a:endParaRPr lang="ru-RU" sz="8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178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8794" y="631064"/>
            <a:ext cx="78174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Садовые</a:t>
            </a:r>
            <a:r>
              <a:rPr lang="ru-RU" sz="3200" dirty="0"/>
              <a:t> </a:t>
            </a:r>
            <a:r>
              <a:rPr lang="ru-RU" sz="3200" b="1" dirty="0"/>
              <a:t>растения</a:t>
            </a:r>
            <a:r>
              <a:rPr lang="ru-RU" sz="3200" dirty="0"/>
              <a:t>-</a:t>
            </a:r>
            <a:r>
              <a:rPr lang="ru-RU" sz="3200" b="1" dirty="0"/>
              <a:t>это</a:t>
            </a:r>
            <a:r>
              <a:rPr lang="ru-RU" sz="3200" dirty="0"/>
              <a:t> </a:t>
            </a:r>
            <a:r>
              <a:rPr lang="ru-RU" sz="3200" b="1" dirty="0"/>
              <a:t>растения</a:t>
            </a:r>
            <a:r>
              <a:rPr lang="ru-RU" sz="3200" dirty="0"/>
              <a:t>, которые выращиваются в декоративных целях в садах и ландшафтных дизайнерских проектах. Многие, если не большинство, являются цветущими </a:t>
            </a:r>
            <a:r>
              <a:rPr lang="ru-RU" sz="3200" b="1" dirty="0"/>
              <a:t>растениями</a:t>
            </a:r>
            <a:r>
              <a:rPr lang="ru-RU" sz="3200" dirty="0"/>
              <a:t>, и </a:t>
            </a:r>
            <a:r>
              <a:rPr lang="ru-RU" sz="3200" b="1" dirty="0"/>
              <a:t>садовые</a:t>
            </a:r>
            <a:r>
              <a:rPr lang="ru-RU" sz="3200" dirty="0"/>
              <a:t> сорта, как правило, являются специально выведенными сортами, которые улучшают исходный вид по таким качествам, как цвет, форма, аромат и продолжительное цветение.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2871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906" y="1481072"/>
            <a:ext cx="5660266" cy="3773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13" y="599069"/>
            <a:ext cx="5504358" cy="3663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63651" y="4391696"/>
            <a:ext cx="3541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Мускари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688687" y="5254582"/>
            <a:ext cx="2846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Нарцисс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773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856" y="347730"/>
            <a:ext cx="3142446" cy="554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130" y="347729"/>
            <a:ext cx="2789865" cy="554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113212" y="5897126"/>
            <a:ext cx="2395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Лилии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0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31" y="347729"/>
            <a:ext cx="4176972" cy="5550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931" y="173864"/>
            <a:ext cx="4438639" cy="5898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661375" y="5898523"/>
            <a:ext cx="2446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Пион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69881" y="6066174"/>
            <a:ext cx="1880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Ирис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29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1" y="239802"/>
            <a:ext cx="7235613" cy="325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102" y="2596635"/>
            <a:ext cx="7636985" cy="3430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10614" y="4185634"/>
            <a:ext cx="23310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Петуния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25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432" y="243680"/>
            <a:ext cx="2859110" cy="5732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66" y="270455"/>
            <a:ext cx="2562946" cy="570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54157" y="5975796"/>
            <a:ext cx="194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Хоста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1101" y="5975796"/>
            <a:ext cx="2717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Бархатцы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42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949" y="1"/>
            <a:ext cx="2799138" cy="5918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3406" y="1451849"/>
            <a:ext cx="5918315" cy="3014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983346" y="5918314"/>
            <a:ext cx="2575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Циния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8053" y="5918314"/>
            <a:ext cx="3090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Катарантус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553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69" y="373487"/>
            <a:ext cx="3987991" cy="5299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734" y="373487"/>
            <a:ext cx="3049115" cy="6014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07605" y="5673143"/>
            <a:ext cx="2369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Роза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167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</TotalTime>
  <Words>28</Words>
  <Application>Microsoft Office PowerPoint</Application>
  <PresentationFormat>Широкоэкранный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САДОВЫЕ ЦВЕТЫ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САДОВЫЕ ЦВЕТЫ</dc:title>
  <dc:creator>Анастасия Гончарова</dc:creator>
  <cp:lastModifiedBy>Анастасия Гончарова</cp:lastModifiedBy>
  <cp:revision>8</cp:revision>
  <dcterms:created xsi:type="dcterms:W3CDTF">2023-07-09T15:30:55Z</dcterms:created>
  <dcterms:modified xsi:type="dcterms:W3CDTF">2023-07-09T17:06:25Z</dcterms:modified>
</cp:coreProperties>
</file>