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2" r:id="rId3"/>
    <p:sldId id="261" r:id="rId4"/>
    <p:sldId id="256" r:id="rId5"/>
    <p:sldId id="257" r:id="rId6"/>
    <p:sldId id="263" r:id="rId7"/>
    <p:sldId id="258" r:id="rId8"/>
    <p:sldId id="260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55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F4A8-E756-4CED-99A3-C0ECA89A241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6CE6-B87E-4E31-8FB1-E8698A221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135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F4A8-E756-4CED-99A3-C0ECA89A241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6CE6-B87E-4E31-8FB1-E8698A221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105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F4A8-E756-4CED-99A3-C0ECA89A241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6CE6-B87E-4E31-8FB1-E8698A221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220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F4A8-E756-4CED-99A3-C0ECA89A241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6CE6-B87E-4E31-8FB1-E8698A221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342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F4A8-E756-4CED-99A3-C0ECA89A241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6CE6-B87E-4E31-8FB1-E8698A221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081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F4A8-E756-4CED-99A3-C0ECA89A241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6CE6-B87E-4E31-8FB1-E8698A221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294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F4A8-E756-4CED-99A3-C0ECA89A241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6CE6-B87E-4E31-8FB1-E8698A221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771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F4A8-E756-4CED-99A3-C0ECA89A241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6CE6-B87E-4E31-8FB1-E8698A221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632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F4A8-E756-4CED-99A3-C0ECA89A241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6CE6-B87E-4E31-8FB1-E8698A221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130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F4A8-E756-4CED-99A3-C0ECA89A241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6CE6-B87E-4E31-8FB1-E8698A221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812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F4A8-E756-4CED-99A3-C0ECA89A241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6CE6-B87E-4E31-8FB1-E8698A221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490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DF4A8-E756-4CED-99A3-C0ECA89A241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26CE6-B87E-4E31-8FB1-E8698A221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506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CHALLENGES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Starlight 10</a:t>
            </a:r>
          </a:p>
          <a:p>
            <a:endParaRPr lang="en-US" dirty="0"/>
          </a:p>
          <a:p>
            <a:r>
              <a:rPr lang="en-US" dirty="0" smtClean="0"/>
              <a:t>                                                                         </a:t>
            </a:r>
            <a:r>
              <a:rPr lang="en-US" dirty="0" err="1" smtClean="0"/>
              <a:t>Kolusovskaya.O.Yu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9008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2895" y="-1159099"/>
            <a:ext cx="15498966" cy="8814599"/>
          </a:xfrm>
        </p:spPr>
      </p:pic>
    </p:spTree>
    <p:extLst>
      <p:ext uri="{BB962C8B-B14F-4D97-AF65-F5344CB8AC3E}">
        <p14:creationId xmlns:p14="http://schemas.microsoft.com/office/powerpoint/2010/main" val="283674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28108" y="-457200"/>
            <a:ext cx="14581908" cy="8606117"/>
          </a:xfrm>
        </p:spPr>
      </p:pic>
    </p:spTree>
    <p:extLst>
      <p:ext uri="{BB962C8B-B14F-4D97-AF65-F5344CB8AC3E}">
        <p14:creationId xmlns:p14="http://schemas.microsoft.com/office/powerpoint/2010/main" val="192288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8873" y="928255"/>
            <a:ext cx="10674927" cy="524870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dirty="0" smtClean="0"/>
              <a:t>to </a:t>
            </a:r>
            <a:r>
              <a:rPr lang="en-US" dirty="0"/>
              <a:t>accept unpleasant </a:t>
            </a:r>
            <a:r>
              <a:rPr lang="en-US" dirty="0" err="1"/>
              <a:t>behaviour</a:t>
            </a:r>
            <a:r>
              <a:rPr lang="en-US" dirty="0"/>
              <a:t> or an unpleasant situation, although you do not like it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to </a:t>
            </a:r>
            <a:r>
              <a:rPr lang="en-US" dirty="0"/>
              <a:t>open or spread out something that has been folded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to </a:t>
            </a:r>
            <a:r>
              <a:rPr lang="en-US" dirty="0"/>
              <a:t>start work on something that will take a long time or be difficult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to </a:t>
            </a:r>
            <a:r>
              <a:rPr lang="en-US" dirty="0"/>
              <a:t>appear by coming out of something or out from behind something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to </a:t>
            </a:r>
            <a:r>
              <a:rPr lang="en-US" dirty="0"/>
              <a:t>make it difficult to do something or for something to develop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to </a:t>
            </a:r>
            <a:r>
              <a:rPr lang="en-US" dirty="0"/>
              <a:t>make someone able to do something, or to make something possible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to </a:t>
            </a:r>
            <a:r>
              <a:rPr lang="en-US" dirty="0"/>
              <a:t>make a judgment about the quality, size, value, </a:t>
            </a:r>
            <a:r>
              <a:rPr lang="en-US" dirty="0" err="1"/>
              <a:t>etc</a:t>
            </a:r>
            <a:r>
              <a:rPr lang="en-US" dirty="0"/>
              <a:t> of something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to </a:t>
            </a:r>
            <a:r>
              <a:rPr lang="en-US" dirty="0"/>
              <a:t>bring the memory of a past event into your mind, and often to give a description of what you remember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465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345" y="365124"/>
            <a:ext cx="10910456" cy="6492875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dirty="0"/>
              <a:t>someone or something that you think about all the time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s</a:t>
            </a:r>
            <a:r>
              <a:rPr lang="en-US" dirty="0" smtClean="0"/>
              <a:t>omeone </a:t>
            </a:r>
            <a:r>
              <a:rPr lang="en-US" dirty="0"/>
              <a:t>who competes in a contest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the </a:t>
            </a:r>
            <a:r>
              <a:rPr lang="en-US" dirty="0"/>
              <a:t>ability to control your own thoughts and the way in which you behave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when </a:t>
            </a:r>
            <a:r>
              <a:rPr lang="en-US" dirty="0"/>
              <a:t>someone continues trying to do something, although it is very difficult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making </a:t>
            </a:r>
            <a:r>
              <a:rPr lang="en-US" dirty="0"/>
              <a:t>someone feel stupid or ashamed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the </a:t>
            </a:r>
            <a:r>
              <a:rPr lang="en-US" dirty="0"/>
              <a:t>feeling of excitement or nervousness that you have when you are waiting for something to happen and are uncertain about what it is going to be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when </a:t>
            </a:r>
            <a:r>
              <a:rPr lang="en-US" dirty="0"/>
              <a:t>someone or something continue to do something although it is annoying other </a:t>
            </a:r>
            <a:r>
              <a:rPr lang="en-US" dirty="0" smtClean="0"/>
              <a:t>people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when </a:t>
            </a:r>
            <a:r>
              <a:rPr lang="en-US" dirty="0"/>
              <a:t>a place is empty, and not welcoming or attractive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done </a:t>
            </a:r>
            <a:r>
              <a:rPr lang="en-US" dirty="0"/>
              <a:t>carefully and in great detail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when </a:t>
            </a:r>
            <a:r>
              <a:rPr lang="en-US" dirty="0"/>
              <a:t>one is not confident or brave and dislikes taking unnecessary risks</a:t>
            </a:r>
          </a:p>
          <a:p>
            <a:pPr marL="514350" indent="-514350">
              <a:buFont typeface="+mj-lt"/>
              <a:buAutoNum type="arabicParenR"/>
            </a:pPr>
            <a:endParaRPr lang="en-US" dirty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541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6975" y="708338"/>
            <a:ext cx="10606825" cy="5468625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Discussion:</a:t>
            </a:r>
          </a:p>
          <a:p>
            <a:pPr marL="0" indent="0">
              <a:buNone/>
            </a:pPr>
            <a:r>
              <a:rPr lang="en-US" dirty="0" smtClean="0"/>
              <a:t>Do you agree that…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…extreme sports can literally clear up your cluttered mind and make you feel rejuvenated?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…due to extreme sport you can become more stress-resistant?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… these experiences become great memories to cherish in your life routine?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…there is never a complete guarantee that things can’t go wrong?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Is it a good idea to be pushed to your physical and mental limits?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078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s://wallpapercave.com/wp/wp4283767.jpg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5766488" y="2604331"/>
            <a:ext cx="2691711" cy="33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endParaRPr lang="ru-RU" dirty="0"/>
          </a:p>
        </p:txBody>
      </p:sp>
      <p:pic>
        <p:nvPicPr>
          <p:cNvPr id="1028" name="Picture 4" descr="https://mgoostk.ucoz.net/foto/seti-river-rafting-expedi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245798"/>
            <a:ext cx="4394887" cy="268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05.fotocdn.net/s105/b15d2100bf8b5579/public_pin_l/22468506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259" y="245798"/>
            <a:ext cx="3968168" cy="2645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95746" y="1825624"/>
            <a:ext cx="10758054" cy="5032375"/>
          </a:xfrm>
        </p:spPr>
        <p:txBody>
          <a:bodyPr>
            <a:normAutofit fontScale="85000" lnSpcReduction="20000"/>
          </a:bodyPr>
          <a:lstStyle/>
          <a:p>
            <a:pPr marL="3657600" lvl="8" indent="0">
              <a:lnSpc>
                <a:spcPct val="100000"/>
              </a:lnSpc>
              <a:buNone/>
            </a:pPr>
            <a:endParaRPr lang="en-US" sz="2400" b="1" dirty="0" smtClean="0"/>
          </a:p>
          <a:p>
            <a:pPr marL="3657600" lvl="8" indent="0">
              <a:lnSpc>
                <a:spcPct val="100000"/>
              </a:lnSpc>
              <a:buNone/>
            </a:pPr>
            <a:endParaRPr lang="en-US" sz="2400" b="1" dirty="0"/>
          </a:p>
          <a:p>
            <a:pPr marL="3657600" lvl="8" indent="0">
              <a:lnSpc>
                <a:spcPct val="100000"/>
              </a:lnSpc>
              <a:buNone/>
            </a:pPr>
            <a:endParaRPr lang="en-US" sz="2400" b="1" dirty="0" smtClean="0"/>
          </a:p>
          <a:p>
            <a:pPr marL="3657600" lvl="8" indent="0">
              <a:lnSpc>
                <a:spcPct val="100000"/>
              </a:lnSpc>
              <a:buNone/>
            </a:pPr>
            <a:endParaRPr lang="en-US" sz="2400" b="1" dirty="0"/>
          </a:p>
          <a:p>
            <a:pPr marL="3657600" lvl="8" indent="0">
              <a:lnSpc>
                <a:spcPct val="100000"/>
              </a:lnSpc>
              <a:buNone/>
            </a:pPr>
            <a:r>
              <a:rPr lang="en-US" sz="2400" b="1" dirty="0" smtClean="0"/>
              <a:t>Task </a:t>
            </a:r>
            <a:r>
              <a:rPr lang="en-US" sz="2400" b="1" dirty="0"/>
              <a:t>4. Imagine that you and your friend </a:t>
            </a:r>
            <a:r>
              <a:rPr lang="en-US" sz="2400" b="1" dirty="0" smtClean="0"/>
              <a:t>are </a:t>
            </a:r>
            <a:r>
              <a:rPr lang="en-US" sz="2400" b="1" dirty="0"/>
              <a:t>doing  a school project</a:t>
            </a:r>
            <a:r>
              <a:rPr lang="ru-RU" sz="2400" b="1" dirty="0"/>
              <a:t>  </a:t>
            </a:r>
            <a:r>
              <a:rPr lang="en-US" sz="2400" b="1" dirty="0" smtClean="0"/>
              <a:t>“Extreme sports”.  </a:t>
            </a:r>
            <a:r>
              <a:rPr lang="en-US" b="1" dirty="0" smtClean="0"/>
              <a:t> </a:t>
            </a:r>
            <a:r>
              <a:rPr lang="en-US" sz="2400" b="1" dirty="0"/>
              <a:t>You have found some illustrations and  </a:t>
            </a:r>
            <a:r>
              <a:rPr lang="en-US" sz="2400" b="1" dirty="0" smtClean="0"/>
              <a:t>want </a:t>
            </a:r>
            <a:r>
              <a:rPr lang="en-US" sz="2400" b="1" dirty="0"/>
              <a:t>to share the news. </a:t>
            </a:r>
            <a:r>
              <a:rPr lang="en-US" sz="2400" b="1" dirty="0" smtClean="0"/>
              <a:t>Leave </a:t>
            </a:r>
            <a:r>
              <a:rPr lang="en-US" sz="2400" b="1" dirty="0"/>
              <a:t>a voice message to your friend. </a:t>
            </a:r>
          </a:p>
          <a:p>
            <a:pPr marL="0" indent="0">
              <a:buNone/>
            </a:pPr>
            <a:r>
              <a:rPr lang="en-US" sz="2400" b="1" dirty="0"/>
              <a:t>In 2.5 minutes be ready to:</a:t>
            </a:r>
          </a:p>
          <a:p>
            <a:pPr marL="0" indent="0">
              <a:buNone/>
            </a:pPr>
            <a:r>
              <a:rPr lang="en-US" sz="2400" dirty="0"/>
              <a:t>• explain the choice of the illustrations for the project by briefly describing</a:t>
            </a:r>
            <a:r>
              <a:rPr lang="ru-RU" sz="2400" dirty="0"/>
              <a:t>  </a:t>
            </a:r>
            <a:r>
              <a:rPr lang="en-US" sz="2400" dirty="0"/>
              <a:t>them and noting the differences;</a:t>
            </a:r>
          </a:p>
          <a:p>
            <a:pPr marL="0" indent="0">
              <a:buNone/>
            </a:pPr>
            <a:r>
              <a:rPr lang="en-US" sz="2400" dirty="0"/>
              <a:t>• mention the advantages (1–2) of the two types of </a:t>
            </a:r>
            <a:r>
              <a:rPr lang="en-US" sz="2400" dirty="0" smtClean="0"/>
              <a:t>extreme sports;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• mention the disadvantages (1–2) of the two types of </a:t>
            </a:r>
            <a:r>
              <a:rPr lang="en-US" sz="2400" dirty="0" smtClean="0"/>
              <a:t>extreme sports;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• express your opinion on the subject of the project – </a:t>
            </a:r>
            <a:r>
              <a:rPr lang="en-US" sz="2400" dirty="0" smtClean="0"/>
              <a:t>would you like to take </a:t>
            </a:r>
            <a:r>
              <a:rPr lang="en-US" sz="2400" smtClean="0"/>
              <a:t>up an extreme </a:t>
            </a:r>
            <a:r>
              <a:rPr lang="en-US" sz="2400" dirty="0" smtClean="0"/>
              <a:t>sport </a:t>
            </a:r>
            <a:r>
              <a:rPr lang="en-US" sz="2400" dirty="0"/>
              <a:t>and why.                   </a:t>
            </a:r>
          </a:p>
          <a:p>
            <a:pPr marL="0" indent="0">
              <a:buNone/>
            </a:pPr>
            <a:r>
              <a:rPr lang="en-US" sz="2400" dirty="0"/>
              <a:t>   </a:t>
            </a:r>
            <a:r>
              <a:rPr lang="en-US" sz="2400" b="1" dirty="0"/>
              <a:t>You will speak for not more than 3 minutes (12–15 sentences).</a:t>
            </a:r>
            <a:r>
              <a:rPr lang="ru-RU" sz="2400" b="1" dirty="0"/>
              <a:t> </a:t>
            </a:r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   You have to talk continuously.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623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s://wallpapercave.com/wp/wp4283767.jpg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5766488" y="2604331"/>
            <a:ext cx="2691711" cy="33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95746" y="1825624"/>
            <a:ext cx="10758054" cy="5032375"/>
          </a:xfrm>
        </p:spPr>
        <p:txBody>
          <a:bodyPr>
            <a:normAutofit fontScale="85000" lnSpcReduction="20000"/>
          </a:bodyPr>
          <a:lstStyle/>
          <a:p>
            <a:pPr marL="3657600" lvl="8" indent="0">
              <a:lnSpc>
                <a:spcPct val="100000"/>
              </a:lnSpc>
              <a:buNone/>
            </a:pPr>
            <a:endParaRPr lang="en-US" sz="2400" b="1" dirty="0" smtClean="0"/>
          </a:p>
          <a:p>
            <a:pPr marL="3657600" lvl="8" indent="0">
              <a:lnSpc>
                <a:spcPct val="100000"/>
              </a:lnSpc>
              <a:buNone/>
            </a:pPr>
            <a:endParaRPr lang="en-US" sz="2400" b="1" dirty="0"/>
          </a:p>
          <a:p>
            <a:pPr marL="3657600" lvl="8" indent="0">
              <a:lnSpc>
                <a:spcPct val="100000"/>
              </a:lnSpc>
              <a:buNone/>
            </a:pPr>
            <a:endParaRPr lang="en-US" sz="2400" b="1" dirty="0" smtClean="0"/>
          </a:p>
          <a:p>
            <a:pPr marL="3657600" lvl="8" indent="0">
              <a:lnSpc>
                <a:spcPct val="100000"/>
              </a:lnSpc>
              <a:buNone/>
            </a:pPr>
            <a:endParaRPr lang="en-US" sz="2400" b="1" dirty="0"/>
          </a:p>
          <a:p>
            <a:pPr marL="3657600" lvl="8" indent="0">
              <a:lnSpc>
                <a:spcPct val="100000"/>
              </a:lnSpc>
              <a:buNone/>
            </a:pPr>
            <a:r>
              <a:rPr lang="en-US" sz="2400" b="1" dirty="0" smtClean="0"/>
              <a:t>Task </a:t>
            </a:r>
            <a:r>
              <a:rPr lang="en-US" sz="2400" b="1" dirty="0"/>
              <a:t>4. Imagine that you and your friend </a:t>
            </a:r>
            <a:r>
              <a:rPr lang="en-US" sz="2400" b="1" dirty="0" smtClean="0"/>
              <a:t>are </a:t>
            </a:r>
            <a:r>
              <a:rPr lang="en-US" sz="2400" b="1" dirty="0"/>
              <a:t>doing  a school project</a:t>
            </a:r>
            <a:r>
              <a:rPr lang="ru-RU" sz="2400" b="1" dirty="0"/>
              <a:t>  </a:t>
            </a:r>
            <a:r>
              <a:rPr lang="en-US" sz="2400" b="1" dirty="0" smtClean="0"/>
              <a:t>“Challenges”.  </a:t>
            </a:r>
            <a:r>
              <a:rPr lang="en-US" b="1" dirty="0" smtClean="0"/>
              <a:t> </a:t>
            </a:r>
            <a:r>
              <a:rPr lang="en-US" sz="2400" b="1" dirty="0"/>
              <a:t>You have found some illustrations and  </a:t>
            </a:r>
            <a:r>
              <a:rPr lang="en-US" sz="2400" b="1" dirty="0" smtClean="0"/>
              <a:t>want </a:t>
            </a:r>
            <a:r>
              <a:rPr lang="en-US" sz="2400" b="1" dirty="0"/>
              <a:t>to share the news. </a:t>
            </a:r>
            <a:r>
              <a:rPr lang="en-US" sz="2400" b="1" dirty="0" smtClean="0"/>
              <a:t>Leave </a:t>
            </a:r>
            <a:r>
              <a:rPr lang="en-US" sz="2400" b="1" dirty="0"/>
              <a:t>a voice message to your friend. </a:t>
            </a:r>
          </a:p>
          <a:p>
            <a:pPr marL="0" indent="0">
              <a:buNone/>
            </a:pPr>
            <a:r>
              <a:rPr lang="en-US" sz="2400" b="1" dirty="0"/>
              <a:t>In 2.5 minutes be ready to:</a:t>
            </a:r>
          </a:p>
          <a:p>
            <a:pPr marL="0" indent="0">
              <a:buNone/>
            </a:pPr>
            <a:r>
              <a:rPr lang="en-US" sz="2400" dirty="0"/>
              <a:t>• explain the choice of the illustrations for the project by briefly describing</a:t>
            </a:r>
            <a:r>
              <a:rPr lang="ru-RU" sz="2400" dirty="0"/>
              <a:t>  </a:t>
            </a:r>
            <a:r>
              <a:rPr lang="en-US" sz="2400" dirty="0"/>
              <a:t>them and noting the differences;</a:t>
            </a:r>
          </a:p>
          <a:p>
            <a:pPr marL="0" indent="0">
              <a:buNone/>
            </a:pPr>
            <a:r>
              <a:rPr lang="en-US" sz="2400" dirty="0"/>
              <a:t>• mention the advantages (1–2) of the two types of </a:t>
            </a:r>
            <a:r>
              <a:rPr lang="en-US" sz="2400" dirty="0" smtClean="0"/>
              <a:t>challenges;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• mention the disadvantages (1–2) of the two types of </a:t>
            </a:r>
            <a:r>
              <a:rPr lang="en-US" sz="2400" dirty="0" smtClean="0"/>
              <a:t>challenges;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• express your opinion on the subject of the project – </a:t>
            </a:r>
            <a:r>
              <a:rPr lang="en-US" sz="2400" dirty="0" smtClean="0"/>
              <a:t> which of the two types would you prefer to face </a:t>
            </a:r>
            <a:r>
              <a:rPr lang="en-US" sz="2400" dirty="0"/>
              <a:t>and why.                   </a:t>
            </a:r>
          </a:p>
          <a:p>
            <a:pPr marL="0" indent="0">
              <a:buNone/>
            </a:pPr>
            <a:r>
              <a:rPr lang="en-US" sz="2400" dirty="0"/>
              <a:t>   </a:t>
            </a:r>
            <a:r>
              <a:rPr lang="en-US" sz="2400" b="1" dirty="0"/>
              <a:t>You will speak for not more than 3 minutes (12–15 sentences).</a:t>
            </a:r>
            <a:r>
              <a:rPr lang="ru-RU" sz="2400" b="1" dirty="0"/>
              <a:t> </a:t>
            </a:r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   You have to talk continuously.</a:t>
            </a:r>
            <a:endParaRPr lang="ru-RU" sz="2400" dirty="0"/>
          </a:p>
          <a:p>
            <a:endParaRPr lang="ru-RU" dirty="0"/>
          </a:p>
        </p:txBody>
      </p:sp>
      <p:pic>
        <p:nvPicPr>
          <p:cNvPr id="2" name="Picture 4" descr="https://v-izm.mos.ru/security-and-rule-of-law/downloads/cTeHB728BY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08" y="0"/>
            <a:ext cx="4644447" cy="3095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s://i.timeout.ru/pix/48598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64" y="0"/>
            <a:ext cx="4643291" cy="310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www.tourprom.ru/site_media/images/upload/2017/7/7/newsphoto/ekstri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108" y="0"/>
            <a:ext cx="4007139" cy="3005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80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591</Words>
  <Application>Microsoft Office PowerPoint</Application>
  <PresentationFormat>Широкоэкранный</PresentationFormat>
  <Paragraphs>56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CHALLENGES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</cp:revision>
  <dcterms:created xsi:type="dcterms:W3CDTF">2022-10-25T16:28:56Z</dcterms:created>
  <dcterms:modified xsi:type="dcterms:W3CDTF">2023-07-11T06:30:29Z</dcterms:modified>
</cp:coreProperties>
</file>