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138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528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96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74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950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685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771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337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23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87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7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60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95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9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893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77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CBD3E-502A-4A2C-AE8A-45B806C3EC32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C56B8-F62C-4E1E-A924-9923D4006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1922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Методы и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формы социальной помощи  молодежи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4648200"/>
            <a:ext cx="8062912" cy="1752600"/>
          </a:xfrm>
        </p:spPr>
        <p:txBody>
          <a:bodyPr/>
          <a:lstStyle/>
          <a:p>
            <a:r>
              <a:rPr lang="ru-RU" dirty="0" smtClean="0"/>
              <a:t>Выполнил студент</a:t>
            </a:r>
          </a:p>
          <a:p>
            <a:r>
              <a:rPr lang="ru-RU" dirty="0" smtClean="0"/>
              <a:t>Группы ГУм-11</a:t>
            </a:r>
          </a:p>
          <a:p>
            <a:r>
              <a:rPr lang="ru-RU" dirty="0" smtClean="0"/>
              <a:t>Языков А.С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12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261862"/>
          </a:xfrm>
        </p:spPr>
        <p:txBody>
          <a:bodyPr/>
          <a:lstStyle/>
          <a:p>
            <a:pPr algn="ctr"/>
            <a:r>
              <a:rPr lang="ru-RU" b="1" dirty="0">
                <a:effectLst/>
              </a:rPr>
              <a:t>Заключение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8200"/>
            <a:ext cx="8928992" cy="5256584"/>
          </a:xfrm>
        </p:spPr>
        <p:txBody>
          <a:bodyPr>
            <a:normAutofit/>
          </a:bodyPr>
          <a:lstStyle/>
          <a:p>
            <a:r>
              <a:rPr lang="ru-RU" sz="2000" dirty="0"/>
              <a:t>Сегодня необходимо создавать в социуме условия и механизмы оптимальной социализации молодежи и перехода к новому уровню социальной </a:t>
            </a:r>
            <a:r>
              <a:rPr lang="ru-RU" sz="2000" dirty="0" smtClean="0"/>
              <a:t>работы.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658053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08712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Молодежь – одна из самых существенных групп общества, которая всегда находится в деятельности всей социальной жизни общества. Без молодежи невозможно развитие страны, общества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64008" indent="0">
              <a:buNone/>
            </a:pP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6509238" cy="461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977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gas-kvas.com/uploads/posts/2023-01/1674015822_gas-kvas-com-p-risunok-na-temu-stop-narkotikam-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421052" cy="342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4175" y="670170"/>
            <a:ext cx="875982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200" dirty="0"/>
              <a:t>Проблемы наиболее беспокоящие общество:</a:t>
            </a:r>
          </a:p>
          <a:p>
            <a:endParaRPr lang="ru-RU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Распространение </a:t>
            </a:r>
            <a:r>
              <a:rPr lang="ru-RU" sz="2200" dirty="0"/>
              <a:t>наркомании</a:t>
            </a:r>
            <a:r>
              <a:rPr lang="ru-RU" sz="2200" dirty="0" smtClean="0"/>
              <a:t>, СПИДа</a:t>
            </a:r>
          </a:p>
          <a:p>
            <a:endParaRPr lang="ru-RU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Проституцию</a:t>
            </a:r>
          </a:p>
          <a:p>
            <a:endParaRPr lang="ru-RU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П</a:t>
            </a:r>
            <a:r>
              <a:rPr lang="ru-RU" sz="2200" dirty="0" smtClean="0"/>
              <a:t>овышение </a:t>
            </a:r>
            <a:r>
              <a:rPr lang="ru-RU" sz="2200" dirty="0"/>
              <a:t>криминальной активности </a:t>
            </a:r>
            <a:r>
              <a:rPr lang="ru-RU" sz="2200" dirty="0" smtClean="0"/>
              <a:t>молодежи</a:t>
            </a:r>
            <a:endParaRPr lang="ru-RU" sz="2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05200"/>
            <a:ext cx="4334933" cy="2438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95" y="4091233"/>
            <a:ext cx="3576627" cy="257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76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23168"/>
            <a:ext cx="8712968" cy="6480720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ru-RU" sz="2800" dirty="0"/>
              <a:t>Основными целями социальной работы с молодежью являются</a:t>
            </a:r>
            <a:r>
              <a:rPr lang="ru-RU" sz="2800" dirty="0" smtClean="0"/>
              <a:t>:</a:t>
            </a:r>
            <a:endParaRPr lang="en-US" sz="2800" dirty="0" smtClean="0"/>
          </a:p>
          <a:p>
            <a:pPr marL="64008" indent="0" algn="ctr">
              <a:buNone/>
            </a:pPr>
            <a:endParaRPr lang="ru-RU" sz="2200" dirty="0"/>
          </a:p>
          <a:p>
            <a:r>
              <a:rPr lang="ru-RU" sz="2200" dirty="0"/>
              <a:t>создание системы социального обслуживания молодежи как государственно-общественной целостной системы социально-психологического сопровождения человека</a:t>
            </a:r>
            <a:r>
              <a:rPr lang="ru-RU" sz="2200" dirty="0" smtClean="0"/>
              <a:t>;</a:t>
            </a:r>
            <a:endParaRPr lang="ru-RU" sz="2200" dirty="0"/>
          </a:p>
          <a:p>
            <a:r>
              <a:rPr lang="ru-RU" sz="2200" dirty="0"/>
              <a:t>выявление факторов, обусловливающих развитие асоциального </a:t>
            </a:r>
            <a:r>
              <a:rPr lang="ru-RU" sz="2200" dirty="0" smtClean="0"/>
              <a:t>поведения</a:t>
            </a:r>
            <a:r>
              <a:rPr lang="en-US" sz="2200" dirty="0"/>
              <a:t> </a:t>
            </a:r>
            <a:r>
              <a:rPr lang="ru-RU" sz="2200" dirty="0" smtClean="0"/>
              <a:t>несовершеннолетних и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молодежи;</a:t>
            </a:r>
            <a:endParaRPr lang="ru-RU" sz="2200" dirty="0"/>
          </a:p>
          <a:p>
            <a:r>
              <a:rPr lang="ru-RU" sz="2200" dirty="0"/>
              <a:t>оказание экстренной </a:t>
            </a:r>
            <a:r>
              <a:rPr lang="ru-RU" sz="2200" dirty="0" smtClean="0"/>
              <a:t>помощи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несовершеннолетним и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молодежи</a:t>
            </a:r>
            <a:r>
              <a:rPr lang="ru-RU" sz="2200" dirty="0"/>
              <a:t>, </a:t>
            </a:r>
            <a:r>
              <a:rPr lang="ru-RU" sz="2200" dirty="0" smtClean="0"/>
              <a:t>оказавшимся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в </a:t>
            </a:r>
            <a:r>
              <a:rPr lang="ru-RU" sz="2200" dirty="0"/>
              <a:t>тяжелой жизненной ситуации;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acer\Desktop\1401983789_gosudarstvo-uvelichilo-rashody-na-talantlivuyu-molodez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242" y="3832978"/>
            <a:ext cx="3872824" cy="289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07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9339" y="188640"/>
            <a:ext cx="8229600" cy="4572000"/>
          </a:xfrm>
        </p:spPr>
        <p:txBody>
          <a:bodyPr>
            <a:normAutofit/>
          </a:bodyPr>
          <a:lstStyle/>
          <a:p>
            <a:r>
              <a:rPr lang="ru-RU" sz="2200" dirty="0"/>
              <a:t>увеличение степени самостоятельности клиентов, их способности контролировать свою жизнь и более эффективно разрешать возникающие проблемы;</a:t>
            </a:r>
          </a:p>
          <a:p>
            <a:endParaRPr lang="ru-RU" sz="2200" dirty="0"/>
          </a:p>
          <a:p>
            <a:r>
              <a:rPr lang="ru-RU" sz="2200" dirty="0"/>
              <a:t>создание условий, при которых человек, несмотря на физическое увечье, душевный срыв или жизненных кризис, может сохранять чувство собственного достоинства и уважение к себе со стороны окружающих;</a:t>
            </a:r>
          </a:p>
          <a:p>
            <a:endParaRPr lang="ru-RU" sz="2200" dirty="0"/>
          </a:p>
          <a:p>
            <a:r>
              <a:rPr lang="ru-RU" sz="2200" dirty="0"/>
              <a:t>достижение такого результата, когда у клиента отпадает необходимость в помощи социального работника (конечная цель</a:t>
            </a:r>
            <a:r>
              <a:rPr lang="ru-RU" sz="2200" dirty="0" smtClean="0"/>
              <a:t>).</a:t>
            </a:r>
            <a:endParaRPr lang="ru-RU" sz="2200" dirty="0"/>
          </a:p>
          <a:p>
            <a:endParaRPr lang="ru-RU" dirty="0"/>
          </a:p>
        </p:txBody>
      </p:sp>
      <p:pic>
        <p:nvPicPr>
          <p:cNvPr id="3074" name="Picture 2" descr="C:\Users\acer\Desktop\загруженное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926" y="4485547"/>
            <a:ext cx="3522426" cy="234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07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033" y="838200"/>
            <a:ext cx="9036495" cy="4572000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Индивидуальная социальная </a:t>
            </a:r>
            <a:r>
              <a:rPr lang="ru-RU" sz="2400" dirty="0" smtClean="0"/>
              <a:t>работа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33675"/>
            <a:ext cx="822960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676400"/>
            <a:ext cx="5867400" cy="410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02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1735"/>
            <a:ext cx="9144000" cy="4572000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Групповая </a:t>
            </a:r>
            <a:r>
              <a:rPr lang="ru-RU" sz="2400" dirty="0" smtClean="0"/>
              <a:t>социальная работа</a:t>
            </a:r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28800"/>
            <a:ext cx="4953000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42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008" y="838200"/>
            <a:ext cx="8928992" cy="4572000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Общинная социальная </a:t>
            </a:r>
            <a:r>
              <a:rPr lang="ru-RU" sz="2400" dirty="0" smtClean="0"/>
              <a:t>работа</a:t>
            </a:r>
            <a:endParaRPr lang="ru-RU" sz="2400" dirty="0"/>
          </a:p>
        </p:txBody>
      </p:sp>
      <p:pic>
        <p:nvPicPr>
          <p:cNvPr id="3076" name="Picture 4" descr="C:\Users\acer\Desktop\1316091144_cf6556f3da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7309492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03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990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Технологии работы с молодёжью: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Социальная терапия </a:t>
            </a:r>
            <a:endParaRPr lang="ru-RU" dirty="0" smtClean="0"/>
          </a:p>
          <a:p>
            <a:r>
              <a:rPr lang="ru-RU" dirty="0" smtClean="0"/>
              <a:t>Консультирование</a:t>
            </a:r>
          </a:p>
          <a:p>
            <a:r>
              <a:rPr lang="ru-RU" dirty="0"/>
              <a:t>Арт-терапия </a:t>
            </a:r>
            <a:endParaRPr lang="ru-RU" dirty="0" smtClean="0"/>
          </a:p>
          <a:p>
            <a:r>
              <a:rPr lang="ru-RU" dirty="0" smtClean="0"/>
              <a:t>Музыкотерапия</a:t>
            </a:r>
          </a:p>
          <a:p>
            <a:r>
              <a:rPr lang="ru-RU" dirty="0" smtClean="0"/>
              <a:t>Библиотерапия</a:t>
            </a:r>
          </a:p>
          <a:p>
            <a:r>
              <a:rPr lang="ru-RU" dirty="0"/>
              <a:t>Социально-педагогические технологии </a:t>
            </a:r>
            <a:endParaRPr lang="ru-RU" dirty="0" smtClean="0"/>
          </a:p>
          <a:p>
            <a:r>
              <a:rPr lang="ru-RU" dirty="0"/>
              <a:t>Творческие технологии </a:t>
            </a:r>
            <a:endParaRPr lang="ru-RU" dirty="0" smtClean="0"/>
          </a:p>
          <a:p>
            <a:r>
              <a:rPr lang="ru-RU" dirty="0"/>
              <a:t>Логотерапия</a:t>
            </a:r>
          </a:p>
        </p:txBody>
      </p:sp>
    </p:spTree>
    <p:extLst>
      <p:ext uri="{BB962C8B-B14F-4D97-AF65-F5344CB8AC3E}">
        <p14:creationId xmlns:p14="http://schemas.microsoft.com/office/powerpoint/2010/main" val="377083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137</TotalTime>
  <Words>194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Берлин</vt:lpstr>
      <vt:lpstr>Методы и формы социальной помощи  молодежи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Технологии работы с молодёжью:</vt:lpstr>
      <vt:lpstr>Заключение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</dc:creator>
  <cp:lastModifiedBy>Пользователь</cp:lastModifiedBy>
  <cp:revision>14</cp:revision>
  <dcterms:created xsi:type="dcterms:W3CDTF">2014-11-09T20:45:32Z</dcterms:created>
  <dcterms:modified xsi:type="dcterms:W3CDTF">2023-07-11T07:29:04Z</dcterms:modified>
</cp:coreProperties>
</file>