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7" r:id="rId5"/>
    <p:sldId id="259" r:id="rId6"/>
    <p:sldId id="268" r:id="rId7"/>
    <p:sldId id="269" r:id="rId8"/>
    <p:sldId id="260" r:id="rId9"/>
    <p:sldId id="261" r:id="rId10"/>
    <p:sldId id="262" r:id="rId11"/>
    <p:sldId id="263" r:id="rId12"/>
    <p:sldId id="264" r:id="rId13"/>
    <p:sldId id="265" r:id="rId14"/>
    <p:sldId id="270" r:id="rId15"/>
    <p:sldId id="266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5913-B957-444F-B335-3D89E3085FD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28E1-2899-409A-8A66-B110E9E63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402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5913-B957-444F-B335-3D89E3085FD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28E1-2899-409A-8A66-B110E9E63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71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5913-B957-444F-B335-3D89E3085FD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28E1-2899-409A-8A66-B110E9E63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713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5913-B957-444F-B335-3D89E3085FD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28E1-2899-409A-8A66-B110E9E63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29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5913-B957-444F-B335-3D89E3085FD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28E1-2899-409A-8A66-B110E9E63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52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5913-B957-444F-B335-3D89E3085FD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28E1-2899-409A-8A66-B110E9E63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714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5913-B957-444F-B335-3D89E3085FD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28E1-2899-409A-8A66-B110E9E63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241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5913-B957-444F-B335-3D89E3085FD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28E1-2899-409A-8A66-B110E9E63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588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5913-B957-444F-B335-3D89E3085FD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28E1-2899-409A-8A66-B110E9E63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921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5913-B957-444F-B335-3D89E3085FD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28E1-2899-409A-8A66-B110E9E63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573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5913-B957-444F-B335-3D89E3085FD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28E1-2899-409A-8A66-B110E9E63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311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55913-B957-444F-B335-3D89E3085FD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728E1-2899-409A-8A66-B110E9E63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605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4.jpeg"/><Relationship Id="rId18" Type="http://schemas.openxmlformats.org/officeDocument/2006/relationships/oleObject" Target="../embeddings/oleObject5.bin"/><Relationship Id="rId3" Type="http://schemas.openxmlformats.org/officeDocument/2006/relationships/image" Target="../media/image1.jpg"/><Relationship Id="rId7" Type="http://schemas.openxmlformats.org/officeDocument/2006/relationships/image" Target="../media/image12.jpg"/><Relationship Id="rId12" Type="http://schemas.openxmlformats.org/officeDocument/2006/relationships/image" Target="../media/image8.wmf"/><Relationship Id="rId17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3.bin"/><Relationship Id="rId5" Type="http://schemas.openxmlformats.org/officeDocument/2006/relationships/oleObject" Target="../embeddings/oleObject1.bin"/><Relationship Id="rId15" Type="http://schemas.openxmlformats.org/officeDocument/2006/relationships/image" Target="../media/image16.jpg"/><Relationship Id="rId10" Type="http://schemas.openxmlformats.org/officeDocument/2006/relationships/image" Target="../media/image7.wmf"/><Relationship Id="rId19" Type="http://schemas.openxmlformats.org/officeDocument/2006/relationships/image" Target="../media/image10.wmf"/><Relationship Id="rId4" Type="http://schemas.openxmlformats.org/officeDocument/2006/relationships/image" Target="../media/image11.jpeg"/><Relationship Id="rId9" Type="http://schemas.openxmlformats.org/officeDocument/2006/relationships/oleObject" Target="../embeddings/oleObject2.bin"/><Relationship Id="rId14" Type="http://schemas.openxmlformats.org/officeDocument/2006/relationships/image" Target="../media/image1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75846"/>
            <a:ext cx="9144000" cy="43727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806462"/>
            <a:ext cx="9144000" cy="1840522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i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 Мастер </a:t>
            </a:r>
            <a:r>
              <a:rPr lang="ru-RU" sz="36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i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«Красота может  быть экономной».</a:t>
            </a:r>
            <a:endParaRPr lang="ru-RU" sz="3600" b="1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184" y="457200"/>
            <a:ext cx="7127631" cy="4091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64735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«шкаф забит, а надеть нечего». 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6146" name="Picture 2" descr="https://avatars.mds.yandex.net/i?id=cc54a72063485986be38af5bb756fba5-4268363-images-thumbs&amp;ref=rim&amp;n=33&amp;w=267&amp;h=150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" y="1844040"/>
            <a:ext cx="5401627" cy="4511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avatars.mds.yandex.net/get-zen_doc/3633274/pub_604f61e16c861f010722305a_604f6dbe6c861f01073e6434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785" y="1844040"/>
            <a:ext cx="6068695" cy="438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3658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Вторая жизнь старых вещей.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170" name="Picture 2" descr="https://miridei.com/files/img/c/idei-dlya-doma/handmade/FotorCreated_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3" y="1427003"/>
            <a:ext cx="3700147" cy="3388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cdn.nur.kz/images/1120x630/pogudx17nt5rueq9co.jpeg?version=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818" y="1488796"/>
            <a:ext cx="4331335" cy="2436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avatars.mds.yandex.net/i?id=2a00000179f7efab7ad86fadf4384454f0bd-4328288-images-thumbs&amp;ref=rim&amp;n=33&amp;w=150&amp;h=15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685800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avatars.mds.yandex.net/i?id=5fd3554759421b232741d9db36eb153d-4407062-images-thumbs&amp;ref=rim&amp;n=33&amp;w=200&amp;h=15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823" y="5162549"/>
            <a:ext cx="19050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s://i.pinimg.com/originals/d4/63/5b/d4635b97029d6c64429f1e1fa0945b6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800" y="1427003"/>
            <a:ext cx="2968625" cy="5189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s://avatars.mds.yandex.net/i?id=63038c9275b2e75cea522ed07ef8f3ae-4324055-images-thumbs&amp;ref=rim&amp;n=33&amp;w=150&amp;h=15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055" y="4251960"/>
            <a:ext cx="2641281" cy="236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3279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58240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выбирайте </a:t>
            </a:r>
            <a:r>
              <a:rPr lang="ru-RU" sz="40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классические модели нейтральных цветов. 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8194" name="Picture 2" descr="https://belle-online.ru/wp-content/uploads/2020/09/aksessuary-klassicheskoj-odezhdy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" y="1290479"/>
            <a:ext cx="36576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1" y="3964782"/>
            <a:ext cx="3657600" cy="24360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720" y="1342311"/>
            <a:ext cx="2955608" cy="2438400"/>
          </a:xfrm>
          <a:prstGeom prst="rect">
            <a:avLst/>
          </a:prstGeom>
        </p:spPr>
      </p:pic>
      <p:pic>
        <p:nvPicPr>
          <p:cNvPr id="8198" name="Picture 6" descr="https://images.ua.prom.st/1106990528_w640_h640_nabor-zhenskih-sumok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8151176" y="1168559"/>
            <a:ext cx="3340735" cy="268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avatars.mds.yandex.net/i?id=a47e1f044593b94f853c139187b24f67-3732926-images-thumbs&amp;ref=rim&amp;n=33&amp;w=150&amp;h=15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504" y="4132422"/>
            <a:ext cx="2606039" cy="243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avatars.mds.yandex.net/i?id=fb580d239faf6a1bb58306345cf9a4b4-5233124-images-thumbs&amp;ref=rim&amp;n=33&amp;w=150&amp;h=15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3440" y="3964782"/>
            <a:ext cx="2545080" cy="243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87066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Главное </a:t>
            </a:r>
            <a:r>
              <a:rPr lang="ru-RU" sz="36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подходить к процессу обстоятельно и </a:t>
            </a:r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разумно.</a:t>
            </a:r>
            <a:endParaRPr lang="ru-RU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9218" name="Picture 2" descr="https://plitkamoscow.ru/upload/content-gm/dom_k_vesne/2-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920" y="1690688"/>
            <a:ext cx="8503920" cy="516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62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87035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Вывод 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  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экономить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одежде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не теряя в качестве вполне реально, главное подходить к процессу обстоятельно и разумно. Тогда ваш гардероб пополнится действительно нужными вещами, которые будут радовать красотой и удобством.  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2282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6681"/>
            <a:ext cx="10515600" cy="883919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</a:rPr>
              <a:t>Классика всегда в моде,  это стильно и современно.</a:t>
            </a:r>
            <a:endParaRPr lang="ru-RU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7" t="21306" r="24415" b="6026"/>
          <a:stretch/>
        </p:blipFill>
        <p:spPr>
          <a:xfrm>
            <a:off x="1760220" y="1417320"/>
            <a:ext cx="8328660" cy="5059680"/>
          </a:xfrm>
        </p:spPr>
      </p:pic>
    </p:spTree>
    <p:extLst>
      <p:ext uri="{BB962C8B-B14F-4D97-AF65-F5344CB8AC3E}">
        <p14:creationId xmlns:p14="http://schemas.microsoft.com/office/powerpoint/2010/main" val="2239986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Девушке нужны две вещи: она должна быть стильной и потрясающей.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|</a:t>
            </a:r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Коко </a:t>
            </a:r>
            <a:r>
              <a:rPr lang="ru-RU" sz="3200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Шанель.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  <p:pic>
        <p:nvPicPr>
          <p:cNvPr id="1026" name="Picture 2" descr="https://fabrika-bizon.ru/wp-content/uploads/s-chem-sochetaetsya-goluboj-cvet-v-odezhde-i-komu-idet4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56" y="2444035"/>
            <a:ext cx="3224996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253" y="1439862"/>
            <a:ext cx="4057650" cy="44265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6" t="2032" r="21144"/>
          <a:stretch/>
        </p:blipFill>
        <p:spPr>
          <a:xfrm>
            <a:off x="8101796" y="2444035"/>
            <a:ext cx="2804160" cy="405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02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-335915"/>
            <a:ext cx="10515600" cy="1325563"/>
          </a:xfrm>
        </p:spPr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Выглядеть </a:t>
            </a:r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красиво и быть в тренде</a:t>
            </a:r>
            <a:r>
              <a:rPr lang="ru-RU" sz="3600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21880" y="4465320"/>
            <a:ext cx="3809990" cy="195072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30% вашей одежды должно составлять то, что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актуально в этом сезоне, включая модные платки, шарфы и аксессуары, остальные 70% - это базовые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вещи гардероба: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джинсы, кардиганы и вся классика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3200" b="1" dirty="0"/>
          </a:p>
        </p:txBody>
      </p:sp>
      <p:pic>
        <p:nvPicPr>
          <p:cNvPr id="2052" name="Picture 4" descr="https://sharf.ru/image/cache/catalog/platok/40738-1-400x4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9204" y="825525"/>
            <a:ext cx="3109912" cy="310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2359407"/>
              </p:ext>
            </p:extLst>
          </p:nvPr>
        </p:nvGraphicFramePr>
        <p:xfrm>
          <a:off x="92075" y="92075"/>
          <a:ext cx="1839913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Объект упаковщика для оболочки" showAsIcon="1" r:id="rId5" imgW="1840320" imgH="491040" progId="Package">
                  <p:embed/>
                </p:oleObj>
              </mc:Choice>
              <mc:Fallback>
                <p:oleObj name="Объект упаковщика для оболочки" showAsIcon="1" r:id="rId5" imgW="1840320" imgH="491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2075" y="92075"/>
                        <a:ext cx="1839913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49" y="3924886"/>
            <a:ext cx="2491154" cy="24911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49" y="800502"/>
            <a:ext cx="1796494" cy="2691370"/>
          </a:xfrm>
          <a:prstGeom prst="rect">
            <a:avLst/>
          </a:prstGeom>
        </p:spPr>
      </p:pic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564791"/>
              </p:ext>
            </p:extLst>
          </p:nvPr>
        </p:nvGraphicFramePr>
        <p:xfrm>
          <a:off x="92075" y="92075"/>
          <a:ext cx="1839913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Объект упаковщика для оболочки" showAsIcon="1" r:id="rId9" imgW="1840320" imgH="491040" progId="Package">
                  <p:embed/>
                </p:oleObj>
              </mc:Choice>
              <mc:Fallback>
                <p:oleObj name="Объект упаковщика для оболочки" showAsIcon="1" r:id="rId9" imgW="1840320" imgH="491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2075" y="92075"/>
                        <a:ext cx="1839913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9515782"/>
              </p:ext>
            </p:extLst>
          </p:nvPr>
        </p:nvGraphicFramePr>
        <p:xfrm>
          <a:off x="92075" y="92075"/>
          <a:ext cx="1839913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Объект упаковщика для оболочки" showAsIcon="1" r:id="rId11" imgW="1840320" imgH="491040" progId="Package">
                  <p:embed/>
                </p:oleObj>
              </mc:Choice>
              <mc:Fallback>
                <p:oleObj name="Объект упаковщика для оболочки" showAsIcon="1" r:id="rId11" imgW="1840320" imgH="491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2075" y="92075"/>
                        <a:ext cx="1839913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695" y="834012"/>
            <a:ext cx="2442796" cy="325706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075" y="800502"/>
            <a:ext cx="1766381" cy="265410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772" y="3767773"/>
            <a:ext cx="1868583" cy="2986454"/>
          </a:xfrm>
          <a:prstGeom prst="rect">
            <a:avLst/>
          </a:prstGeom>
        </p:spPr>
      </p:pic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1221430"/>
              </p:ext>
            </p:extLst>
          </p:nvPr>
        </p:nvGraphicFramePr>
        <p:xfrm>
          <a:off x="92075" y="92075"/>
          <a:ext cx="42545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Объект упаковщика для оболочки" showAsIcon="1" r:id="rId16" imgW="426240" imgH="491040" progId="Package">
                  <p:embed/>
                </p:oleObj>
              </mc:Choice>
              <mc:Fallback>
                <p:oleObj name="Объект упаковщика для оболочки" showAsIcon="1" r:id="rId16" imgW="426240" imgH="491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2075" y="92075"/>
                        <a:ext cx="425450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917529"/>
              </p:ext>
            </p:extLst>
          </p:nvPr>
        </p:nvGraphicFramePr>
        <p:xfrm>
          <a:off x="92075" y="92075"/>
          <a:ext cx="42545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Объект упаковщика для оболочки" showAsIcon="1" r:id="rId18" imgW="426240" imgH="491040" progId="Package">
                  <p:embed/>
                </p:oleObj>
              </mc:Choice>
              <mc:Fallback>
                <p:oleObj name="Объект упаковщика для оболочки" showAsIcon="1" r:id="rId18" imgW="426240" imgH="491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2075" y="92075"/>
                        <a:ext cx="425450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6084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12" y="350520"/>
            <a:ext cx="4267268" cy="60385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348" y="594360"/>
            <a:ext cx="7065294" cy="528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89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228600" lvl="0" indent="-228600" algn="ctr">
              <a:spcBef>
                <a:spcPts val="1000"/>
              </a:spcBef>
            </a:pPr>
            <a:r>
              <a:rPr lang="ru-RU" sz="3600" i="1" dirty="0">
                <a:solidFill>
                  <a:srgbClr val="FF0000"/>
                </a:solidFill>
                <a:latin typeface="YS Text Optional"/>
              </a:rPr>
              <a:t>Секреты </a:t>
            </a:r>
            <a:r>
              <a:rPr lang="ru-RU" sz="3600" i="1" dirty="0" smtClean="0">
                <a:solidFill>
                  <a:srgbClr val="FF0000"/>
                </a:solidFill>
                <a:latin typeface="YS Text Optional"/>
              </a:rPr>
              <a:t>правильного </a:t>
            </a:r>
            <a:r>
              <a:rPr lang="ru-RU" sz="3600" i="1" dirty="0">
                <a:solidFill>
                  <a:srgbClr val="FF0000"/>
                </a:solidFill>
                <a:latin typeface="YS Text Optional"/>
              </a:rPr>
              <a:t>шоппинга</a:t>
            </a:r>
            <a:br>
              <a:rPr lang="ru-RU" sz="3600" i="1" dirty="0">
                <a:solidFill>
                  <a:srgbClr val="FF0000"/>
                </a:solidFill>
                <a:latin typeface="YS Text Optional"/>
              </a:rPr>
            </a:b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477225" y="7108650"/>
            <a:ext cx="3445763" cy="2345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Список покупок:</a:t>
            </a:r>
            <a:endParaRPr lang="ru-RU" dirty="0"/>
          </a:p>
        </p:txBody>
      </p:sp>
      <p:pic>
        <p:nvPicPr>
          <p:cNvPr id="3074" name="Picture 2" descr="https://almaznica.ru/wp-content/uploads/2013/07/Pokupka_odejdi_cherez_internet_magazin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" y="1825624"/>
            <a:ext cx="5638483" cy="487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ds02.infourok.ru/uploads/ex/0648/000424f7-40363799/img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561" y="1825623"/>
            <a:ext cx="6080760" cy="487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7251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881" y="213360"/>
            <a:ext cx="8519159" cy="641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996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19" y="198120"/>
            <a:ext cx="3353519" cy="47396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0" t="1556" r="3556" b="889"/>
          <a:stretch/>
        </p:blipFill>
        <p:spPr>
          <a:xfrm>
            <a:off x="3771674" y="624840"/>
            <a:ext cx="2857726" cy="47701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136" y="1173480"/>
            <a:ext cx="4811464" cy="531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264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8720" y="365125"/>
            <a:ext cx="9921240" cy="13255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naminteresno.com/wp-content/gallery/d18dd182d0b8d0bad0b5d182d0bad0b8-d0bdd0b0-d0bed0b4d0b5d0b6d0b4d0b5/%D0%A1%D0%B8%D0%BC%D0%B2%D0%BE%D0%BB%D1%8B-%D0%BD%D0%B0-%D1%8D%D1%82%D0%B8%D0%BA%D0%B5%D1%82%D0%BA%D0%B0%D1%85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40" y="365125"/>
            <a:ext cx="10027920" cy="6253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307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Осваивайте интернет-шопинг.</a:t>
            </a:r>
            <a:r>
              <a:rPr lang="ru-RU" sz="36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5124" name="Picture 4" descr="https://finans-gid.ru/wp-content/uploads/2021/07/alli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560" y="1493520"/>
            <a:ext cx="9936480" cy="496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60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363</TotalTime>
  <Words>112</Words>
  <Application>Microsoft Office PowerPoint</Application>
  <PresentationFormat>Широкоэкранный</PresentationFormat>
  <Paragraphs>14</Paragraphs>
  <Slides>15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YS Text Optional</vt:lpstr>
      <vt:lpstr>Office Theme</vt:lpstr>
      <vt:lpstr>Объект упаковщика для оболочки</vt:lpstr>
      <vt:lpstr>Презентация PowerPoint</vt:lpstr>
      <vt:lpstr>Девушке нужны две вещи: она должна быть стильной и потрясающей. |Коко Шанель. </vt:lpstr>
      <vt:lpstr>  Выглядеть красиво и быть в тренде </vt:lpstr>
      <vt:lpstr>Презентация PowerPoint</vt:lpstr>
      <vt:lpstr>Секреты правильного шоппинга </vt:lpstr>
      <vt:lpstr>Презентация PowerPoint</vt:lpstr>
      <vt:lpstr>Презентация PowerPoint</vt:lpstr>
      <vt:lpstr>Презентация PowerPoint</vt:lpstr>
      <vt:lpstr>Осваивайте интернет-шопинг. </vt:lpstr>
      <vt:lpstr> «шкаф забит, а надеть нечего».  </vt:lpstr>
      <vt:lpstr>Вторая жизнь старых вещей.</vt:lpstr>
      <vt:lpstr> выбирайте классические модели нейтральных цветов.  </vt:lpstr>
      <vt:lpstr> Главное подходить к процессу обстоятельно и разумно.</vt:lpstr>
      <vt:lpstr> Вывод  :    экономить на одежде, не теряя в качестве вполне реально, главное подходить к процессу обстоятельно и разумно. Тогда ваш гардероб пополнится действительно нужными вещами, которые будут радовать красотой и удобством.   </vt:lpstr>
      <vt:lpstr>Классика всегда в моде,  это стильно и современно.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Наташа</cp:lastModifiedBy>
  <cp:revision>18</cp:revision>
  <dcterms:created xsi:type="dcterms:W3CDTF">2021-11-10T10:44:23Z</dcterms:created>
  <dcterms:modified xsi:type="dcterms:W3CDTF">2021-11-18T07:44:27Z</dcterms:modified>
</cp:coreProperties>
</file>