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63" r:id="rId4"/>
    <p:sldId id="261" r:id="rId5"/>
    <p:sldId id="264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s.znanio.ru/7ec5d2/9c/0f/72d570c4e048be3ee009ce10bc628060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698" y="0"/>
            <a:ext cx="9144000" cy="6836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67544" y="5445224"/>
            <a:ext cx="7846640" cy="735012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«БЕЗОПАСНОЕ ОБЩЕНИЕ»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6816059" y="188640"/>
            <a:ext cx="2148442" cy="864096"/>
          </a:xfrm>
          <a:prstGeom prst="wedgeEllipseCallout">
            <a:avLst>
              <a:gd name="adj1" fmla="val -17566"/>
              <a:gd name="adj2" fmla="val 744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СЕРИЯ «УРОКИ ЖИЗНИ»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89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/>
                <a:ea typeface="Calibri"/>
              </a:rPr>
              <a:t>ИНТЕРАКТИВНЫЙ ЭКСПЕРИМЕНТ </a:t>
            </a:r>
            <a:r>
              <a:rPr lang="ru-RU" sz="3200" b="1" dirty="0" smtClean="0">
                <a:latin typeface="Times New Roman"/>
                <a:ea typeface="Calibri"/>
              </a:rPr>
              <a:t/>
            </a:r>
            <a:br>
              <a:rPr lang="ru-RU" sz="3200" b="1" dirty="0" smtClean="0">
                <a:latin typeface="Times New Roman"/>
                <a:ea typeface="Calibri"/>
              </a:rPr>
            </a:br>
            <a:r>
              <a:rPr lang="ru-RU" sz="3200" b="1" dirty="0" smtClean="0">
                <a:latin typeface="Times New Roman"/>
                <a:ea typeface="Calibri"/>
              </a:rPr>
              <a:t>« </a:t>
            </a:r>
            <a:r>
              <a:rPr lang="ru-RU" sz="3200" b="1" dirty="0">
                <a:latin typeface="Times New Roman"/>
                <a:ea typeface="Calibri"/>
              </a:rPr>
              <a:t>РАЗОЖМИ КУЛАК»</a:t>
            </a:r>
            <a:endParaRPr lang="ru-RU" sz="3200" dirty="0"/>
          </a:p>
        </p:txBody>
      </p:sp>
      <p:pic>
        <p:nvPicPr>
          <p:cNvPr id="1026" name="Picture 2" descr="https://detkisuper.ru/wp-content/uploads/d/e/d/ded60bf5e37eb215aeffb45e312b32ce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0" t="43398" r="55283" b="10205"/>
          <a:stretch/>
        </p:blipFill>
        <p:spPr bwMode="auto">
          <a:xfrm>
            <a:off x="611560" y="1484784"/>
            <a:ext cx="360040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3"/>
          <p:cNvSpPr>
            <a:spLocks noGrp="1"/>
          </p:cNvSpPr>
          <p:nvPr>
            <p:ph idx="1"/>
          </p:nvPr>
        </p:nvSpPr>
        <p:spPr>
          <a:xfrm>
            <a:off x="4572000" y="1447604"/>
            <a:ext cx="4114800" cy="4525963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Bef>
                <a:spcPts val="750"/>
              </a:spcBef>
              <a:spcAft>
                <a:spcPts val="1000"/>
              </a:spcAft>
              <a:buNone/>
            </a:pPr>
            <a:r>
              <a:rPr lang="ru-RU" sz="1600" b="1" u="sng" dirty="0" smtClean="0">
                <a:latin typeface="Times New Roman"/>
                <a:ea typeface="Times New Roman"/>
                <a:cs typeface="Times New Roman"/>
              </a:rPr>
              <a:t>Правила игры.</a:t>
            </a:r>
          </a:p>
          <a:p>
            <a:pPr marL="0" indent="0">
              <a:lnSpc>
                <a:spcPct val="115000"/>
              </a:lnSpc>
              <a:spcBef>
                <a:spcPts val="750"/>
              </a:spcBef>
              <a:spcAft>
                <a:spcPts val="1000"/>
              </a:spcAft>
              <a:buNone/>
            </a:pPr>
            <a:r>
              <a:rPr lang="ru-RU" sz="1600" dirty="0" smtClean="0">
                <a:latin typeface="Times New Roman"/>
                <a:ea typeface="Times New Roman"/>
                <a:cs typeface="Times New Roman"/>
              </a:rPr>
              <a:t>1. Игрок </a:t>
            </a:r>
            <a:r>
              <a:rPr lang="ru-RU" sz="1600" dirty="0">
                <a:latin typeface="Times New Roman"/>
                <a:ea typeface="Times New Roman"/>
                <a:cs typeface="Times New Roman"/>
              </a:rPr>
              <a:t>А сжимает правую руку в кулак. </a:t>
            </a:r>
            <a:r>
              <a:rPr lang="ru-RU" sz="1600" dirty="0" smtClean="0">
                <a:latin typeface="Times New Roman"/>
                <a:ea typeface="Times New Roman"/>
                <a:cs typeface="Times New Roman"/>
              </a:rPr>
              <a:t>Перед игроком </a:t>
            </a:r>
            <a:r>
              <a:rPr lang="ru-RU" sz="1600" dirty="0">
                <a:latin typeface="Times New Roman"/>
                <a:ea typeface="Times New Roman"/>
                <a:cs typeface="Times New Roman"/>
              </a:rPr>
              <a:t>Б стоит задача этот кулак разжать. Он выбирает любое </a:t>
            </a:r>
            <a:r>
              <a:rPr lang="ru-RU" sz="1600" dirty="0" smtClean="0">
                <a:latin typeface="Times New Roman"/>
                <a:ea typeface="Times New Roman"/>
                <a:cs typeface="Times New Roman"/>
              </a:rPr>
              <a:t>средство, </a:t>
            </a:r>
            <a:r>
              <a:rPr lang="ru-RU" sz="16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которое кажется ему 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подходящим </a:t>
            </a:r>
            <a:r>
              <a:rPr lang="ru-RU" sz="1600" dirty="0" smtClean="0">
                <a:latin typeface="Times New Roman"/>
                <a:ea typeface="Times New Roman"/>
                <a:cs typeface="Times New Roman"/>
              </a:rPr>
              <a:t>(словесное </a:t>
            </a:r>
            <a:r>
              <a:rPr lang="ru-RU" sz="1600" dirty="0">
                <a:latin typeface="Times New Roman"/>
                <a:ea typeface="Times New Roman"/>
                <a:cs typeface="Times New Roman"/>
              </a:rPr>
              <a:t>или физическое воздействие,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за исключением болевых воздействий</a:t>
            </a:r>
            <a:r>
              <a:rPr lang="ru-RU" sz="1600" dirty="0" smtClean="0">
                <a:latin typeface="Times New Roman"/>
                <a:ea typeface="Times New Roman"/>
                <a:cs typeface="Times New Roman"/>
              </a:rPr>
              <a:t>), </a:t>
            </a:r>
            <a:r>
              <a:rPr lang="ru-RU" sz="1600" dirty="0">
                <a:latin typeface="Times New Roman"/>
                <a:ea typeface="Times New Roman"/>
                <a:cs typeface="Times New Roman"/>
              </a:rPr>
              <a:t>и пробует применить </a:t>
            </a:r>
            <a:r>
              <a:rPr lang="ru-RU" sz="1600" dirty="0" smtClean="0">
                <a:latin typeface="Times New Roman"/>
                <a:ea typeface="Times New Roman"/>
                <a:cs typeface="Times New Roman"/>
              </a:rPr>
              <a:t>его.  </a:t>
            </a:r>
            <a:r>
              <a:rPr lang="ru-RU" sz="1600" b="1" i="1" dirty="0" smtClean="0">
                <a:latin typeface="Times New Roman"/>
                <a:ea typeface="Times New Roman"/>
                <a:cs typeface="Times New Roman"/>
              </a:rPr>
              <a:t>Партнер </a:t>
            </a:r>
            <a:r>
              <a:rPr lang="ru-RU" sz="1600" b="1" i="1" dirty="0">
                <a:latin typeface="Times New Roman"/>
                <a:ea typeface="Times New Roman"/>
                <a:cs typeface="Times New Roman"/>
              </a:rPr>
              <a:t>А решает, хочет ли он оказать сопротивление, как долго он будет это делать и когда он уступит партнеру.</a:t>
            </a:r>
            <a:endParaRPr lang="ru-RU" sz="1600" b="1" i="1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Bef>
                <a:spcPts val="750"/>
              </a:spcBef>
              <a:spcAft>
                <a:spcPts val="1000"/>
              </a:spcAft>
              <a:buNone/>
            </a:pPr>
            <a:r>
              <a:rPr lang="ru-RU" sz="1600" dirty="0" smtClean="0">
                <a:latin typeface="Times New Roman"/>
                <a:ea typeface="Times New Roman"/>
                <a:cs typeface="Times New Roman"/>
              </a:rPr>
              <a:t>2. По </a:t>
            </a:r>
            <a:r>
              <a:rPr lang="ru-RU" sz="1600" dirty="0">
                <a:latin typeface="Times New Roman"/>
                <a:ea typeface="Times New Roman"/>
                <a:cs typeface="Times New Roman"/>
              </a:rPr>
              <a:t>моему сигналу </a:t>
            </a:r>
            <a:r>
              <a:rPr lang="ru-RU" sz="1600" b="1" i="1" dirty="0">
                <a:latin typeface="Times New Roman"/>
                <a:ea typeface="Times New Roman"/>
                <a:cs typeface="Times New Roman"/>
              </a:rPr>
              <a:t>игроки меняются ролями</a:t>
            </a:r>
            <a:r>
              <a:rPr lang="ru-RU" sz="1600" dirty="0">
                <a:latin typeface="Times New Roman"/>
                <a:ea typeface="Times New Roman"/>
                <a:cs typeface="Times New Roman"/>
              </a:rPr>
              <a:t>,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независимо от того, достигнут ли результат.</a:t>
            </a:r>
            <a:r>
              <a:rPr lang="ru-RU" sz="1600" dirty="0">
                <a:latin typeface="Times New Roman"/>
                <a:ea typeface="Times New Roman"/>
                <a:cs typeface="Times New Roman"/>
              </a:rPr>
              <a:t>  Теперь игрок Б сжимает руку в кулак, и А пытается этот кулак разжать.</a:t>
            </a:r>
            <a:endParaRPr lang="ru-RU" sz="1600" dirty="0">
              <a:ea typeface="Calibri"/>
              <a:cs typeface="Times New Roman"/>
            </a:endParaRP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4208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ая прямоугольная выноска 3"/>
          <p:cNvSpPr/>
          <p:nvPr/>
        </p:nvSpPr>
        <p:spPr>
          <a:xfrm>
            <a:off x="467544" y="332656"/>
            <a:ext cx="8352928" cy="864096"/>
          </a:xfrm>
          <a:prstGeom prst="wedgeRoundRectCallout">
            <a:avLst>
              <a:gd name="adj1" fmla="val -20317"/>
              <a:gd name="adj2" fmla="val 72366"/>
              <a:gd name="adj3" fmla="val 1666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Times New Roman"/>
                <a:ea typeface="Calibri"/>
                <a:cs typeface="+mj-cs"/>
              </a:rPr>
              <a:t>Стратегии поведения </a:t>
            </a:r>
            <a:r>
              <a:rPr lang="ru-RU" sz="36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Times New Roman"/>
                <a:ea typeface="Calibri"/>
                <a:cs typeface="+mj-cs"/>
              </a:rPr>
              <a:t>в конфликте</a:t>
            </a:r>
            <a:endParaRPr lang="ru-RU" sz="3600" dirty="0"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</a:effectLst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1" t="24080" r="7205" b="5380"/>
          <a:stretch/>
        </p:blipFill>
        <p:spPr bwMode="auto">
          <a:xfrm>
            <a:off x="1043608" y="1628800"/>
            <a:ext cx="7001501" cy="44644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0190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Буллинг в школе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3624"/>
            <a:ext cx="4104456" cy="29867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Middelaar, Catechesis, catechese in 5 minuten, cathechisatie, Joshi van Vee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4188416" cy="30146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www.zumpalisty.cz/wp-content/uploads/2020/06/c93f82a919ebc67dfe9d8bfdd6f2e4d2a2c1a2e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842" y="393624"/>
            <a:ext cx="4274292" cy="30335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slavjanskijbulvar.si/datoteke/uploads/2021/11/bulling0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662" y="3696820"/>
            <a:ext cx="4248472" cy="27876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863588" y="3284984"/>
            <a:ext cx="6984776" cy="41183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ЭТО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???       !!!             ЧТО ЭТО???         !!!         ЧТО ЭТО???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6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s.znanio.ru/7ec5d2/9c/0f/72d570c4e048be3ee009ce10bc628060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698" y="0"/>
            <a:ext cx="9144000" cy="6836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67544" y="5445224"/>
            <a:ext cx="7846640" cy="735012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«БЕЗОПАСНОЕ ОБЩЕНИЕ»</a:t>
            </a:r>
            <a:endParaRPr lang="ru-RU" sz="4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6816059" y="188640"/>
            <a:ext cx="2148442" cy="864096"/>
          </a:xfrm>
          <a:prstGeom prst="wedgeEllipseCallout">
            <a:avLst>
              <a:gd name="adj1" fmla="val -17566"/>
              <a:gd name="adj2" fmla="val 744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СЕРИЯ «УРОКИ ЖИЗНИ»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57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6" y="0"/>
            <a:ext cx="9097598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36258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136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ИНТЕРАКТИВНЫЙ ЭКСПЕРИМЕНТ  « РАЗОЖМИ КУЛАК»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«БЕЗОПАСНОЕ ОБЩЕНИЕ» </dc:title>
  <dc:creator>Пользователь</dc:creator>
  <cp:lastModifiedBy>Пользователь</cp:lastModifiedBy>
  <cp:revision>13</cp:revision>
  <dcterms:created xsi:type="dcterms:W3CDTF">2022-11-15T11:27:22Z</dcterms:created>
  <dcterms:modified xsi:type="dcterms:W3CDTF">2022-11-16T06:06:27Z</dcterms:modified>
</cp:coreProperties>
</file>