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5" r:id="rId4"/>
    <p:sldId id="263" r:id="rId5"/>
    <p:sldId id="266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dukar.com/images/photo/leksikon-student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8" y="129048"/>
            <a:ext cx="9144000" cy="66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48680" y="6021288"/>
            <a:ext cx="7846640" cy="73501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«БЕЗОПАСНОЕ ОБЩЕНИЕ»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6816059" y="188640"/>
            <a:ext cx="2148442" cy="864096"/>
          </a:xfrm>
          <a:prstGeom prst="wedgeEllipseCallout">
            <a:avLst>
              <a:gd name="adj1" fmla="val -17566"/>
              <a:gd name="adj2" fmla="val 744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СЕРИЯ «УРОКИ ЖИЗНИ»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8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536" y="1484784"/>
            <a:ext cx="8424936" cy="4968552"/>
          </a:xfrm>
          <a:prstGeom prst="rect">
            <a:avLst/>
          </a:prstGeom>
          <a:solidFill>
            <a:srgbClr val="C9F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741495" y="188640"/>
            <a:ext cx="7704856" cy="1080120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</a:rPr>
              <a:t/>
            </a:r>
            <a:br>
              <a:rPr lang="ru-RU" sz="2400" b="1" dirty="0" smtClean="0">
                <a:latin typeface="Times New Roman"/>
                <a:ea typeface="Calibri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Calibri"/>
              </a:rPr>
              <a:t>Тест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Times New Roman"/>
                <a:cs typeface="Times New Roman"/>
              </a:rPr>
              <a:t>«Как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Times New Roman"/>
                <a:cs typeface="Times New Roman"/>
              </a:rPr>
              <a:t>Вы обычно ведете себя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Times New Roman"/>
                <a:cs typeface="Times New Roman"/>
              </a:rPr>
              <a:t>конфликтной ситуации,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Times New Roman"/>
                <a:cs typeface="Times New Roman"/>
              </a:rPr>
              <a:t>во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Times New Roman"/>
                <a:cs typeface="Times New Roman"/>
              </a:rPr>
              <a:t>время ссоры?»</a:t>
            </a:r>
            <a:r>
              <a:rPr lang="ru-RU" sz="2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ea typeface="Calibri"/>
                <a:cs typeface="Times New Roman"/>
              </a:rPr>
            </a:br>
            <a:endParaRPr lang="ru-RU" sz="2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17177"/>
            <a:ext cx="8064896" cy="5376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Инструкция: 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Прочитайте и решите, свойственно ли Вам то или иное поведение и проставьте баллы в табличку: </a:t>
            </a:r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часто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3, </a:t>
            </a:r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случая к случаю – 2, </a:t>
            </a:r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редко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1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Угрожаю и дерусь…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Стараюсь принять точку зрения противника, считаюсь с ней, как со своей.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Ищу компромиссы.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 Допускаю, что не прав, даже если не могу поверить в это окончательно.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208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931863"/>
            <a:ext cx="8450263" cy="49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 Избегаю противника.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6. Желаю, во что бы то ни стало добиться своих целей.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7. Пытаюсь выяснить, с чем я согласен, с чем – категорически не согласен (это может снизить площадь конфликта).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8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Иду на компромисс.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9. Сдаюсь.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10. Меняю тему.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11. Ною и канючу, пока не добьюсь своего.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12. Пытаюсь найти источник конфликта, понять, с чего все началось.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13. Немножко уступаю и подталкиваю тем самым к уступкам другую сторону.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14. Предлагаю мир.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15. Пытаюсь все обратить в шутку.</a:t>
            </a: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774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467544" y="332656"/>
            <a:ext cx="8352928" cy="864096"/>
          </a:xfrm>
          <a:prstGeom prst="wedgeRoundRectCallout">
            <a:avLst>
              <a:gd name="adj1" fmla="val -20317"/>
              <a:gd name="adj2" fmla="val 72366"/>
              <a:gd name="adj3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Calibri"/>
                <a:cs typeface="+mj-cs"/>
              </a:rPr>
              <a:t>Стратегии поведения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Calibri"/>
                <a:cs typeface="+mj-cs"/>
              </a:rPr>
              <a:t>в конфликте</a:t>
            </a:r>
            <a:endParaRPr lang="ru-RU" sz="36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" t="24080" r="7205" b="5380"/>
          <a:stretch/>
        </p:blipFill>
        <p:spPr bwMode="auto">
          <a:xfrm>
            <a:off x="1043608" y="1628800"/>
            <a:ext cx="7001501" cy="4464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19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dukar.com/images/photo/leksikon-student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8" y="129048"/>
            <a:ext cx="9144000" cy="66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48680" y="6021288"/>
            <a:ext cx="7846640" cy="73501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«БЕЗОПАСНОЕ ОБЩЕНИЕ»</a:t>
            </a:r>
            <a:endParaRPr lang="ru-RU" sz="4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6816059" y="188640"/>
            <a:ext cx="2148442" cy="864096"/>
          </a:xfrm>
          <a:prstGeom prst="wedgeEllipseCallout">
            <a:avLst>
              <a:gd name="adj1" fmla="val -17566"/>
              <a:gd name="adj2" fmla="val 744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СЕРИЯ «УРОКИ ЖИЗНИ»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87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" y="0"/>
            <a:ext cx="909759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6258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29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 Тест «Как Вы обычно ведете себя  в конфликтной ситуации, во время ссоры?»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«БЕЗОПАСНОЕ ОБЩЕНИЕ» </dc:title>
  <dc:creator>Пользователь</dc:creator>
  <cp:lastModifiedBy>Пользователь</cp:lastModifiedBy>
  <cp:revision>17</cp:revision>
  <dcterms:created xsi:type="dcterms:W3CDTF">2022-11-15T11:27:22Z</dcterms:created>
  <dcterms:modified xsi:type="dcterms:W3CDTF">2022-11-16T10:13:44Z</dcterms:modified>
</cp:coreProperties>
</file>