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6538A-7C0D-4828-BC66-894D7D6762A8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057AE-BE40-4E72-8358-EEC81D136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6538A-7C0D-4828-BC66-894D7D6762A8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057AE-BE40-4E72-8358-EEC81D136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6538A-7C0D-4828-BC66-894D7D6762A8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057AE-BE40-4E72-8358-EEC81D136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6538A-7C0D-4828-BC66-894D7D6762A8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057AE-BE40-4E72-8358-EEC81D136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6538A-7C0D-4828-BC66-894D7D6762A8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057AE-BE40-4E72-8358-EEC81D136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6538A-7C0D-4828-BC66-894D7D6762A8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057AE-BE40-4E72-8358-EEC81D136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6538A-7C0D-4828-BC66-894D7D6762A8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057AE-BE40-4E72-8358-EEC81D136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6538A-7C0D-4828-BC66-894D7D6762A8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057AE-BE40-4E72-8358-EEC81D136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6538A-7C0D-4828-BC66-894D7D6762A8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057AE-BE40-4E72-8358-EEC81D136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6538A-7C0D-4828-BC66-894D7D6762A8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057AE-BE40-4E72-8358-EEC81D136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6538A-7C0D-4828-BC66-894D7D6762A8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057AE-BE40-4E72-8358-EEC81D136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6538A-7C0D-4828-BC66-894D7D6762A8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057AE-BE40-4E72-8358-EEC81D136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Sova.jpg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208912" cy="68946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s://ds02.infourok.ru/uploads/ex/03ae/000581ed-c84b10d8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cf2.ppt-online.org/files2/slide/e/ex8gpmjuEaOsqJwkhH0B1NZX7FCvznMGtP3RbryQV/slide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315416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ds04.infourok.ru/uploads/ex/0ff9/000e67d8-09f85e68/2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Украшение Классной Комнаты, Искусство Для Детей, Книги Для Чтения, Детское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04664"/>
            <a:ext cx="9143999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23</cp:revision>
  <dcterms:created xsi:type="dcterms:W3CDTF">2021-04-02T08:40:19Z</dcterms:created>
  <dcterms:modified xsi:type="dcterms:W3CDTF">2022-04-11T20:58:47Z</dcterms:modified>
</cp:coreProperties>
</file>