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4" r:id="rId4"/>
    <p:sldId id="257" r:id="rId5"/>
    <p:sldId id="258" r:id="rId6"/>
    <p:sldId id="259" r:id="rId7"/>
    <p:sldId id="260" r:id="rId8"/>
    <p:sldId id="278" r:id="rId9"/>
    <p:sldId id="261" r:id="rId10"/>
    <p:sldId id="275" r:id="rId11"/>
    <p:sldId id="276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99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CFA2-72AE-45AA-A8E1-ACF2470FA8FB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BDCE-8B26-46F7-BF5E-143A658F8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703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CFA2-72AE-45AA-A8E1-ACF2470FA8FB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BDCE-8B26-46F7-BF5E-143A658F8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996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CFA2-72AE-45AA-A8E1-ACF2470FA8FB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BDCE-8B26-46F7-BF5E-143A658F8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006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CFA2-72AE-45AA-A8E1-ACF2470FA8FB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BDCE-8B26-46F7-BF5E-143A658F8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634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CFA2-72AE-45AA-A8E1-ACF2470FA8FB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BDCE-8B26-46F7-BF5E-143A658F8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19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CFA2-72AE-45AA-A8E1-ACF2470FA8FB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BDCE-8B26-46F7-BF5E-143A658F8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12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CFA2-72AE-45AA-A8E1-ACF2470FA8FB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BDCE-8B26-46F7-BF5E-143A658F8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251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CFA2-72AE-45AA-A8E1-ACF2470FA8FB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BDCE-8B26-46F7-BF5E-143A658F8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413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CFA2-72AE-45AA-A8E1-ACF2470FA8FB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BDCE-8B26-46F7-BF5E-143A658F8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856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CFA2-72AE-45AA-A8E1-ACF2470FA8FB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BDCE-8B26-46F7-BF5E-143A658F8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345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CFA2-72AE-45AA-A8E1-ACF2470FA8FB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BDCE-8B26-46F7-BF5E-143A658F8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620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DCFA2-72AE-45AA-A8E1-ACF2470FA8FB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6BDCE-8B26-46F7-BF5E-143A658F89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464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9307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2204864"/>
            <a:ext cx="813690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15.11.22. Просмотреть видео уроки. Изучить презентацию. Оформить конспект. Разобрать и записать задачи.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756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" y="44624"/>
            <a:ext cx="9137171" cy="6842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3453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4502"/>
            <a:ext cx="8784976" cy="6578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5097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8820472" cy="661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203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70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6214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1"/>
            <a:ext cx="8856984" cy="6646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2081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28475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8213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3" y="157325"/>
            <a:ext cx="8944272" cy="6711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7555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" y="946"/>
            <a:ext cx="9136360" cy="6855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4554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58"/>
            <a:ext cx="8978229" cy="6737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57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18"/>
            <a:ext cx="9109059" cy="6835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2663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020"/>
            <a:ext cx="8973796" cy="6730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38638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4436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06618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22"/>
            <a:ext cx="9039590" cy="6783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17313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8544949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89643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16632"/>
            <a:ext cx="883298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64471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6426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72302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9816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7409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26116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31858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5008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7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075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8030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2" y="260648"/>
            <a:ext cx="8872038" cy="578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4105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73831"/>
            <a:ext cx="8176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на плавление и отвердевание с решениями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276872"/>
            <a:ext cx="8176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Задача № 1.  Для приготовления чая турист положил в котелок лёд массой 2 кг, имеющий температуру 0°С. Какое количество теплоты необходимо для превращения этого льда в кипяток при температуре 100°С? Энергию, израсходованную на нагревание котелка, не учитывать.</a:t>
            </a:r>
          </a:p>
        </p:txBody>
      </p:sp>
    </p:spTree>
    <p:extLst>
      <p:ext uri="{BB962C8B-B14F-4D97-AF65-F5344CB8AC3E}">
        <p14:creationId xmlns:p14="http://schemas.microsoft.com/office/powerpoint/2010/main" val="32876581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7200800" cy="6310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13479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76672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Задача № 2. Сколько энергии нужно затратить, чтобы расплавить лёд массой 4 кг при температуре 0°С?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52" y="1412776"/>
            <a:ext cx="8909248" cy="2540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4581128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Задача № 3. Сколько энергии требуется затратить, чтобы расплавить свинец массой 20 кг при температуре плавления? Сколько энергии понадобится для этого, если начальная температура свинца 27 °С?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9170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08912" cy="6431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35511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332656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Задача № 4.  Какую энергию нужно затратить, чтобы расплавить кусок льда массой 5 кг, взятый при температуре -10 °С?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73152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0289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04664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Задача № 5.  Какую энергию нужно затратить, чтобы расплавить кусок меди массой 2 кг, взятый при температуре 25 °С?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8" y="1556792"/>
            <a:ext cx="850802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4905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32656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Задача № 6.  Алюминиевый и медный бруски массой 1 кг каждый нагреты до температуры их плавления. Для плавления какого тела потребуется больше количества теплоты? На сколько больше?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31" y="1816811"/>
            <a:ext cx="8424937" cy="2332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64" y="4509120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Задача № 7.  Во сколько раз плавление куска железа массой 1 кг требует больше энергии, чем плавление той же массы белого чугуна, серебра, серого чугуна и ртути, нагретых до своей температуры плавления?</a:t>
            </a:r>
          </a:p>
        </p:txBody>
      </p:sp>
    </p:spTree>
    <p:extLst>
      <p:ext uri="{BB962C8B-B14F-4D97-AF65-F5344CB8AC3E}">
        <p14:creationId xmlns:p14="http://schemas.microsoft.com/office/powerpoint/2010/main" val="10643283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32656"/>
            <a:ext cx="8391619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4" y="4941168"/>
            <a:ext cx="83916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Задача № 8.  Какое количество теплоты поглощает при плавлении кусок свинца массой 1 г, начальная температура которого 27 °С; олова массой 10 г, взятого при температуре 32 °С?</a:t>
            </a:r>
          </a:p>
        </p:txBody>
      </p:sp>
    </p:spTree>
    <p:extLst>
      <p:ext uri="{BB962C8B-B14F-4D97-AF65-F5344CB8AC3E}">
        <p14:creationId xmlns:p14="http://schemas.microsoft.com/office/powerpoint/2010/main" val="1701553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62" y="18323"/>
            <a:ext cx="9165162" cy="6877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10686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964488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0389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Задача № 9.   Объем формы для пищевого льда равен 750 см</a:t>
            </a:r>
            <a:r>
              <a:rPr lang="ru-RU" sz="2000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Сколько энергии отдают вода и лед форме и окружающему ее воздуху в холодильнике, если у воды начальная температура 12 °С, а температура образовавшегося льда равна -5 °С?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73" y="2492896"/>
            <a:ext cx="852401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96898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60648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Задача № 10.    Железная заготовка, охлаждаясь от температуры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800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до 0 °С, растопила лед массой 3 кг, взятый при 0 °С. Какова масса заготовки, если вся энергия, выделенная ею, пошла на плавление льда?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8610099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2718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41"/>
            <a:ext cx="9144000" cy="686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640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33"/>
            <a:ext cx="9036496" cy="678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370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8" y="19337"/>
            <a:ext cx="9012088" cy="6762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875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22" y="63312"/>
            <a:ext cx="8964488" cy="6723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4231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0" y="23529"/>
            <a:ext cx="9113710" cy="6838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8073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363</Words>
  <Application>Microsoft Office PowerPoint</Application>
  <PresentationFormat>Экран (4:3)</PresentationFormat>
  <Paragraphs>13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Elena</cp:lastModifiedBy>
  <cp:revision>10</cp:revision>
  <dcterms:created xsi:type="dcterms:W3CDTF">2022-11-13T11:33:04Z</dcterms:created>
  <dcterms:modified xsi:type="dcterms:W3CDTF">2023-07-10T11:51:11Z</dcterms:modified>
</cp:coreProperties>
</file>