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0127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156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8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9460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03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6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42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69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5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5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54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39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06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3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9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4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4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2028F9-034F-4E64-B53F-CC5AF3773F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160374" y="1232120"/>
            <a:ext cx="11287326" cy="2766528"/>
          </a:xfrm>
        </p:spPr>
        <p:txBody>
          <a:bodyPr>
            <a:noAutofit/>
          </a:bodyPr>
          <a:lstStyle/>
          <a:p>
            <a:pPr algn="l"/>
            <a:r>
              <a:rPr lang="ru-RU" sz="4800" dirty="0"/>
              <a:t> </a:t>
            </a:r>
            <a:br>
              <a:rPr lang="ru-RU" sz="4800" dirty="0"/>
            </a:br>
            <a:r>
              <a:rPr lang="ru-RU" sz="4800" dirty="0"/>
              <a:t>Проектирование </a:t>
            </a:r>
            <a:r>
              <a:rPr lang="ru-RU" sz="4800" dirty="0" smtClean="0"/>
              <a:t>онлайн услуги:                          онлайн концерт «Мы дети твои, Россия», посвященный Дню </a:t>
            </a:r>
            <a:r>
              <a:rPr lang="ru-RU" sz="4800" dirty="0" err="1" smtClean="0"/>
              <a:t>россии</a:t>
            </a:r>
            <a:r>
              <a:rPr lang="ru-RU" sz="4800" dirty="0" smtClean="0"/>
              <a:t>.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678F7C7-8274-43AF-A483-66A0BEB78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918667" y="3377019"/>
            <a:ext cx="9755187" cy="550333"/>
          </a:xfrm>
        </p:spPr>
        <p:txBody>
          <a:bodyPr/>
          <a:lstStyle/>
          <a:p>
            <a:r>
              <a:rPr lang="ru-RU" sz="1600" dirty="0" smtClean="0"/>
              <a:t>Выполнила: </a:t>
            </a:r>
            <a:r>
              <a:rPr lang="ru-RU" sz="1600" dirty="0" err="1" smtClean="0"/>
              <a:t>Живодерова</a:t>
            </a:r>
            <a:r>
              <a:rPr lang="ru-RU" sz="1600" dirty="0" smtClean="0"/>
              <a:t> Ольга  Викторовна , </a:t>
            </a:r>
            <a:endParaRPr lang="ru-RU" sz="1600" dirty="0"/>
          </a:p>
          <a:p>
            <a:r>
              <a:rPr lang="ru-RU" sz="1600" dirty="0" smtClean="0"/>
              <a:t>Заместитель директора по </a:t>
            </a:r>
            <a:r>
              <a:rPr lang="ru-RU" sz="1600" dirty="0" err="1" smtClean="0"/>
              <a:t>увр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ОБОУ до «</a:t>
            </a:r>
            <a:r>
              <a:rPr lang="ru-RU" sz="1600" dirty="0" err="1" smtClean="0"/>
              <a:t>Суджанская</a:t>
            </a:r>
            <a:r>
              <a:rPr lang="ru-RU" sz="1600" dirty="0" smtClean="0"/>
              <a:t> ДШИ»</a:t>
            </a:r>
            <a:endParaRPr lang="ru-RU" sz="1600" dirty="0"/>
          </a:p>
          <a:p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20278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2EC432-75FD-4A5B-8F9A-85A4E9E10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Цель проекта. Задачи. Сроки.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CEF44EF-1EC7-43CB-9EF0-9D8AA775EA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3782" y="1837765"/>
            <a:ext cx="5162107" cy="331118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проекта заключается в содействии формирования интереса к историческому прошлому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и патриотическому воспитанию детей.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проекта: формирование интереса к историческому прошлому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; ознакомление с историей праздника;  знакомство с традициями празднования.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Сроки проведения: 12 июня в 20.00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0" t="25997" r="27596"/>
          <a:stretch/>
        </p:blipFill>
        <p:spPr>
          <a:xfrm>
            <a:off x="6078826" y="1635617"/>
            <a:ext cx="4881093" cy="362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8AEAE5-E533-4560-9E98-A2056DE4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Целевая аудитория.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3A7813E-A2AF-4580-916E-7B54F4C578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29416" y="1828140"/>
            <a:ext cx="6092456" cy="3311189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праздничном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концерте примут участие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ученики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детской школы искусств. Поскольку концерт ориентирован на патриотическое воспитание детей, целевой аудиторией являются зрители в возрасте от 7-15 лет, а также их родители.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66" y="1661376"/>
            <a:ext cx="5044050" cy="336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4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08B0DF-935A-4DF7-BA91-0B5A253EE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706" y="-142404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Анализ конкурентов</a:t>
            </a:r>
            <a:endParaRPr lang="ru-RU" sz="4800" dirty="0"/>
          </a:p>
        </p:txBody>
      </p:sp>
      <p:sp>
        <p:nvSpPr>
          <p:cNvPr id="3" name="Овал 2"/>
          <p:cNvSpPr/>
          <p:nvPr/>
        </p:nvSpPr>
        <p:spPr>
          <a:xfrm>
            <a:off x="386366" y="940158"/>
            <a:ext cx="2434107" cy="13007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610634" y="1166731"/>
            <a:ext cx="2434107" cy="13007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757634" y="940158"/>
            <a:ext cx="2434107" cy="13007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40534" y="1236598"/>
            <a:ext cx="1725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РЦНТ</a:t>
            </a:r>
            <a:endParaRPr lang="ru-RU" sz="4000" dirty="0"/>
          </a:p>
        </p:txBody>
      </p:sp>
      <p:sp>
        <p:nvSpPr>
          <p:cNvPr id="8" name="Овал 7"/>
          <p:cNvSpPr/>
          <p:nvPr/>
        </p:nvSpPr>
        <p:spPr>
          <a:xfrm>
            <a:off x="0" y="2620852"/>
            <a:ext cx="1867437" cy="1120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97358" y="3987931"/>
            <a:ext cx="1867437" cy="13458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2709445"/>
            <a:ext cx="1867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Плюсы: широкий охват аудитории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10237" y="4060687"/>
            <a:ext cx="1841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Минусы: ориентация на взрослую аудиторию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67833" y="1498001"/>
            <a:ext cx="1519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ДЮЦ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3451539" y="2719417"/>
            <a:ext cx="1951147" cy="1341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54569" y="2737439"/>
            <a:ext cx="1745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Плюсы:  </a:t>
            </a:r>
            <a:r>
              <a:rPr lang="ru-RU" dirty="0" err="1" smtClean="0"/>
              <a:t>креативый</a:t>
            </a:r>
            <a:r>
              <a:rPr lang="ru-RU" dirty="0" smtClean="0"/>
              <a:t> подход к оформлению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592645" y="3883600"/>
            <a:ext cx="1989790" cy="15545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05147" y="4199187"/>
            <a:ext cx="1564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Минусы: отсутствие рекламы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214833" y="1236598"/>
            <a:ext cx="1519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СОШ</a:t>
            </a:r>
            <a:endParaRPr lang="ru-RU" sz="4000" dirty="0"/>
          </a:p>
        </p:txBody>
      </p:sp>
      <p:sp>
        <p:nvSpPr>
          <p:cNvPr id="18" name="Овал 17"/>
          <p:cNvSpPr/>
          <p:nvPr/>
        </p:nvSpPr>
        <p:spPr>
          <a:xfrm>
            <a:off x="7543799" y="2374235"/>
            <a:ext cx="2028422" cy="13670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920508" y="2457609"/>
            <a:ext cx="1345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Плюсы: широкий охват аудитории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9678473" y="3937768"/>
            <a:ext cx="1809482" cy="13774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0084157" y="4164810"/>
            <a:ext cx="1107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Минусы: низкое качество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endCxn id="3" idx="0"/>
          </p:cNvCxnSpPr>
          <p:nvPr/>
        </p:nvCxnSpPr>
        <p:spPr>
          <a:xfrm flipH="1">
            <a:off x="1603420" y="785611"/>
            <a:ext cx="3696235" cy="154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4" idx="0"/>
          </p:cNvCxnSpPr>
          <p:nvPr/>
        </p:nvCxnSpPr>
        <p:spPr>
          <a:xfrm>
            <a:off x="5827688" y="785611"/>
            <a:ext cx="0" cy="381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5" idx="0"/>
          </p:cNvCxnSpPr>
          <p:nvPr/>
        </p:nvCxnSpPr>
        <p:spPr>
          <a:xfrm>
            <a:off x="6465194" y="785611"/>
            <a:ext cx="3509494" cy="154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3" idx="4"/>
            <a:endCxn id="8" idx="0"/>
          </p:cNvCxnSpPr>
          <p:nvPr/>
        </p:nvCxnSpPr>
        <p:spPr>
          <a:xfrm flipH="1">
            <a:off x="933719" y="2240924"/>
            <a:ext cx="669701" cy="379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3" idx="4"/>
            <a:endCxn id="9" idx="0"/>
          </p:cNvCxnSpPr>
          <p:nvPr/>
        </p:nvCxnSpPr>
        <p:spPr>
          <a:xfrm>
            <a:off x="1603420" y="2240924"/>
            <a:ext cx="727657" cy="1747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4"/>
            <a:endCxn id="13" idx="0"/>
          </p:cNvCxnSpPr>
          <p:nvPr/>
        </p:nvCxnSpPr>
        <p:spPr>
          <a:xfrm flipH="1">
            <a:off x="4427113" y="2467497"/>
            <a:ext cx="1400575" cy="251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4" idx="4"/>
            <a:endCxn id="15" idx="0"/>
          </p:cNvCxnSpPr>
          <p:nvPr/>
        </p:nvCxnSpPr>
        <p:spPr>
          <a:xfrm>
            <a:off x="5827688" y="2467497"/>
            <a:ext cx="759852" cy="1416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5" idx="4"/>
            <a:endCxn id="18" idx="0"/>
          </p:cNvCxnSpPr>
          <p:nvPr/>
        </p:nvCxnSpPr>
        <p:spPr>
          <a:xfrm flipH="1">
            <a:off x="8558010" y="2240924"/>
            <a:ext cx="1416678" cy="1333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5" idx="4"/>
            <a:endCxn id="20" idx="0"/>
          </p:cNvCxnSpPr>
          <p:nvPr/>
        </p:nvCxnSpPr>
        <p:spPr>
          <a:xfrm>
            <a:off x="9974688" y="2240924"/>
            <a:ext cx="608526" cy="1696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2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59AB46-AF06-42FB-B5E1-BC994E5BB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922" y="247918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Наши конкурентные преимущества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92A952A-B1FF-42E2-8A2A-776F86DA1A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9232" y="1447501"/>
            <a:ext cx="5994143" cy="3311189"/>
          </a:xfrm>
        </p:spPr>
        <p:txBody>
          <a:bodyPr>
            <a:normAutofit/>
          </a:bodyPr>
          <a:lstStyle/>
          <a:p>
            <a:r>
              <a:rPr lang="ru-RU" dirty="0" smtClean="0"/>
              <a:t>1. Исполнение «живой» музыки.</a:t>
            </a:r>
          </a:p>
          <a:p>
            <a:r>
              <a:rPr lang="ru-RU" dirty="0" smtClean="0"/>
              <a:t>2. высокое качество подготовки концертных номеров.</a:t>
            </a:r>
          </a:p>
          <a:p>
            <a:r>
              <a:rPr lang="ru-RU" dirty="0" smtClean="0"/>
              <a:t>3. Реклама в соц. Сетях и анонсирование на портале «</a:t>
            </a:r>
            <a:r>
              <a:rPr lang="en-US" dirty="0" smtClean="0"/>
              <a:t>Pro</a:t>
            </a:r>
            <a:r>
              <a:rPr lang="ru-RU" dirty="0" smtClean="0"/>
              <a:t>культура».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301" y="1313645"/>
            <a:ext cx="5527197" cy="368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EAF21F-A53D-46E6-AF5B-2C8396D56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86" y="247920"/>
            <a:ext cx="10396882" cy="679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Каналы и инструменты                            </a:t>
            </a:r>
            <a:r>
              <a:rPr lang="en-US" dirty="0" smtClean="0"/>
              <a:t>digital</a:t>
            </a:r>
            <a:r>
              <a:rPr lang="ru-RU" dirty="0" smtClean="0"/>
              <a:t>-продвижения</a:t>
            </a: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0F819E3-9EB2-4AA8-9CB5-18BB0F88B9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94893" y="1674254"/>
            <a:ext cx="4272566" cy="160416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dirty="0" smtClean="0">
                <a:cs typeface="Arial" panose="020B0604020202020204" pitchFamily="34" charset="0"/>
              </a:rPr>
              <a:t>Социальная сеть «</a:t>
            </a:r>
            <a:r>
              <a:rPr lang="ru-RU" dirty="0" err="1" smtClean="0">
                <a:cs typeface="Arial" panose="020B0604020202020204" pitchFamily="34" charset="0"/>
              </a:rPr>
              <a:t>Вконтакте</a:t>
            </a:r>
            <a:r>
              <a:rPr lang="ru-RU" dirty="0" smtClean="0">
                <a:cs typeface="Arial" panose="020B0604020202020204" pitchFamily="34" charset="0"/>
              </a:rPr>
              <a:t>»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4445" y="2189409"/>
            <a:ext cx="320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Видеохостинг</a:t>
            </a:r>
            <a:r>
              <a:rPr lang="ru-RU" dirty="0" smtClean="0"/>
              <a:t> «</a:t>
            </a:r>
            <a:r>
              <a:rPr lang="en-US" dirty="0" smtClean="0"/>
              <a:t>YouTube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01521" y="3644721"/>
            <a:ext cx="2794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Официальный сайт                                         ОБОУ ДО «</a:t>
            </a:r>
            <a:r>
              <a:rPr lang="ru-RU" dirty="0" err="1" smtClean="0"/>
              <a:t>Суджанская</a:t>
            </a:r>
            <a:r>
              <a:rPr lang="ru-RU" dirty="0" smtClean="0"/>
              <a:t> ДШИ»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714445" y="3783220"/>
            <a:ext cx="3400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Информационная платформа «</a:t>
            </a:r>
            <a:r>
              <a:rPr lang="en-US" dirty="0" smtClean="0"/>
              <a:t>PRO</a:t>
            </a:r>
            <a:r>
              <a:rPr lang="ru-RU" dirty="0" smtClean="0"/>
              <a:t>культура»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12" b="100000" l="0" r="100000">
                        <a14:foregroundMark x1="69125" y1="68367" x2="77125" y2="93878"/>
                        <a14:foregroundMark x1="69125" y1="85714" x2="70250" y2="75510"/>
                        <a14:foregroundMark x1="76500" y1="77551" x2="70875" y2="693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552" y="3644721"/>
            <a:ext cx="2060620" cy="12621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10000" r="90000">
                        <a14:foregroundMark x1="37000" y1="36750" x2="50250" y2="65000"/>
                        <a14:foregroundMark x1="49750" y1="35750" x2="50375" y2="68000"/>
                        <a14:foregroundMark x1="53000" y1="54250" x2="61750" y2="65500"/>
                        <a14:foregroundMark x1="57500" y1="52000" x2="62500" y2="35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96" y="1863908"/>
            <a:ext cx="2779332" cy="1389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8444" y1="24889" x2="48444" y2="7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30" y="3509493"/>
            <a:ext cx="1532586" cy="15325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29733" y1="35782" x2="71600" y2="36256"/>
                        <a14:foregroundMark x1="72000" y1="36730" x2="72267" y2="61137"/>
                        <a14:foregroundMark x1="28533" y1="36256" x2="28800" y2="60427"/>
                        <a14:foregroundMark x1="29600" y1="61137" x2="72267" y2="60427"/>
                        <a14:foregroundMark x1="40933" y1="40284" x2="70667" y2="54739"/>
                        <a14:foregroundMark x1="41867" y1="59242" x2="68667" y2="40284"/>
                        <a14:foregroundMark x1="57333" y1="40047" x2="57467" y2="54502"/>
                        <a14:foregroundMark x1="44400" y1="40284" x2="44667" y2="57583"/>
                        <a14:foregroundMark x1="68933" y1="43602" x2="70133" y2="53081"/>
                        <a14:foregroundMark x1="33867" y1="43839" x2="37333" y2="547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55" y="1403004"/>
            <a:ext cx="3451672" cy="194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2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4082B489-11EC-4572-A7BA-BC8989CF1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33" y="525449"/>
            <a:ext cx="10396882" cy="1151965"/>
          </a:xfrm>
        </p:spPr>
        <p:txBody>
          <a:bodyPr/>
          <a:lstStyle/>
          <a:p>
            <a:pPr algn="ctr"/>
            <a:r>
              <a:rPr lang="ru-RU" dirty="0" smtClean="0"/>
              <a:t>Отслеживание результатов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4130899" cy="3311189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Количество просмотров, </a:t>
            </a:r>
            <a:r>
              <a:rPr lang="ru-RU" dirty="0" err="1" smtClean="0"/>
              <a:t>лайков</a:t>
            </a:r>
            <a:r>
              <a:rPr lang="ru-RU" dirty="0" smtClean="0"/>
              <a:t> и </a:t>
            </a:r>
            <a:r>
              <a:rPr lang="ru-RU" dirty="0" err="1" smtClean="0"/>
              <a:t>репостов</a:t>
            </a:r>
            <a:r>
              <a:rPr lang="ru-RU" dirty="0" smtClean="0"/>
              <a:t> в социальной сети «</a:t>
            </a:r>
            <a:r>
              <a:rPr lang="ru-RU" dirty="0" err="1" smtClean="0"/>
              <a:t>Вконтакте</a:t>
            </a:r>
            <a:r>
              <a:rPr lang="ru-RU" dirty="0" smtClean="0"/>
              <a:t>». Увеличение числа подписчиков.</a:t>
            </a:r>
          </a:p>
          <a:p>
            <a:pPr algn="ctr"/>
            <a:r>
              <a:rPr lang="ru-RU" dirty="0" smtClean="0"/>
              <a:t>Планируем достичь 500 просмотров, не менее 20 </a:t>
            </a:r>
            <a:r>
              <a:rPr lang="ru-RU" dirty="0" err="1" smtClean="0"/>
              <a:t>репостов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Использование </a:t>
            </a:r>
            <a:r>
              <a:rPr lang="en-US" dirty="0" err="1" smtClean="0"/>
              <a:t>google</a:t>
            </a:r>
            <a:r>
              <a:rPr lang="ru-RU" dirty="0" smtClean="0"/>
              <a:t>-аналитика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6333" y1="52605" x2="24667" y2="72941"/>
                        <a14:foregroundMark x1="55333" y1="36807" x2="63167" y2="74790"/>
                        <a14:backgroundMark x1="46500" y1="82185" x2="66167" y2="831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406" y="1803301"/>
            <a:ext cx="3567448" cy="353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7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8654" y="625354"/>
            <a:ext cx="7428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82" y="2010349"/>
            <a:ext cx="6441983" cy="429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149</TotalTime>
  <Words>229</Words>
  <Application>Microsoft Office PowerPoint</Application>
  <PresentationFormat>Произвольный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Главное мероприятие</vt:lpstr>
      <vt:lpstr>  Проектирование онлайн услуги:                          онлайн концерт «Мы дети твои, Россия», посвященный Дню россии. </vt:lpstr>
      <vt:lpstr>Цель проекта. Задачи. Сроки. </vt:lpstr>
      <vt:lpstr>Целевая аудитория. </vt:lpstr>
      <vt:lpstr>Анализ конкурентов</vt:lpstr>
      <vt:lpstr>Наши конкурентные преимущества </vt:lpstr>
      <vt:lpstr> Каналы и инструменты                            digital-продвижения</vt:lpstr>
      <vt:lpstr>Отслеживание результатов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Проектирование внеурочного мероприятия патриотической направленности онлайн-концерт, посвященный Дню Победы </dc:title>
  <dc:creator>Фиксик</dc:creator>
  <cp:lastModifiedBy>RePack by Diakov</cp:lastModifiedBy>
  <cp:revision>12</cp:revision>
  <dcterms:created xsi:type="dcterms:W3CDTF">2020-04-27T15:08:16Z</dcterms:created>
  <dcterms:modified xsi:type="dcterms:W3CDTF">2021-06-17T11:31:20Z</dcterms:modified>
</cp:coreProperties>
</file>