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72" r:id="rId5"/>
    <p:sldId id="258" r:id="rId6"/>
    <p:sldId id="259" r:id="rId7"/>
    <p:sldId id="273" r:id="rId8"/>
    <p:sldId id="261" r:id="rId9"/>
    <p:sldId id="262" r:id="rId10"/>
    <p:sldId id="263" r:id="rId11"/>
    <p:sldId id="264" r:id="rId12"/>
    <p:sldId id="265" r:id="rId13"/>
    <p:sldId id="274" r:id="rId14"/>
    <p:sldId id="266" r:id="rId15"/>
    <p:sldId id="267" r:id="rId16"/>
    <p:sldId id="268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471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6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8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008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65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1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08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5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00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844D-074D-4E79-A298-D75871C80083}" type="datetimeFigureOut">
              <a:rPr lang="ru-RU" smtClean="0"/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AF8A9-64F3-40FE-905F-094033FA4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42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0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548249"/>
          </a:xfrm>
        </p:spPr>
        <p:txBody>
          <a:bodyPr>
            <a:no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Сложение. </a:t>
            </a:r>
            <a:r>
              <a:rPr lang="ru-RU" sz="5400" dirty="0" smtClean="0">
                <a:latin typeface="Arial Black" panose="020B0A04020102020204" pitchFamily="34" charset="0"/>
              </a:rPr>
              <a:t/>
            </a:r>
            <a:br>
              <a:rPr lang="ru-RU" sz="5400" dirty="0" smtClean="0">
                <a:latin typeface="Arial Black" panose="020B0A04020102020204" pitchFamily="34" charset="0"/>
              </a:rPr>
            </a:br>
            <a:r>
              <a:rPr lang="ru-RU" sz="4400" i="1" dirty="0" smtClean="0">
                <a:latin typeface="Arial Black" panose="020B0A04020102020204" pitchFamily="34" charset="0"/>
              </a:rPr>
              <a:t>Конкретный смысл действия. </a:t>
            </a:r>
            <a:r>
              <a:rPr lang="ru-RU" sz="5400" dirty="0" smtClean="0">
                <a:latin typeface="Arial Black" panose="020B0A04020102020204" pitchFamily="34" charset="0"/>
              </a:rPr>
              <a:t/>
            </a:r>
            <a:br>
              <a:rPr lang="ru-RU" sz="5400" dirty="0" smtClean="0">
                <a:latin typeface="Arial Black" panose="020B0A04020102020204" pitchFamily="34" charset="0"/>
              </a:rPr>
            </a:br>
            <a:r>
              <a:rPr lang="ru-RU" sz="3600" dirty="0" smtClean="0">
                <a:latin typeface="Arial Black" panose="020B0A04020102020204" pitchFamily="34" charset="0"/>
              </a:rPr>
              <a:t>Понятия «числовое выражение», «числовое равенство»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1114" y="2289745"/>
            <a:ext cx="1603387" cy="20179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22716">
            <a:off x="6056073" y="9261"/>
            <a:ext cx="1057313" cy="16459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19278">
            <a:off x="974755" y="4352459"/>
            <a:ext cx="1682642" cy="19569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8266" y="377965"/>
            <a:ext cx="841321" cy="7803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391" y="3085263"/>
            <a:ext cx="841321" cy="78035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5670" y="342007"/>
            <a:ext cx="841321" cy="78035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571998" y="4840941"/>
            <a:ext cx="6956611" cy="16360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Составил: Решетова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      Татьяна Анатольевна,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     учитель начальных классов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       МОУ «</a:t>
            </a:r>
            <a:r>
              <a:rPr lang="ru-RU" dirty="0" err="1" smtClean="0">
                <a:latin typeface="Arial Black" panose="020B0A04020102020204" pitchFamily="34" charset="0"/>
                <a:cs typeface="Arial" panose="020B0604020202020204" pitchFamily="34" charset="0"/>
              </a:rPr>
              <a:t>Истринская</a:t>
            </a:r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 СОШ №3»</a:t>
            </a:r>
            <a:endParaRPr lang="ru-RU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129856">
            <a:off x="439762" y="1160544"/>
            <a:ext cx="1688738" cy="1920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15586">
            <a:off x="10344566" y="208433"/>
            <a:ext cx="1305305" cy="1657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3537" y="526074"/>
            <a:ext cx="1095634" cy="1626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85121">
            <a:off x="2983864" y="70509"/>
            <a:ext cx="1236945" cy="16526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53987" y="730541"/>
            <a:ext cx="842565" cy="7836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3977" y="1687281"/>
            <a:ext cx="841321" cy="78035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675" y="5268792"/>
            <a:ext cx="841321" cy="78035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7288" y="4670612"/>
            <a:ext cx="84132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2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Составьте числовое выражение по схематическому рисунку.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1978" y="1575336"/>
            <a:ext cx="10108044" cy="27190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346" y="2511707"/>
            <a:ext cx="896190" cy="902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780" y="2578587"/>
            <a:ext cx="896190" cy="9022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527" y="2578587"/>
            <a:ext cx="896190" cy="9022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463" y="2541395"/>
            <a:ext cx="896190" cy="902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273" y="2439938"/>
            <a:ext cx="896190" cy="9022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083" y="2483719"/>
            <a:ext cx="896190" cy="9022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485" y="2533597"/>
            <a:ext cx="896190" cy="9022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5888" t="24252" r="71027" b="55620"/>
          <a:stretch/>
        </p:blipFill>
        <p:spPr>
          <a:xfrm>
            <a:off x="4383046" y="4474803"/>
            <a:ext cx="2612329" cy="12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2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0717"/>
            <a:ext cx="10515600" cy="561624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4+3</a:t>
            </a:r>
          </a:p>
          <a:p>
            <a:pPr marL="0" indent="0" algn="ctr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5+2</a:t>
            </a:r>
          </a:p>
          <a:p>
            <a:pPr marL="0" indent="0" algn="ctr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1+7</a:t>
            </a:r>
          </a:p>
          <a:p>
            <a:pPr marL="0" indent="0" algn="ctr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3+6</a:t>
            </a:r>
            <a:endParaRPr lang="ru-RU" sz="8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035" t="22945" r="33973" b="57188"/>
          <a:stretch/>
        </p:blipFill>
        <p:spPr>
          <a:xfrm>
            <a:off x="475128" y="817470"/>
            <a:ext cx="4114801" cy="87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0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83459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Рисунок поможет …</a:t>
            </a:r>
            <a:endParaRPr lang="ru-RU" sz="9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6698" y="3787578"/>
            <a:ext cx="1761897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3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424" y="1825625"/>
            <a:ext cx="1087418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Рисунок поможет найти </a:t>
            </a:r>
            <a:r>
              <a:rPr lang="ru-RU" sz="6000" u="sng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значение суммы.</a:t>
            </a:r>
            <a:endParaRPr lang="ru-RU" sz="6000" u="sng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18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 Black" panose="020B0A04020102020204" pitchFamily="34" charset="0"/>
              </a:rPr>
              <a:t>Составьте числовое выражение.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0002" y="1931713"/>
            <a:ext cx="1611785" cy="1611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160" y="2914155"/>
            <a:ext cx="1583582" cy="15835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968" y="4016078"/>
            <a:ext cx="1433620" cy="1433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612" y="1988541"/>
            <a:ext cx="1729683" cy="17296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753" y="3901287"/>
            <a:ext cx="1548411" cy="15484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955" y="2158061"/>
            <a:ext cx="1586915" cy="15869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252" y="3636257"/>
            <a:ext cx="1516643" cy="15166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8509" y="2308420"/>
            <a:ext cx="1530693" cy="15306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035" y="2951519"/>
            <a:ext cx="1893520" cy="21291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376" y="1205736"/>
            <a:ext cx="10587318" cy="50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7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06318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Arial Black" panose="020B0A04020102020204" pitchFamily="34" charset="0"/>
              </a:rPr>
              <a:t>Используйте  рисунок для нахождения ответа. 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600" dirty="0" smtClean="0">
                <a:latin typeface="Arial Black" panose="020B0A04020102020204" pitchFamily="34" charset="0"/>
              </a:rPr>
              <a:t>5+3= </a:t>
            </a:r>
            <a:endParaRPr lang="ru-RU" sz="166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179" y="1338364"/>
            <a:ext cx="1761897" cy="2542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801" t="17194" r="9123" b="7523"/>
          <a:stretch/>
        </p:blipFill>
        <p:spPr>
          <a:xfrm>
            <a:off x="3160058" y="4001294"/>
            <a:ext cx="4365812" cy="209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28136"/>
            <a:ext cx="10515600" cy="53488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3+2=</a:t>
            </a:r>
          </a:p>
          <a:p>
            <a:pPr marL="0" indent="0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6+1=</a:t>
            </a:r>
          </a:p>
          <a:p>
            <a:pPr marL="0" indent="0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5+2=</a:t>
            </a:r>
          </a:p>
          <a:p>
            <a:pPr marL="0" indent="0">
              <a:buNone/>
            </a:pPr>
            <a:r>
              <a:rPr lang="ru-RU" sz="8800" dirty="0" smtClean="0">
                <a:latin typeface="Arial Black" panose="020B0A04020102020204" pitchFamily="34" charset="0"/>
              </a:rPr>
              <a:t>3+5=</a:t>
            </a:r>
            <a:endParaRPr lang="ru-RU" sz="88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70" r="36621" b="73657"/>
          <a:stretch/>
        </p:blipFill>
        <p:spPr>
          <a:xfrm>
            <a:off x="5507284" y="642423"/>
            <a:ext cx="6039260" cy="158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3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latin typeface="Arial Black" panose="020B0A04020102020204" pitchFamily="34" charset="0"/>
              </a:rPr>
              <a:t>равенства</a:t>
            </a:r>
            <a:endParaRPr lang="ru-RU" sz="80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000" dirty="0" smtClean="0">
                <a:latin typeface="Arial Black" panose="020B0A04020102020204" pitchFamily="34" charset="0"/>
              </a:rPr>
              <a:t>3+2=5</a:t>
            </a:r>
          </a:p>
          <a:p>
            <a:pPr marL="0" indent="0" algn="ctr">
              <a:buNone/>
            </a:pPr>
            <a:r>
              <a:rPr lang="ru-RU" sz="8000" dirty="0" smtClean="0">
                <a:latin typeface="Arial Black" panose="020B0A04020102020204" pitchFamily="34" charset="0"/>
              </a:rPr>
              <a:t>6+1=7</a:t>
            </a:r>
          </a:p>
          <a:p>
            <a:pPr marL="0" indent="0" algn="ctr">
              <a:buNone/>
            </a:pPr>
            <a:r>
              <a:rPr lang="ru-RU" sz="8000" dirty="0" smtClean="0">
                <a:latin typeface="Arial Black" panose="020B0A04020102020204" pitchFamily="34" charset="0"/>
              </a:rPr>
              <a:t>5+2=7</a:t>
            </a:r>
          </a:p>
          <a:p>
            <a:pPr marL="0" indent="0" algn="ctr">
              <a:buNone/>
            </a:pPr>
            <a:r>
              <a:rPr lang="ru-RU" sz="8000" dirty="0" smtClean="0">
                <a:latin typeface="Arial Black" panose="020B0A04020102020204" pitchFamily="34" charset="0"/>
              </a:rPr>
              <a:t>3+5=8</a:t>
            </a:r>
            <a:endParaRPr lang="ru-RU" sz="80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1825625"/>
            <a:ext cx="984735" cy="10322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535" y="2992859"/>
            <a:ext cx="981541" cy="10364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535" y="4318254"/>
            <a:ext cx="981541" cy="10364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534" y="5429538"/>
            <a:ext cx="981541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9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Повторим состав чисел.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2823" y="5058798"/>
            <a:ext cx="804742" cy="835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738" y="4986837"/>
            <a:ext cx="804742" cy="835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568" y="4938798"/>
            <a:ext cx="804742" cy="835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3356" y="4886195"/>
            <a:ext cx="804742" cy="835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720" y="4986837"/>
            <a:ext cx="804742" cy="835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632" y="4986837"/>
            <a:ext cx="804742" cy="835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543" y="4886195"/>
            <a:ext cx="804742" cy="835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455" y="4986837"/>
            <a:ext cx="804742" cy="835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3354" y="2802787"/>
            <a:ext cx="804742" cy="835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8218" y="2730988"/>
            <a:ext cx="804742" cy="835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587" y="2850617"/>
            <a:ext cx="804742" cy="8352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455" y="2850617"/>
            <a:ext cx="804742" cy="835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367" y="2732266"/>
            <a:ext cx="804742" cy="8352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718155"/>
            <a:ext cx="804742" cy="83522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480" y="2716008"/>
            <a:ext cx="804742" cy="8352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128" y="2701465"/>
            <a:ext cx="804742" cy="83522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9595" y="4222021"/>
            <a:ext cx="2267909" cy="8352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680" y="4249767"/>
            <a:ext cx="2267909" cy="8352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73" y="4183683"/>
            <a:ext cx="2267909" cy="83522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65" y="4416825"/>
            <a:ext cx="2267909" cy="83522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6939" y="2008857"/>
            <a:ext cx="2267909" cy="83522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242" y="2102455"/>
            <a:ext cx="2267909" cy="83522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767" y="2101961"/>
            <a:ext cx="2267909" cy="83522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42" y="1975588"/>
            <a:ext cx="2267909" cy="83522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823" y="2123939"/>
            <a:ext cx="481626" cy="48162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227" y="4360482"/>
            <a:ext cx="481626" cy="48162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0417" y="2207256"/>
            <a:ext cx="469433" cy="60355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8638" y="4337855"/>
            <a:ext cx="469433" cy="60355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3474" y="2046210"/>
            <a:ext cx="323116" cy="58526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6360" y="4499724"/>
            <a:ext cx="323116" cy="58526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96381" y="2906428"/>
            <a:ext cx="481626" cy="62794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58262" y="2902539"/>
            <a:ext cx="481626" cy="62794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0569" y="2872168"/>
            <a:ext cx="493819" cy="49381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012" y="2858192"/>
            <a:ext cx="481626" cy="48162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10"/>
          <a:srcRect l="26407" t="18015" r="25027" b="17229"/>
          <a:stretch/>
        </p:blipFill>
        <p:spPr>
          <a:xfrm>
            <a:off x="4403056" y="2214910"/>
            <a:ext cx="402600" cy="536800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9680" y="4421880"/>
            <a:ext cx="414115" cy="5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98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-474452"/>
            <a:ext cx="10515600" cy="8395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91258" y="3252997"/>
            <a:ext cx="804742" cy="83522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181819" y="508959"/>
            <a:ext cx="793630" cy="81950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97" y="1375499"/>
            <a:ext cx="331734" cy="4786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535" y="3235325"/>
            <a:ext cx="804742" cy="835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865" y="3235325"/>
            <a:ext cx="804742" cy="835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07" y="3235325"/>
            <a:ext cx="804742" cy="835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523" y="587821"/>
            <a:ext cx="804742" cy="835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301" y="540275"/>
            <a:ext cx="804742" cy="835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142" y="491806"/>
            <a:ext cx="804742" cy="835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348" y="470081"/>
            <a:ext cx="804742" cy="835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975" y="543920"/>
            <a:ext cx="804742" cy="8352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40" y="543920"/>
            <a:ext cx="804742" cy="835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931" y="543920"/>
            <a:ext cx="804742" cy="8352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520" y="3252997"/>
            <a:ext cx="804742" cy="83522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678" y="3252997"/>
            <a:ext cx="804742" cy="8352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2778" y="3235325"/>
            <a:ext cx="804742" cy="83522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2939" y="3193451"/>
            <a:ext cx="804742" cy="8352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105" y="1140326"/>
            <a:ext cx="2271818" cy="835224"/>
          </a:xfrm>
          <a:prstGeom prst="rect">
            <a:avLst/>
          </a:prstGeom>
        </p:spPr>
      </p:pic>
      <p:sp>
        <p:nvSpPr>
          <p:cNvPr id="22" name="Овал 21"/>
          <p:cNvSpPr/>
          <p:nvPr/>
        </p:nvSpPr>
        <p:spPr>
          <a:xfrm>
            <a:off x="6458078" y="3390181"/>
            <a:ext cx="45719" cy="517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0127" y="3910749"/>
            <a:ext cx="2267909" cy="83522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870" y="3899278"/>
            <a:ext cx="2267909" cy="83522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4723" y="3910749"/>
            <a:ext cx="2267909" cy="83522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3565" y="3910749"/>
            <a:ext cx="2267909" cy="83522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0257" y="1305305"/>
            <a:ext cx="2267909" cy="83522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3135" y="1235844"/>
            <a:ext cx="2267909" cy="83522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9427" y="1290089"/>
            <a:ext cx="2267909" cy="83522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449" y="1228969"/>
            <a:ext cx="433286" cy="62519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2026" y="3976917"/>
            <a:ext cx="432854" cy="62184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545" y="4005967"/>
            <a:ext cx="432854" cy="62184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7654" y="4005967"/>
            <a:ext cx="432854" cy="62184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2576" y="4044723"/>
            <a:ext cx="432854" cy="62184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4493" y="1375499"/>
            <a:ext cx="432854" cy="62184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7189" y="1303906"/>
            <a:ext cx="432854" cy="62184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1227" y="1375499"/>
            <a:ext cx="432854" cy="62184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6535" y="693436"/>
            <a:ext cx="498065" cy="49806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7639" y="3423699"/>
            <a:ext cx="493819" cy="49381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4139" y="3376378"/>
            <a:ext cx="493819" cy="493819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3649" y="587821"/>
            <a:ext cx="482097" cy="62410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0083" y="610833"/>
            <a:ext cx="458475" cy="59533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74425" y="3321521"/>
            <a:ext cx="466204" cy="60353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5941" y="615852"/>
            <a:ext cx="479666" cy="47966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2446" y="3388571"/>
            <a:ext cx="481626" cy="48162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14"/>
          <a:srcRect l="24976" t="11919" r="26140"/>
          <a:stretch/>
        </p:blipFill>
        <p:spPr>
          <a:xfrm>
            <a:off x="5348615" y="694614"/>
            <a:ext cx="323632" cy="583137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94056" y="735217"/>
            <a:ext cx="323116" cy="579170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12392" y="685001"/>
            <a:ext cx="323116" cy="57917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93598" y="611431"/>
            <a:ext cx="323116" cy="57917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42585" y="3271336"/>
            <a:ext cx="481626" cy="627942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46480" y="3275299"/>
            <a:ext cx="481626" cy="627942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0910" y="3423698"/>
            <a:ext cx="493819" cy="493819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7244" y="3360505"/>
            <a:ext cx="493819" cy="4938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7"/>
          <a:srcRect b="75487"/>
          <a:stretch/>
        </p:blipFill>
        <p:spPr>
          <a:xfrm>
            <a:off x="1423794" y="5000605"/>
            <a:ext cx="8841355" cy="12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3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0364" y="0"/>
            <a:ext cx="10103436" cy="663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26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933" y="115184"/>
            <a:ext cx="6526259" cy="65262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668" y="2223663"/>
            <a:ext cx="3669149" cy="3942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7157" t="16411" r="41619" b="64769"/>
          <a:stretch/>
        </p:blipFill>
        <p:spPr>
          <a:xfrm>
            <a:off x="6640945" y="602923"/>
            <a:ext cx="5263122" cy="108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980" y="0"/>
            <a:ext cx="4197691" cy="23612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2" y="-273319"/>
            <a:ext cx="4275108" cy="4275108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290910" y="537814"/>
            <a:ext cx="3865199" cy="20789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2823" t="2574"/>
          <a:stretch/>
        </p:blipFill>
        <p:spPr>
          <a:xfrm>
            <a:off x="4244197" y="2772556"/>
            <a:ext cx="6547448" cy="40329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3191" y="1710264"/>
            <a:ext cx="3596952" cy="23837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3964" y="3698598"/>
            <a:ext cx="1849610" cy="14233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4270" y="5058309"/>
            <a:ext cx="2621839" cy="15710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/>
          <a:srcRect l="5594" t="16148" r="56176" b="65031"/>
          <a:stretch/>
        </p:blipFill>
        <p:spPr>
          <a:xfrm>
            <a:off x="757423" y="4156372"/>
            <a:ext cx="3257000" cy="90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85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anose="020B0A04020102020204" pitchFamily="34" charset="0"/>
              </a:rPr>
              <a:t>Составим математические записи по картинкам.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530" r="41619" b="57669"/>
          <a:stretch/>
        </p:blipFill>
        <p:spPr>
          <a:xfrm>
            <a:off x="4885764" y="1690688"/>
            <a:ext cx="2151529" cy="3449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5709" b="30600"/>
          <a:stretch/>
        </p:blipFill>
        <p:spPr>
          <a:xfrm>
            <a:off x="1160474" y="5271247"/>
            <a:ext cx="10516511" cy="99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10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46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Сделайте схематический рисунок: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207" y="1644471"/>
            <a:ext cx="1323961" cy="1210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168" y="1551676"/>
            <a:ext cx="1868946" cy="15883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7114" y="1221358"/>
            <a:ext cx="1746129" cy="1746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6060" y="1472076"/>
            <a:ext cx="1328468" cy="1383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0066" y="1352774"/>
            <a:ext cx="1796092" cy="1621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207" y="2974645"/>
            <a:ext cx="2239259" cy="14928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2641" y="3139389"/>
            <a:ext cx="1626578" cy="9225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0178" y="2981523"/>
            <a:ext cx="2130819" cy="11551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28844" y="3063362"/>
            <a:ext cx="2537314" cy="12686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457" y="4530713"/>
            <a:ext cx="1349381" cy="14760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98880" y="4639386"/>
            <a:ext cx="1207522" cy="12197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38069" y="4639386"/>
            <a:ext cx="891150" cy="11691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37317" y="4714511"/>
            <a:ext cx="1491851" cy="10940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5"/>
          <a:srcRect l="22583" r="22303"/>
          <a:stretch/>
        </p:blipFill>
        <p:spPr>
          <a:xfrm>
            <a:off x="6216162" y="4420736"/>
            <a:ext cx="1282996" cy="139694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97501" y="4332019"/>
            <a:ext cx="944051" cy="140378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97041" y="4218400"/>
            <a:ext cx="1164823" cy="16310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8"/>
          <a:srcRect l="7359" t="33924" r="56469" b="47517"/>
          <a:stretch/>
        </p:blipFill>
        <p:spPr>
          <a:xfrm>
            <a:off x="8866158" y="3363054"/>
            <a:ext cx="2205318" cy="63649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9"/>
          <a:srcRect l="7800" t="33401" r="49412" b="47778"/>
          <a:stretch/>
        </p:blipFill>
        <p:spPr>
          <a:xfrm>
            <a:off x="8963115" y="1604448"/>
            <a:ext cx="2608730" cy="64545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0"/>
          <a:srcRect l="7213" t="32617" r="33826" b="46732"/>
          <a:stretch/>
        </p:blipFill>
        <p:spPr>
          <a:xfrm>
            <a:off x="7864440" y="5600676"/>
            <a:ext cx="3594848" cy="70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4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061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Что обозначает этот схематический рисунок?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6194" y="3011368"/>
            <a:ext cx="859611" cy="129246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75790" y="1875313"/>
            <a:ext cx="10092905" cy="270869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0" y="2690653"/>
            <a:ext cx="898720" cy="898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053" y="2657548"/>
            <a:ext cx="896190" cy="9022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1623" y="2679114"/>
            <a:ext cx="896190" cy="902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9442" y="2679114"/>
            <a:ext cx="896190" cy="9022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261" y="2706162"/>
            <a:ext cx="896190" cy="9022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3199" y="2702289"/>
            <a:ext cx="896190" cy="9022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5780" y="2706162"/>
            <a:ext cx="896190" cy="9022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7193" y="2662732"/>
            <a:ext cx="896190" cy="9022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20" y="4741577"/>
            <a:ext cx="859611" cy="12924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6059" y="4660901"/>
            <a:ext cx="835224" cy="12558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4880100"/>
            <a:ext cx="1091765" cy="101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0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86</Words>
  <Application>Microsoft Office PowerPoint</Application>
  <PresentationFormat>Широкоэкранный</PresentationFormat>
  <Paragraphs>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Тема Office</vt:lpstr>
      <vt:lpstr>Сложение.  Конкретный смысл действия.  Понятия «числовое выражение», «числовое равенство» </vt:lpstr>
      <vt:lpstr>Повторим состав чисел.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Составим математические записи по картинкам.</vt:lpstr>
      <vt:lpstr>Сделайте схематический рисунок:</vt:lpstr>
      <vt:lpstr>Что обозначает этот схематический рисунок?</vt:lpstr>
      <vt:lpstr>Составьте числовое выражение по схематическому рисунку.</vt:lpstr>
      <vt:lpstr>Презентация PowerPoint</vt:lpstr>
      <vt:lpstr>Презентация PowerPoint</vt:lpstr>
      <vt:lpstr>Презентация PowerPoint</vt:lpstr>
      <vt:lpstr>Составьте числовое выражение.</vt:lpstr>
      <vt:lpstr>Используйте  рисунок для нахождения ответа. </vt:lpstr>
      <vt:lpstr>Презентация PowerPoint</vt:lpstr>
      <vt:lpstr>равенства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1</dc:title>
  <dc:creator>izold</dc:creator>
  <cp:lastModifiedBy>izold</cp:lastModifiedBy>
  <cp:revision>18</cp:revision>
  <dcterms:created xsi:type="dcterms:W3CDTF">2022-12-04T15:10:50Z</dcterms:created>
  <dcterms:modified xsi:type="dcterms:W3CDTF">2023-07-10T16:13:25Z</dcterms:modified>
</cp:coreProperties>
</file>