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68" r:id="rId6"/>
    <p:sldId id="269" r:id="rId7"/>
    <p:sldId id="270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B68D-A304-4BD8-AFE9-131565D1879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07757-9EC4-433F-9C43-2F5637CAA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Устная часть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Bűcher</a:t>
            </a:r>
            <a:r>
              <a:rPr lang="en-US" b="1" dirty="0"/>
              <a:t> und das </a:t>
            </a:r>
            <a:r>
              <a:rPr lang="en-US" b="1" dirty="0" err="1"/>
              <a:t>Lesen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1.Welche </a:t>
            </a:r>
            <a:r>
              <a:rPr lang="en-US" dirty="0" err="1"/>
              <a:t>Bűcher</a:t>
            </a:r>
            <a:r>
              <a:rPr lang="en-US" dirty="0"/>
              <a:t> </a:t>
            </a:r>
            <a:r>
              <a:rPr lang="en-US" dirty="0" err="1"/>
              <a:t>lesen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gern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2.Wie </a:t>
            </a:r>
            <a:r>
              <a:rPr lang="en-US" dirty="0" err="1"/>
              <a:t>heisst</a:t>
            </a:r>
            <a:r>
              <a:rPr lang="en-US" dirty="0"/>
              <a:t> </a:t>
            </a:r>
            <a:r>
              <a:rPr lang="en-US" dirty="0" err="1"/>
              <a:t>ihr</a:t>
            </a:r>
            <a:r>
              <a:rPr lang="en-US" dirty="0"/>
              <a:t> </a:t>
            </a:r>
            <a:r>
              <a:rPr lang="en-US" dirty="0" err="1"/>
              <a:t>Lieblingsschriftsteller</a:t>
            </a:r>
            <a:r>
              <a:rPr lang="en-US" dirty="0"/>
              <a:t> /-in, </a:t>
            </a:r>
            <a:r>
              <a:rPr lang="en-US" dirty="0" err="1"/>
              <a:t>Dichter</a:t>
            </a:r>
            <a:r>
              <a:rPr lang="en-US" dirty="0"/>
              <a:t>/ -in??</a:t>
            </a:r>
            <a:endParaRPr lang="ru-RU" dirty="0"/>
          </a:p>
          <a:p>
            <a:r>
              <a:rPr lang="en-US" dirty="0"/>
              <a:t>3.Wie oft </a:t>
            </a:r>
            <a:r>
              <a:rPr lang="en-US" dirty="0" err="1"/>
              <a:t>besuchen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die </a:t>
            </a:r>
            <a:r>
              <a:rPr lang="en-US" dirty="0" err="1"/>
              <a:t>Bibliothek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4.Warum </a:t>
            </a:r>
            <a:r>
              <a:rPr lang="en-US" dirty="0" err="1"/>
              <a:t>lesen</a:t>
            </a:r>
            <a:r>
              <a:rPr lang="en-US" dirty="0"/>
              <a:t> die </a:t>
            </a:r>
            <a:r>
              <a:rPr lang="en-US" dirty="0" err="1"/>
              <a:t>modernen</a:t>
            </a:r>
            <a:r>
              <a:rPr lang="en-US" dirty="0"/>
              <a:t> </a:t>
            </a:r>
            <a:r>
              <a:rPr lang="en-US" dirty="0" err="1"/>
              <a:t>Jugendlichen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so </a:t>
            </a:r>
            <a:r>
              <a:rPr lang="en-US" dirty="0" err="1"/>
              <a:t>gern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frűher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5.Wie </a:t>
            </a:r>
            <a:r>
              <a:rPr lang="en-US" dirty="0" err="1"/>
              <a:t>kann</a:t>
            </a:r>
            <a:r>
              <a:rPr lang="en-US" dirty="0"/>
              <a:t> die </a:t>
            </a:r>
            <a:r>
              <a:rPr lang="en-US" dirty="0" err="1"/>
              <a:t>Lektűre</a:t>
            </a:r>
            <a:r>
              <a:rPr lang="en-US" dirty="0"/>
              <a:t> in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fremden</a:t>
            </a:r>
            <a:r>
              <a:rPr lang="en-US" dirty="0"/>
              <a:t> </a:t>
            </a:r>
            <a:r>
              <a:rPr lang="en-US" dirty="0" err="1"/>
              <a:t>Sprache</a:t>
            </a:r>
            <a:r>
              <a:rPr lang="en-US" dirty="0"/>
              <a:t> die </a:t>
            </a:r>
            <a:r>
              <a:rPr lang="en-US" dirty="0" err="1"/>
              <a:t>Sprachkenntnisse</a:t>
            </a:r>
            <a:r>
              <a:rPr lang="en-US" dirty="0"/>
              <a:t> </a:t>
            </a:r>
            <a:r>
              <a:rPr lang="en-US" dirty="0" err="1"/>
              <a:t>verbessern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6.Welches </a:t>
            </a:r>
            <a:r>
              <a:rPr lang="en-US" dirty="0" err="1"/>
              <a:t>Buch</a:t>
            </a:r>
            <a:r>
              <a:rPr lang="en-US" dirty="0"/>
              <a:t> </a:t>
            </a:r>
            <a:r>
              <a:rPr lang="en-US" dirty="0" err="1"/>
              <a:t>könnten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ihrem</a:t>
            </a:r>
            <a:r>
              <a:rPr lang="en-US" dirty="0"/>
              <a:t> Freund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Entspannung</a:t>
            </a:r>
            <a:r>
              <a:rPr lang="en-US" dirty="0"/>
              <a:t> </a:t>
            </a:r>
            <a:r>
              <a:rPr lang="en-US" dirty="0" err="1"/>
              <a:t>empfehlen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 </a:t>
            </a:r>
            <a:r>
              <a:rPr lang="en-US" dirty="0" err="1"/>
              <a:t>uusgerechnet</a:t>
            </a:r>
            <a:r>
              <a:rPr lang="en-US" dirty="0"/>
              <a:t> dieses </a:t>
            </a:r>
            <a:r>
              <a:rPr lang="en-US" dirty="0" err="1"/>
              <a:t>Buch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Wohnort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1.Wo </a:t>
            </a:r>
            <a:r>
              <a:rPr lang="en-US" dirty="0" err="1"/>
              <a:t>wohnen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2.Wie </a:t>
            </a:r>
            <a:r>
              <a:rPr lang="en-US" dirty="0" err="1"/>
              <a:t>meinen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, </a:t>
            </a:r>
            <a:r>
              <a:rPr lang="en-US" dirty="0" err="1"/>
              <a:t>wovon</a:t>
            </a:r>
            <a:r>
              <a:rPr lang="en-US" dirty="0"/>
              <a:t> </a:t>
            </a:r>
            <a:r>
              <a:rPr lang="en-US" dirty="0" err="1"/>
              <a:t>ihr</a:t>
            </a:r>
            <a:r>
              <a:rPr lang="en-US" dirty="0"/>
              <a:t> </a:t>
            </a:r>
            <a:r>
              <a:rPr lang="en-US" dirty="0" err="1"/>
              <a:t>Wohnort</a:t>
            </a:r>
            <a:r>
              <a:rPr lang="en-US" dirty="0"/>
              <a:t> </a:t>
            </a:r>
            <a:r>
              <a:rPr lang="en-US" dirty="0" err="1"/>
              <a:t>bekannt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3.Wann </a:t>
            </a:r>
            <a:r>
              <a:rPr lang="en-US" dirty="0" err="1"/>
              <a:t>wurde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Stadt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Siedlung</a:t>
            </a:r>
            <a:r>
              <a:rPr lang="en-US" dirty="0"/>
              <a:t> </a:t>
            </a:r>
            <a:r>
              <a:rPr lang="en-US" dirty="0" err="1"/>
              <a:t>gegrűndet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4.Welche </a:t>
            </a:r>
            <a:r>
              <a:rPr lang="en-US" dirty="0" err="1"/>
              <a:t>Jahreszeit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die </a:t>
            </a:r>
            <a:r>
              <a:rPr lang="en-US" dirty="0" err="1"/>
              <a:t>beste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Stadt</a:t>
            </a:r>
            <a:r>
              <a:rPr lang="en-US" dirty="0"/>
              <a:t>/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Siedlung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Besuch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Lieblingsort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Stadt</a:t>
            </a:r>
            <a:r>
              <a:rPr lang="en-US" dirty="0"/>
              <a:t>/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Siedlung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 Was </a:t>
            </a:r>
            <a:r>
              <a:rPr lang="en-US" dirty="0" err="1"/>
              <a:t>wűrden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empfehlen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Stadt</a:t>
            </a:r>
            <a:r>
              <a:rPr lang="en-US" dirty="0"/>
              <a:t>/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Siedlung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besichtigen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Schule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1.Wie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Stunden</a:t>
            </a:r>
            <a:r>
              <a:rPr lang="en-US" dirty="0"/>
              <a:t> </a:t>
            </a:r>
            <a:r>
              <a:rPr lang="en-US" dirty="0" err="1"/>
              <a:t>Unterricht</a:t>
            </a:r>
            <a:r>
              <a:rPr lang="en-US" dirty="0"/>
              <a:t>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täglich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2.Welches </a:t>
            </a:r>
            <a:r>
              <a:rPr lang="en-US" dirty="0" err="1"/>
              <a:t>Fach</a:t>
            </a:r>
            <a:r>
              <a:rPr lang="en-US" dirty="0"/>
              <a:t> </a:t>
            </a:r>
            <a:r>
              <a:rPr lang="en-US" dirty="0" err="1"/>
              <a:t>fällt</a:t>
            </a:r>
            <a:r>
              <a:rPr lang="en-US" dirty="0"/>
              <a:t> </a:t>
            </a:r>
            <a:r>
              <a:rPr lang="en-US" dirty="0" err="1"/>
              <a:t>ihnen</a:t>
            </a:r>
            <a:r>
              <a:rPr lang="en-US" dirty="0"/>
              <a:t> am </a:t>
            </a:r>
            <a:r>
              <a:rPr lang="en-US" dirty="0" err="1"/>
              <a:t>schwersten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3.Welcher </a:t>
            </a:r>
            <a:r>
              <a:rPr lang="en-US" dirty="0" err="1"/>
              <a:t>Wochentag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ihr</a:t>
            </a:r>
            <a:r>
              <a:rPr lang="en-US" dirty="0"/>
              <a:t> </a:t>
            </a:r>
            <a:r>
              <a:rPr lang="en-US" dirty="0" err="1"/>
              <a:t>liebster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4.Wie </a:t>
            </a:r>
            <a:r>
              <a:rPr lang="en-US" dirty="0" err="1"/>
              <a:t>steht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Sportunterricht</a:t>
            </a:r>
            <a:r>
              <a:rPr lang="en-US" dirty="0"/>
              <a:t> an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Schule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5.Wie </a:t>
            </a:r>
            <a:r>
              <a:rPr lang="en-US" dirty="0" err="1"/>
              <a:t>meinen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, ob </a:t>
            </a:r>
            <a:r>
              <a:rPr lang="en-US" dirty="0" err="1"/>
              <a:t>Schuluniform</a:t>
            </a:r>
            <a:r>
              <a:rPr lang="en-US" dirty="0"/>
              <a:t> </a:t>
            </a:r>
            <a:r>
              <a:rPr lang="en-US" dirty="0" err="1"/>
              <a:t>braucht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 nein?</a:t>
            </a:r>
            <a:endParaRPr lang="ru-RU" dirty="0"/>
          </a:p>
          <a:p>
            <a:r>
              <a:rPr lang="en-US" dirty="0"/>
              <a:t>6.Welche </a:t>
            </a:r>
            <a:r>
              <a:rPr lang="en-US" dirty="0" err="1"/>
              <a:t>Tipps</a:t>
            </a:r>
            <a:r>
              <a:rPr lang="en-US" dirty="0"/>
              <a:t> </a:t>
            </a:r>
            <a:r>
              <a:rPr lang="en-US" dirty="0" err="1"/>
              <a:t>könnten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ihren</a:t>
            </a:r>
            <a:r>
              <a:rPr lang="en-US" dirty="0"/>
              <a:t> </a:t>
            </a:r>
            <a:r>
              <a:rPr lang="en-US" dirty="0" err="1"/>
              <a:t>Freunden</a:t>
            </a:r>
            <a:r>
              <a:rPr lang="en-US" dirty="0"/>
              <a:t> </a:t>
            </a:r>
            <a:r>
              <a:rPr lang="en-US" dirty="0" err="1"/>
              <a:t>geben</a:t>
            </a:r>
            <a:r>
              <a:rPr lang="en-US" dirty="0"/>
              <a:t>, um die </a:t>
            </a:r>
            <a:r>
              <a:rPr lang="en-US" dirty="0" err="1"/>
              <a:t>Deutschkenntnisse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verbessern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Musik</a:t>
            </a:r>
            <a:r>
              <a:rPr lang="en-US" b="1" dirty="0"/>
              <a:t>, </a:t>
            </a:r>
            <a:r>
              <a:rPr lang="en-US" b="1" dirty="0" err="1"/>
              <a:t>Kunst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1.Welche </a:t>
            </a:r>
            <a:r>
              <a:rPr lang="en-US" dirty="0" err="1"/>
              <a:t>Musik</a:t>
            </a:r>
            <a:r>
              <a:rPr lang="en-US" dirty="0"/>
              <a:t> </a:t>
            </a:r>
            <a:r>
              <a:rPr lang="en-US" dirty="0" err="1"/>
              <a:t>hören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am </a:t>
            </a:r>
            <a:r>
              <a:rPr lang="en-US" dirty="0" err="1"/>
              <a:t>liebsten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2.Welches </a:t>
            </a:r>
            <a:r>
              <a:rPr lang="en-US" dirty="0" err="1"/>
              <a:t>Musikinstrument</a:t>
            </a:r>
            <a:r>
              <a:rPr lang="en-US" dirty="0"/>
              <a:t> </a:t>
            </a:r>
            <a:r>
              <a:rPr lang="en-US" dirty="0" err="1"/>
              <a:t>spielen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wollen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spielen</a:t>
            </a:r>
            <a:r>
              <a:rPr lang="en-US" dirty="0"/>
              <a:t> </a:t>
            </a:r>
            <a:r>
              <a:rPr lang="en-US" dirty="0" err="1"/>
              <a:t>lernen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3.Welche </a:t>
            </a:r>
            <a:r>
              <a:rPr lang="en-US" dirty="0" err="1"/>
              <a:t>Kunsttages</a:t>
            </a:r>
            <a:r>
              <a:rPr lang="en-US" dirty="0"/>
              <a:t> </a:t>
            </a:r>
            <a:r>
              <a:rPr lang="en-US" dirty="0" err="1"/>
              <a:t>könnten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Schule</a:t>
            </a:r>
            <a:r>
              <a:rPr lang="en-US" dirty="0"/>
              <a:t> </a:t>
            </a:r>
            <a:r>
              <a:rPr lang="en-US" dirty="0" err="1"/>
              <a:t>besuchen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4.Wie oft </a:t>
            </a:r>
            <a:r>
              <a:rPr lang="en-US" dirty="0" err="1"/>
              <a:t>werden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Schule</a:t>
            </a:r>
            <a:r>
              <a:rPr lang="en-US" dirty="0"/>
              <a:t> </a:t>
            </a:r>
            <a:r>
              <a:rPr lang="en-US" dirty="0" err="1"/>
              <a:t>Schulkonzerte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Theaterauffűhrungen</a:t>
            </a:r>
            <a:r>
              <a:rPr lang="en-US" dirty="0"/>
              <a:t> </a:t>
            </a:r>
            <a:r>
              <a:rPr lang="en-US" dirty="0" err="1"/>
              <a:t>angeboten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5.Was </a:t>
            </a:r>
            <a:r>
              <a:rPr lang="en-US" dirty="0" err="1"/>
              <a:t>bevorzugen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: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Theaterbesuch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einen</a:t>
            </a:r>
            <a:r>
              <a:rPr lang="en-US" dirty="0"/>
              <a:t> Film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Fernseher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6.Welche </a:t>
            </a:r>
            <a:r>
              <a:rPr lang="en-US" dirty="0" err="1"/>
              <a:t>Tipps</a:t>
            </a:r>
            <a:r>
              <a:rPr lang="en-US" dirty="0"/>
              <a:t> </a:t>
            </a:r>
            <a:r>
              <a:rPr lang="en-US" dirty="0" err="1"/>
              <a:t>könnten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ihren</a:t>
            </a:r>
            <a:r>
              <a:rPr lang="en-US" dirty="0"/>
              <a:t> </a:t>
            </a:r>
            <a:r>
              <a:rPr lang="en-US" dirty="0" err="1"/>
              <a:t>Freunden</a:t>
            </a:r>
            <a:r>
              <a:rPr lang="en-US" dirty="0"/>
              <a:t> </a:t>
            </a:r>
            <a:r>
              <a:rPr lang="en-US" dirty="0" err="1"/>
              <a:t>geben</a:t>
            </a:r>
            <a:r>
              <a:rPr lang="en-US" dirty="0"/>
              <a:t>, um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Freizeitgestaltung</a:t>
            </a:r>
            <a:r>
              <a:rPr lang="en-US" dirty="0"/>
              <a:t> </a:t>
            </a:r>
            <a:r>
              <a:rPr lang="en-US" dirty="0" err="1"/>
              <a:t>interessanter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machen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Umweltprobleme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1.Wo </a:t>
            </a:r>
            <a:r>
              <a:rPr lang="en-US" dirty="0" err="1"/>
              <a:t>möchten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lieber</a:t>
            </a:r>
            <a:r>
              <a:rPr lang="en-US" dirty="0"/>
              <a:t> </a:t>
            </a:r>
            <a:r>
              <a:rPr lang="en-US" dirty="0" err="1"/>
              <a:t>wohnen</a:t>
            </a:r>
            <a:r>
              <a:rPr lang="en-US" dirty="0"/>
              <a:t>: in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Gro</a:t>
            </a:r>
            <a:r>
              <a:rPr lang="ru-RU" dirty="0" err="1"/>
              <a:t>β</a:t>
            </a:r>
            <a:r>
              <a:rPr lang="en-US" dirty="0" err="1"/>
              <a:t>stadt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auf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Lande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2.Welche </a:t>
            </a:r>
            <a:r>
              <a:rPr lang="en-US" dirty="0" err="1"/>
              <a:t>Vorteile</a:t>
            </a:r>
            <a:r>
              <a:rPr lang="en-US" dirty="0"/>
              <a:t> hat das </a:t>
            </a:r>
            <a:r>
              <a:rPr lang="en-US" dirty="0" err="1"/>
              <a:t>Leben</a:t>
            </a:r>
            <a:r>
              <a:rPr lang="en-US" dirty="0"/>
              <a:t> auf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Lande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3.Worin </a:t>
            </a:r>
            <a:r>
              <a:rPr lang="en-US" dirty="0" err="1"/>
              <a:t>besteht</a:t>
            </a:r>
            <a:r>
              <a:rPr lang="en-US" dirty="0"/>
              <a:t> das </a:t>
            </a:r>
            <a:r>
              <a:rPr lang="en-US" dirty="0" err="1"/>
              <a:t>Hauptumweltproblem</a:t>
            </a:r>
            <a:r>
              <a:rPr lang="en-US" dirty="0"/>
              <a:t> </a:t>
            </a:r>
            <a:r>
              <a:rPr lang="en-US" dirty="0" err="1"/>
              <a:t>ihres</a:t>
            </a:r>
            <a:r>
              <a:rPr lang="en-US" dirty="0"/>
              <a:t> </a:t>
            </a:r>
            <a:r>
              <a:rPr lang="en-US" dirty="0" err="1"/>
              <a:t>Wohnortes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4.Machen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Freunde</a:t>
            </a:r>
            <a:r>
              <a:rPr lang="en-US" dirty="0"/>
              <a:t> und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Sorgen</a:t>
            </a:r>
            <a:r>
              <a:rPr lang="en-US" dirty="0"/>
              <a:t> </a:t>
            </a:r>
            <a:r>
              <a:rPr lang="en-US" dirty="0" err="1"/>
              <a:t>fűr</a:t>
            </a:r>
            <a:r>
              <a:rPr lang="en-US" dirty="0"/>
              <a:t> </a:t>
            </a:r>
            <a:r>
              <a:rPr lang="en-US" dirty="0" err="1"/>
              <a:t>Umweltprobleme</a:t>
            </a:r>
            <a:r>
              <a:rPr lang="en-US" dirty="0"/>
              <a:t>. </a:t>
            </a:r>
            <a:r>
              <a:rPr lang="en-US" dirty="0" err="1"/>
              <a:t>Warum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5.Nehmen </a:t>
            </a:r>
            <a:r>
              <a:rPr lang="en-US" dirty="0" err="1"/>
              <a:t>Sie</a:t>
            </a:r>
            <a:r>
              <a:rPr lang="en-US" dirty="0"/>
              <a:t> an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Umweltprojekt</a:t>
            </a:r>
            <a:r>
              <a:rPr lang="en-US" dirty="0"/>
              <a:t> in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Schule</a:t>
            </a:r>
            <a:r>
              <a:rPr lang="en-US" dirty="0"/>
              <a:t> </a:t>
            </a:r>
            <a:r>
              <a:rPr lang="en-US" dirty="0" err="1"/>
              <a:t>teil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 Was </a:t>
            </a:r>
            <a:r>
              <a:rPr lang="en-US" dirty="0" err="1"/>
              <a:t>wűrden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ihren</a:t>
            </a:r>
            <a:r>
              <a:rPr lang="en-US" dirty="0"/>
              <a:t> </a:t>
            </a:r>
            <a:r>
              <a:rPr lang="en-US" dirty="0" err="1"/>
              <a:t>Freunden</a:t>
            </a:r>
            <a:r>
              <a:rPr lang="en-US" dirty="0"/>
              <a:t> </a:t>
            </a:r>
            <a:r>
              <a:rPr lang="en-US" dirty="0" err="1"/>
              <a:t>empfehlen</a:t>
            </a:r>
            <a:r>
              <a:rPr lang="en-US" dirty="0"/>
              <a:t>, um die </a:t>
            </a:r>
            <a:r>
              <a:rPr lang="en-US" dirty="0" err="1"/>
              <a:t>Umweltsituation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Stadt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Siedlung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verbessern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Moderne</a:t>
            </a:r>
            <a:r>
              <a:rPr lang="en-US" b="1" dirty="0"/>
              <a:t> </a:t>
            </a:r>
            <a:r>
              <a:rPr lang="en-US" b="1" dirty="0" err="1"/>
              <a:t>Filmkunst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1.Gehen </a:t>
            </a:r>
            <a:r>
              <a:rPr lang="en-US" dirty="0" err="1"/>
              <a:t>Sie</a:t>
            </a:r>
            <a:r>
              <a:rPr lang="en-US" dirty="0"/>
              <a:t> oft ins Kino?</a:t>
            </a:r>
            <a:endParaRPr lang="ru-RU" dirty="0"/>
          </a:p>
          <a:p>
            <a:r>
              <a:rPr lang="en-US" dirty="0"/>
              <a:t>2.Welche </a:t>
            </a:r>
            <a:r>
              <a:rPr lang="en-US" dirty="0" err="1"/>
              <a:t>Filme</a:t>
            </a:r>
            <a:r>
              <a:rPr lang="en-US" dirty="0"/>
              <a:t> </a:t>
            </a:r>
            <a:r>
              <a:rPr lang="en-US" dirty="0" err="1"/>
              <a:t>bevorzugen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3.Warum </a:t>
            </a:r>
            <a:r>
              <a:rPr lang="en-US" dirty="0" err="1"/>
              <a:t>mögen</a:t>
            </a:r>
            <a:r>
              <a:rPr lang="en-US" dirty="0"/>
              <a:t>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Leute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Filme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Hause</a:t>
            </a:r>
            <a:r>
              <a:rPr lang="en-US" dirty="0"/>
              <a:t> </a:t>
            </a:r>
            <a:r>
              <a:rPr lang="en-US" dirty="0" err="1"/>
              <a:t>umschauen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4.Was </a:t>
            </a:r>
            <a:r>
              <a:rPr lang="en-US" dirty="0" err="1"/>
              <a:t>machen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gern</a:t>
            </a:r>
            <a:r>
              <a:rPr lang="en-US" dirty="0"/>
              <a:t> in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Freizeit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5.Wie </a:t>
            </a:r>
            <a:r>
              <a:rPr lang="en-US" dirty="0" err="1"/>
              <a:t>können</a:t>
            </a:r>
            <a:r>
              <a:rPr lang="en-US" dirty="0"/>
              <a:t> die </a:t>
            </a:r>
            <a:r>
              <a:rPr lang="en-US" dirty="0" err="1"/>
              <a:t>Filme</a:t>
            </a:r>
            <a:r>
              <a:rPr lang="en-US" dirty="0"/>
              <a:t> in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fremden</a:t>
            </a:r>
            <a:r>
              <a:rPr lang="en-US" dirty="0"/>
              <a:t> </a:t>
            </a:r>
            <a:r>
              <a:rPr lang="en-US" dirty="0" err="1"/>
              <a:t>Sprache</a:t>
            </a:r>
            <a:r>
              <a:rPr lang="en-US" dirty="0"/>
              <a:t> die </a:t>
            </a:r>
            <a:r>
              <a:rPr lang="en-US" dirty="0" err="1"/>
              <a:t>Sprachkenntnisse</a:t>
            </a:r>
            <a:r>
              <a:rPr lang="en-US" dirty="0"/>
              <a:t> </a:t>
            </a:r>
            <a:r>
              <a:rPr lang="en-US" dirty="0" err="1"/>
              <a:t>verbessern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Freizeit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300" dirty="0"/>
              <a:t>1.Haben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Freizeit</a:t>
            </a:r>
            <a:r>
              <a:rPr lang="en-US" sz="3300" dirty="0"/>
              <a:t> an </a:t>
            </a:r>
            <a:r>
              <a:rPr lang="en-US" sz="3300" dirty="0" err="1"/>
              <a:t>Arbeitstagen</a:t>
            </a:r>
            <a:r>
              <a:rPr lang="en-US" sz="3300" dirty="0"/>
              <a:t>? </a:t>
            </a:r>
            <a:r>
              <a:rPr lang="ru-RU" sz="3300" dirty="0" err="1"/>
              <a:t>Wie</a:t>
            </a:r>
            <a:r>
              <a:rPr lang="ru-RU" sz="3300" dirty="0"/>
              <a:t> </a:t>
            </a:r>
            <a:r>
              <a:rPr lang="ru-RU" sz="3300" dirty="0" err="1"/>
              <a:t>viel</a:t>
            </a:r>
            <a:r>
              <a:rPr lang="ru-RU" sz="3300" dirty="0"/>
              <a:t>?</a:t>
            </a:r>
          </a:p>
          <a:p>
            <a:r>
              <a:rPr lang="en-US" sz="3300" dirty="0"/>
              <a:t>2.Wie </a:t>
            </a:r>
            <a:r>
              <a:rPr lang="en-US" sz="3300" dirty="0" err="1"/>
              <a:t>verbringen</a:t>
            </a:r>
            <a:r>
              <a:rPr lang="en-US" sz="3300" dirty="0"/>
              <a:t>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gewöhnlich</a:t>
            </a:r>
            <a:r>
              <a:rPr lang="en-US" sz="3300" dirty="0"/>
              <a:t> </a:t>
            </a:r>
            <a:r>
              <a:rPr lang="en-US" sz="3300" dirty="0" err="1"/>
              <a:t>ihre</a:t>
            </a:r>
            <a:r>
              <a:rPr lang="en-US" sz="3300" dirty="0"/>
              <a:t> </a:t>
            </a:r>
            <a:r>
              <a:rPr lang="en-US" sz="3300" dirty="0" err="1"/>
              <a:t>Freizeit</a:t>
            </a:r>
            <a:r>
              <a:rPr lang="en-US" sz="3300" dirty="0"/>
              <a:t>?</a:t>
            </a:r>
            <a:endParaRPr lang="ru-RU" sz="3300" dirty="0"/>
          </a:p>
          <a:p>
            <a:r>
              <a:rPr lang="en-US" sz="3300" dirty="0"/>
              <a:t>3.Mit </a:t>
            </a:r>
            <a:r>
              <a:rPr lang="en-US" sz="3300" dirty="0" err="1"/>
              <a:t>wem</a:t>
            </a:r>
            <a:r>
              <a:rPr lang="en-US" sz="3300" dirty="0"/>
              <a:t> </a:t>
            </a:r>
            <a:r>
              <a:rPr lang="en-US" sz="3300" dirty="0" err="1"/>
              <a:t>bevorzugen</a:t>
            </a:r>
            <a:r>
              <a:rPr lang="en-US" sz="3300" dirty="0"/>
              <a:t>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ihre</a:t>
            </a:r>
            <a:r>
              <a:rPr lang="en-US" sz="3300" dirty="0"/>
              <a:t> </a:t>
            </a:r>
            <a:r>
              <a:rPr lang="en-US" sz="3300" dirty="0" err="1"/>
              <a:t>Freizeit</a:t>
            </a:r>
            <a:r>
              <a:rPr lang="en-US" sz="3300" dirty="0"/>
              <a:t> </a:t>
            </a:r>
            <a:r>
              <a:rPr lang="en-US" sz="3300" dirty="0" err="1"/>
              <a:t>zu</a:t>
            </a:r>
            <a:r>
              <a:rPr lang="en-US" sz="3300" dirty="0"/>
              <a:t> </a:t>
            </a:r>
            <a:r>
              <a:rPr lang="en-US" sz="3300" dirty="0" err="1"/>
              <a:t>verbringen</a:t>
            </a:r>
            <a:r>
              <a:rPr lang="en-US" sz="3300" dirty="0"/>
              <a:t>?</a:t>
            </a:r>
            <a:endParaRPr lang="ru-RU" sz="3300" dirty="0"/>
          </a:p>
          <a:p>
            <a:r>
              <a:rPr lang="en-US" sz="3300" dirty="0"/>
              <a:t>4.An </a:t>
            </a:r>
            <a:r>
              <a:rPr lang="en-US" sz="3300" dirty="0" err="1"/>
              <a:t>welchen</a:t>
            </a:r>
            <a:r>
              <a:rPr lang="en-US" sz="3300" dirty="0"/>
              <a:t> </a:t>
            </a:r>
            <a:r>
              <a:rPr lang="en-US" sz="3300" dirty="0" err="1"/>
              <a:t>Schulfreizeiaktivitäten</a:t>
            </a:r>
            <a:r>
              <a:rPr lang="en-US" sz="3300" dirty="0"/>
              <a:t> </a:t>
            </a:r>
            <a:r>
              <a:rPr lang="en-US" sz="3300" dirty="0" err="1"/>
              <a:t>nehmen</a:t>
            </a:r>
            <a:r>
              <a:rPr lang="en-US" sz="3300" dirty="0"/>
              <a:t>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teil</a:t>
            </a:r>
            <a:r>
              <a:rPr lang="en-US" sz="3300" dirty="0"/>
              <a:t>?</a:t>
            </a:r>
            <a:endParaRPr lang="ru-RU" sz="3300" dirty="0"/>
          </a:p>
          <a:p>
            <a:r>
              <a:rPr lang="en-US" sz="3300" dirty="0"/>
              <a:t>5.Sind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damit</a:t>
            </a:r>
            <a:r>
              <a:rPr lang="en-US" sz="3300" dirty="0"/>
              <a:t> </a:t>
            </a:r>
            <a:r>
              <a:rPr lang="en-US" sz="3300" dirty="0" err="1"/>
              <a:t>einverstanden</a:t>
            </a:r>
            <a:r>
              <a:rPr lang="en-US" sz="3300" dirty="0"/>
              <a:t>, </a:t>
            </a:r>
            <a:r>
              <a:rPr lang="en-US" sz="3300" dirty="0" err="1"/>
              <a:t>dass</a:t>
            </a:r>
            <a:r>
              <a:rPr lang="en-US" sz="3300" dirty="0"/>
              <a:t> </a:t>
            </a:r>
            <a:r>
              <a:rPr lang="en-US" sz="3300" dirty="0" err="1"/>
              <a:t>jeder</a:t>
            </a:r>
            <a:r>
              <a:rPr lang="en-US" sz="3300" dirty="0"/>
              <a:t> </a:t>
            </a:r>
            <a:r>
              <a:rPr lang="en-US" sz="3300" dirty="0" err="1"/>
              <a:t>Mensch</a:t>
            </a:r>
            <a:r>
              <a:rPr lang="en-US" sz="3300" dirty="0"/>
              <a:t> </a:t>
            </a:r>
            <a:r>
              <a:rPr lang="en-US" sz="3300" dirty="0" err="1"/>
              <a:t>fűr</a:t>
            </a:r>
            <a:r>
              <a:rPr lang="en-US" sz="3300" dirty="0"/>
              <a:t> den Sport </a:t>
            </a:r>
            <a:r>
              <a:rPr lang="en-US" sz="3300" dirty="0" err="1"/>
              <a:t>Freizeit</a:t>
            </a:r>
            <a:r>
              <a:rPr lang="en-US" sz="3300" dirty="0"/>
              <a:t> </a:t>
            </a:r>
            <a:r>
              <a:rPr lang="en-US" sz="3300" dirty="0" err="1"/>
              <a:t>finden</a:t>
            </a:r>
            <a:r>
              <a:rPr lang="en-US" sz="3300" dirty="0"/>
              <a:t> </a:t>
            </a:r>
            <a:r>
              <a:rPr lang="en-US" sz="3300" dirty="0" err="1"/>
              <a:t>soll</a:t>
            </a:r>
            <a:r>
              <a:rPr lang="en-US" sz="3300" dirty="0"/>
              <a:t>? </a:t>
            </a:r>
            <a:r>
              <a:rPr lang="en-US" sz="3300" dirty="0" err="1"/>
              <a:t>Warum</a:t>
            </a:r>
            <a:r>
              <a:rPr lang="en-US" sz="3300" dirty="0"/>
              <a:t>?</a:t>
            </a:r>
            <a:endParaRPr lang="ru-RU" sz="3300" dirty="0"/>
          </a:p>
          <a:p>
            <a:r>
              <a:rPr lang="en-US" sz="3300" dirty="0"/>
              <a:t>6.Welches Hobby </a:t>
            </a:r>
            <a:r>
              <a:rPr lang="en-US" sz="3300" dirty="0" err="1"/>
              <a:t>wűrden</a:t>
            </a:r>
            <a:r>
              <a:rPr lang="en-US" sz="3300" dirty="0"/>
              <a:t>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wählen</a:t>
            </a:r>
            <a:r>
              <a:rPr lang="en-US" sz="3300" dirty="0"/>
              <a:t>, </a:t>
            </a:r>
            <a:r>
              <a:rPr lang="en-US" sz="3300" dirty="0" err="1"/>
              <a:t>wenn</a:t>
            </a:r>
            <a:r>
              <a:rPr lang="en-US" sz="3300" dirty="0"/>
              <a:t> </a:t>
            </a:r>
            <a:r>
              <a:rPr lang="en-US" sz="3300" dirty="0" err="1"/>
              <a:t>Sie</a:t>
            </a:r>
            <a:r>
              <a:rPr lang="en-US" sz="3300" dirty="0"/>
              <a:t> </a:t>
            </a:r>
            <a:r>
              <a:rPr lang="en-US" sz="3300" dirty="0" err="1"/>
              <a:t>mehr</a:t>
            </a:r>
            <a:r>
              <a:rPr lang="en-US" sz="3300" dirty="0"/>
              <a:t> </a:t>
            </a:r>
            <a:r>
              <a:rPr lang="en-US" sz="3300" dirty="0" err="1"/>
              <a:t>Freizeit</a:t>
            </a:r>
            <a:r>
              <a:rPr lang="en-US" sz="3300" dirty="0"/>
              <a:t> </a:t>
            </a:r>
            <a:r>
              <a:rPr lang="en-US" sz="3300" dirty="0" err="1"/>
              <a:t>hätten</a:t>
            </a:r>
            <a:r>
              <a:rPr lang="en-US" sz="3300" dirty="0"/>
              <a:t>?</a:t>
            </a:r>
            <a:endParaRPr lang="ru-RU" sz="3300" dirty="0"/>
          </a:p>
          <a:p>
            <a:r>
              <a:rPr lang="en-US" sz="3300" dirty="0"/>
              <a:t> </a:t>
            </a:r>
            <a:endParaRPr lang="ru-RU" sz="33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Fernsehen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1.Was </a:t>
            </a:r>
            <a:r>
              <a:rPr lang="en-US" dirty="0" err="1"/>
              <a:t>machen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gern</a:t>
            </a:r>
            <a:r>
              <a:rPr lang="en-US" dirty="0"/>
              <a:t> in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Freizeit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2.Wie oft </a:t>
            </a:r>
            <a:r>
              <a:rPr lang="en-US" dirty="0" err="1"/>
              <a:t>gehen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ins Kino </a:t>
            </a:r>
            <a:r>
              <a:rPr lang="en-US" dirty="0" err="1"/>
              <a:t>oder</a:t>
            </a:r>
            <a:r>
              <a:rPr lang="en-US" dirty="0"/>
              <a:t> ins Theater?</a:t>
            </a:r>
            <a:endParaRPr lang="ru-RU" dirty="0"/>
          </a:p>
          <a:p>
            <a:r>
              <a:rPr lang="en-US" dirty="0"/>
              <a:t>3.Wie </a:t>
            </a:r>
            <a:r>
              <a:rPr lang="en-US" dirty="0" err="1"/>
              <a:t>lange</a:t>
            </a:r>
            <a:r>
              <a:rPr lang="en-US" dirty="0"/>
              <a:t> </a:t>
            </a:r>
            <a:r>
              <a:rPr lang="en-US" dirty="0" err="1"/>
              <a:t>sehen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taglich</a:t>
            </a:r>
            <a:r>
              <a:rPr lang="en-US" dirty="0"/>
              <a:t> fern?</a:t>
            </a:r>
            <a:endParaRPr lang="ru-RU" dirty="0"/>
          </a:p>
          <a:p>
            <a:r>
              <a:rPr lang="en-US" dirty="0"/>
              <a:t>4.Welche </a:t>
            </a:r>
            <a:r>
              <a:rPr lang="en-US" dirty="0" err="1"/>
              <a:t>Fernsehsendungen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Familie</a:t>
            </a:r>
            <a:r>
              <a:rPr lang="en-US" dirty="0"/>
              <a:t> </a:t>
            </a:r>
            <a:r>
              <a:rPr lang="en-US" dirty="0" err="1"/>
              <a:t>besonders</a:t>
            </a:r>
            <a:r>
              <a:rPr lang="en-US" dirty="0"/>
              <a:t> </a:t>
            </a:r>
            <a:r>
              <a:rPr lang="en-US" dirty="0" err="1"/>
              <a:t>beliebt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5.Was </a:t>
            </a:r>
            <a:r>
              <a:rPr lang="en-US" dirty="0" err="1"/>
              <a:t>bevorzugen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: das </a:t>
            </a:r>
            <a:r>
              <a:rPr lang="en-US" dirty="0" err="1"/>
              <a:t>Fernsehen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das Internet? </a:t>
            </a:r>
            <a:r>
              <a:rPr lang="en-US" dirty="0" err="1"/>
              <a:t>Warum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6.Welche </a:t>
            </a:r>
            <a:r>
              <a:rPr lang="en-US" dirty="0" err="1"/>
              <a:t>Fernsehsendungen</a:t>
            </a:r>
            <a:r>
              <a:rPr lang="en-US" dirty="0"/>
              <a:t> </a:t>
            </a:r>
            <a:r>
              <a:rPr lang="en-US" dirty="0" err="1"/>
              <a:t>konnten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ihren</a:t>
            </a:r>
            <a:r>
              <a:rPr lang="en-US" dirty="0"/>
              <a:t> </a:t>
            </a:r>
            <a:r>
              <a:rPr lang="en-US" dirty="0" err="1"/>
              <a:t>Freunden</a:t>
            </a:r>
            <a:r>
              <a:rPr lang="en-US" dirty="0"/>
              <a:t> </a:t>
            </a:r>
            <a:r>
              <a:rPr lang="en-US" dirty="0" err="1"/>
              <a:t>empfehlen</a:t>
            </a:r>
            <a:r>
              <a:rPr lang="en-US" dirty="0"/>
              <a:t>? </a:t>
            </a:r>
            <a:r>
              <a:rPr lang="en-US" dirty="0" err="1"/>
              <a:t>Warum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get_file (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2963069"/>
            <a:ext cx="63246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815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get_file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2605087"/>
            <a:ext cx="63817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09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get_file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2290762"/>
            <a:ext cx="58864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93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Unsere</a:t>
            </a:r>
            <a:r>
              <a:rPr lang="en-US" dirty="0" smtClean="0"/>
              <a:t> </a:t>
            </a:r>
            <a:r>
              <a:rPr lang="en-US" dirty="0" err="1" smtClean="0"/>
              <a:t>Heimat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wohnen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 Was </a:t>
            </a:r>
            <a:r>
              <a:rPr lang="en-US" dirty="0" err="1" smtClean="0"/>
              <a:t>verstehen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unter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Wort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err="1" smtClean="0"/>
              <a:t>Heimat</a:t>
            </a:r>
            <a:r>
              <a:rPr lang="ru-RU" dirty="0" smtClean="0"/>
              <a:t>»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ihren</a:t>
            </a:r>
            <a:r>
              <a:rPr lang="en-US" dirty="0" smtClean="0"/>
              <a:t> </a:t>
            </a:r>
            <a:r>
              <a:rPr lang="en-US" dirty="0" err="1" smtClean="0"/>
              <a:t>Wohnort</a:t>
            </a:r>
            <a:r>
              <a:rPr lang="en-US" dirty="0" smtClean="0"/>
              <a:t> </a:t>
            </a:r>
            <a:r>
              <a:rPr lang="en-US" dirty="0" err="1" smtClean="0"/>
              <a:t>gern</a:t>
            </a:r>
            <a:r>
              <a:rPr lang="en-US" dirty="0" smtClean="0"/>
              <a:t>?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Jahreszeit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die </a:t>
            </a:r>
            <a:r>
              <a:rPr lang="en-US" dirty="0" err="1" smtClean="0"/>
              <a:t>beste</a:t>
            </a:r>
            <a:r>
              <a:rPr lang="en-US" dirty="0" smtClean="0"/>
              <a:t>, um </a:t>
            </a:r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/</a:t>
            </a:r>
            <a:r>
              <a:rPr lang="en-US" dirty="0" err="1" smtClean="0"/>
              <a:t>Siedlung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besuchen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fühlen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in </a:t>
            </a:r>
            <a:r>
              <a:rPr lang="en-US" dirty="0" err="1" smtClean="0"/>
              <a:t>ihrer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/ </a:t>
            </a:r>
            <a:r>
              <a:rPr lang="en-US" dirty="0" err="1" smtClean="0"/>
              <a:t>Siedlung</a:t>
            </a:r>
            <a:r>
              <a:rPr lang="en-US" dirty="0" smtClean="0"/>
              <a:t> </a:t>
            </a:r>
            <a:r>
              <a:rPr lang="en-US" dirty="0" err="1" smtClean="0"/>
              <a:t>besonders</a:t>
            </a:r>
            <a:r>
              <a:rPr lang="en-US" dirty="0" smtClean="0"/>
              <a:t> </a:t>
            </a:r>
            <a:r>
              <a:rPr lang="en-US" dirty="0" err="1" smtClean="0"/>
              <a:t>wohl</a:t>
            </a:r>
            <a:r>
              <a:rPr lang="en-US" dirty="0" smtClean="0"/>
              <a:t>?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Sehenswürdigkeiten</a:t>
            </a:r>
            <a:r>
              <a:rPr lang="en-US" dirty="0" smtClean="0"/>
              <a:t> </a:t>
            </a:r>
            <a:r>
              <a:rPr lang="en-US" dirty="0" err="1" smtClean="0"/>
              <a:t>ihrer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/ </a:t>
            </a:r>
            <a:r>
              <a:rPr lang="en-US" dirty="0" err="1" smtClean="0"/>
              <a:t>Siedlung</a:t>
            </a:r>
            <a:r>
              <a:rPr lang="en-US" dirty="0" smtClean="0"/>
              <a:t> </a:t>
            </a:r>
            <a:r>
              <a:rPr lang="en-US" dirty="0" err="1" smtClean="0"/>
              <a:t>würden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raten</a:t>
            </a:r>
            <a:r>
              <a:rPr lang="en-US" dirty="0" smtClean="0"/>
              <a:t>, </a:t>
            </a:r>
            <a:r>
              <a:rPr lang="en-US" dirty="0" err="1" smtClean="0"/>
              <a:t>ihren</a:t>
            </a:r>
            <a:r>
              <a:rPr lang="en-US" dirty="0" smtClean="0"/>
              <a:t> </a:t>
            </a:r>
            <a:r>
              <a:rPr lang="en-US" dirty="0" err="1" smtClean="0"/>
              <a:t>Freunden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Deutschland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besichtigen</a:t>
            </a:r>
            <a:r>
              <a:rPr lang="en-US" smtClean="0"/>
              <a:t>?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Schule</a:t>
            </a:r>
            <a:r>
              <a:rPr lang="en-US" dirty="0" smtClean="0"/>
              <a:t> und </a:t>
            </a:r>
            <a:r>
              <a:rPr lang="en-US" dirty="0" err="1" smtClean="0"/>
              <a:t>Unterricht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Stunden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täglich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Welches</a:t>
            </a:r>
            <a:r>
              <a:rPr lang="en-US" dirty="0" smtClean="0"/>
              <a:t> </a:t>
            </a:r>
            <a:r>
              <a:rPr lang="en-US" dirty="0" err="1" smtClean="0"/>
              <a:t>Fach</a:t>
            </a:r>
            <a:r>
              <a:rPr lang="en-US" dirty="0" smtClean="0"/>
              <a:t> </a:t>
            </a:r>
            <a:r>
              <a:rPr lang="en-US" dirty="0" err="1" smtClean="0"/>
              <a:t>fällt</a:t>
            </a:r>
            <a:r>
              <a:rPr lang="en-US" dirty="0" smtClean="0"/>
              <a:t> </a:t>
            </a:r>
            <a:r>
              <a:rPr lang="en-US" dirty="0" err="1" smtClean="0"/>
              <a:t>Ihnen</a:t>
            </a:r>
            <a:r>
              <a:rPr lang="en-US" dirty="0" smtClean="0"/>
              <a:t> am </a:t>
            </a:r>
            <a:r>
              <a:rPr lang="en-US" dirty="0" err="1" smtClean="0"/>
              <a:t>schwersten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Welcher</a:t>
            </a:r>
            <a:r>
              <a:rPr lang="en-US" dirty="0" smtClean="0"/>
              <a:t> </a:t>
            </a:r>
            <a:r>
              <a:rPr lang="en-US" dirty="0" err="1" smtClean="0"/>
              <a:t>Wochentag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dirty="0" smtClean="0"/>
              <a:t> </a:t>
            </a:r>
            <a:r>
              <a:rPr lang="en-US" dirty="0" err="1" smtClean="0"/>
              <a:t>liebster</a:t>
            </a:r>
            <a:r>
              <a:rPr lang="en-US" dirty="0" smtClean="0"/>
              <a:t>?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steht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Sportunterricht</a:t>
            </a:r>
            <a:r>
              <a:rPr lang="en-US" dirty="0" smtClean="0"/>
              <a:t> an </a:t>
            </a:r>
            <a:r>
              <a:rPr lang="en-US" dirty="0" err="1" smtClean="0"/>
              <a:t>Ihrer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meinen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, ob man </a:t>
            </a:r>
            <a:r>
              <a:rPr lang="en-US" dirty="0" err="1" smtClean="0"/>
              <a:t>heute</a:t>
            </a:r>
            <a:r>
              <a:rPr lang="en-US" dirty="0" smtClean="0"/>
              <a:t> die </a:t>
            </a:r>
            <a:r>
              <a:rPr lang="en-US" dirty="0" err="1" smtClean="0"/>
              <a:t>Schuluniform</a:t>
            </a:r>
            <a:r>
              <a:rPr lang="en-US" dirty="0" smtClean="0"/>
              <a:t> </a:t>
            </a:r>
            <a:r>
              <a:rPr lang="en-US" dirty="0" err="1" smtClean="0"/>
              <a:t>braucht</a:t>
            </a:r>
            <a:r>
              <a:rPr lang="en-US" dirty="0" smtClean="0"/>
              <a:t>?  </a:t>
            </a:r>
            <a:r>
              <a:rPr lang="en-US" dirty="0" err="1" smtClean="0"/>
              <a:t>Warum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(nein)?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Tipps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ihren</a:t>
            </a:r>
            <a:r>
              <a:rPr lang="en-US" dirty="0" smtClean="0"/>
              <a:t> </a:t>
            </a:r>
            <a:r>
              <a:rPr lang="en-US" dirty="0" err="1" smtClean="0"/>
              <a:t>Freunden</a:t>
            </a:r>
            <a:r>
              <a:rPr lang="en-US" dirty="0" smtClean="0"/>
              <a:t> </a:t>
            </a:r>
            <a:r>
              <a:rPr lang="en-US" dirty="0" err="1" smtClean="0"/>
              <a:t>geben</a:t>
            </a:r>
            <a:r>
              <a:rPr lang="en-US" dirty="0" smtClean="0"/>
              <a:t>, um die </a:t>
            </a:r>
            <a:r>
              <a:rPr lang="en-US" dirty="0" err="1" smtClean="0"/>
              <a:t>Deutschkenntnisse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verbessern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Probleme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Schulbildung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lernen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oft </a:t>
            </a:r>
            <a:r>
              <a:rPr lang="en-US" dirty="0" err="1" smtClean="0"/>
              <a:t>Ärger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? </a:t>
            </a:r>
            <a:r>
              <a:rPr lang="en-US" dirty="0" err="1" smtClean="0"/>
              <a:t>Welche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Was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dirty="0" err="1" smtClean="0"/>
              <a:t>Lieblingsfächer</a:t>
            </a:r>
            <a:r>
              <a:rPr lang="en-US" dirty="0" smtClean="0"/>
              <a:t>?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fühlen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Prüfung</a:t>
            </a:r>
            <a:r>
              <a:rPr lang="en-US" dirty="0" smtClean="0"/>
              <a:t>/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Kontrolarbeit</a:t>
            </a:r>
            <a:r>
              <a:rPr lang="en-US" dirty="0" smtClean="0"/>
              <a:t>?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Schüler</a:t>
            </a:r>
            <a:r>
              <a:rPr lang="en-US" dirty="0" smtClean="0"/>
              <a:t>/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Schülerin</a:t>
            </a:r>
            <a:r>
              <a:rPr lang="en-US" dirty="0" smtClean="0"/>
              <a:t> </a:t>
            </a:r>
            <a:r>
              <a:rPr lang="en-US" dirty="0" err="1" smtClean="0"/>
              <a:t>raten</a:t>
            </a:r>
            <a:r>
              <a:rPr lang="en-US" dirty="0" smtClean="0"/>
              <a:t>, </a:t>
            </a:r>
            <a:r>
              <a:rPr lang="en-US" dirty="0" err="1" smtClean="0"/>
              <a:t>damit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/die </a:t>
            </a:r>
            <a:r>
              <a:rPr lang="en-US" dirty="0" err="1" smtClean="0"/>
              <a:t>die</a:t>
            </a:r>
            <a:r>
              <a:rPr lang="en-US" dirty="0" smtClean="0"/>
              <a:t> </a:t>
            </a:r>
            <a:r>
              <a:rPr lang="en-US" dirty="0" err="1" smtClean="0"/>
              <a:t>Prüfungen</a:t>
            </a:r>
            <a:r>
              <a:rPr lang="en-US" dirty="0" smtClean="0"/>
              <a:t> gut </a:t>
            </a:r>
            <a:r>
              <a:rPr lang="en-US" dirty="0" err="1" smtClean="0"/>
              <a:t>besteht</a:t>
            </a:r>
            <a:r>
              <a:rPr lang="en-US" smtClean="0"/>
              <a:t>?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Sport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1.Wie alt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2.Wie oft </a:t>
            </a:r>
            <a:r>
              <a:rPr lang="en-US" dirty="0" err="1"/>
              <a:t>treiben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Sport?</a:t>
            </a:r>
            <a:endParaRPr lang="ru-RU" dirty="0"/>
          </a:p>
          <a:p>
            <a:r>
              <a:rPr lang="en-US" dirty="0"/>
              <a:t>3.Welche </a:t>
            </a:r>
            <a:r>
              <a:rPr lang="en-US" dirty="0" err="1"/>
              <a:t>Sportart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unter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Jugendlichen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Region </a:t>
            </a:r>
            <a:r>
              <a:rPr lang="en-US" dirty="0" err="1"/>
              <a:t>besonders</a:t>
            </a:r>
            <a:r>
              <a:rPr lang="en-US" dirty="0"/>
              <a:t> </a:t>
            </a:r>
            <a:r>
              <a:rPr lang="en-US" dirty="0" err="1"/>
              <a:t>beliebt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4.Welche </a:t>
            </a:r>
            <a:r>
              <a:rPr lang="en-US" dirty="0" err="1"/>
              <a:t>Sportanlagen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in </a:t>
            </a:r>
            <a:r>
              <a:rPr lang="en-US" dirty="0" err="1"/>
              <a:t>ihrem</a:t>
            </a:r>
            <a:r>
              <a:rPr lang="en-US" dirty="0"/>
              <a:t> </a:t>
            </a:r>
            <a:r>
              <a:rPr lang="en-US" dirty="0" err="1"/>
              <a:t>Wohnort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5.Wie </a:t>
            </a:r>
            <a:r>
              <a:rPr lang="en-US" dirty="0" err="1"/>
              <a:t>meinen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, </a:t>
            </a:r>
            <a:r>
              <a:rPr lang="en-US" dirty="0" err="1"/>
              <a:t>warum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wichtig</a:t>
            </a:r>
            <a:r>
              <a:rPr lang="en-US" dirty="0"/>
              <a:t>, fit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bleiben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6.Was </a:t>
            </a:r>
            <a:r>
              <a:rPr lang="en-US" dirty="0" err="1"/>
              <a:t>wűrden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Menschen</a:t>
            </a:r>
            <a:r>
              <a:rPr lang="en-US" dirty="0"/>
              <a:t> </a:t>
            </a:r>
            <a:r>
              <a:rPr lang="en-US" dirty="0" err="1"/>
              <a:t>raten</a:t>
            </a:r>
            <a:r>
              <a:rPr lang="en-US" dirty="0"/>
              <a:t>, </a:t>
            </a:r>
            <a:r>
              <a:rPr lang="en-US" dirty="0" err="1"/>
              <a:t>der</a:t>
            </a:r>
            <a:r>
              <a:rPr lang="en-US" dirty="0"/>
              <a:t> fit </a:t>
            </a:r>
            <a:r>
              <a:rPr lang="en-US" dirty="0" err="1"/>
              <a:t>sein</a:t>
            </a:r>
            <a:r>
              <a:rPr lang="en-US" dirty="0"/>
              <a:t> will?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Sport_</a:t>
            </a:r>
            <a:r>
              <a:rPr lang="en-US" dirty="0"/>
              <a:t>___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1.Wie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Stunden</a:t>
            </a:r>
            <a:r>
              <a:rPr lang="en-US" dirty="0"/>
              <a:t> </a:t>
            </a:r>
            <a:r>
              <a:rPr lang="en-US" dirty="0" err="1"/>
              <a:t>Sportunterricht</a:t>
            </a:r>
            <a:r>
              <a:rPr lang="en-US" dirty="0"/>
              <a:t>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pro </a:t>
            </a:r>
            <a:r>
              <a:rPr lang="en-US" dirty="0" err="1"/>
              <a:t>Woche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2.Welche </a:t>
            </a:r>
            <a:r>
              <a:rPr lang="en-US" dirty="0" err="1"/>
              <a:t>Möglichkeiten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in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Schule</a:t>
            </a:r>
            <a:r>
              <a:rPr lang="en-US" dirty="0"/>
              <a:t>, um Sport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treiben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3.Welche </a:t>
            </a:r>
            <a:r>
              <a:rPr lang="en-US" dirty="0" err="1"/>
              <a:t>Sportart</a:t>
            </a:r>
            <a:r>
              <a:rPr lang="en-US" dirty="0"/>
              <a:t> </a:t>
            </a:r>
            <a:r>
              <a:rPr lang="en-US" dirty="0" err="1"/>
              <a:t>treiben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regelma</a:t>
            </a:r>
            <a:r>
              <a:rPr lang="ru-RU" dirty="0"/>
              <a:t>β</a:t>
            </a:r>
            <a:r>
              <a:rPr lang="en-US" dirty="0" err="1" smtClean="0"/>
              <a:t>ig</a:t>
            </a:r>
            <a:r>
              <a:rPr lang="ru-RU" dirty="0"/>
              <a:t>?</a:t>
            </a:r>
          </a:p>
          <a:p>
            <a:r>
              <a:rPr lang="en-US" dirty="0"/>
              <a:t>4.Welche </a:t>
            </a:r>
            <a:r>
              <a:rPr lang="en-US" dirty="0" err="1"/>
              <a:t>Wintersportarten</a:t>
            </a:r>
            <a:r>
              <a:rPr lang="en-US" dirty="0"/>
              <a:t>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gern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5.Möchten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extreme </a:t>
            </a:r>
            <a:r>
              <a:rPr lang="en-US" dirty="0" err="1"/>
              <a:t>Sportart</a:t>
            </a:r>
            <a:r>
              <a:rPr lang="en-US" dirty="0"/>
              <a:t> </a:t>
            </a:r>
            <a:r>
              <a:rPr lang="en-US" dirty="0" err="1"/>
              <a:t>treiben</a:t>
            </a:r>
            <a:r>
              <a:rPr lang="en-US" dirty="0"/>
              <a:t>?</a:t>
            </a:r>
            <a:endParaRPr lang="ru-RU" dirty="0"/>
          </a:p>
          <a:p>
            <a:r>
              <a:rPr lang="en-US" dirty="0"/>
              <a:t>6. Was </a:t>
            </a:r>
            <a:r>
              <a:rPr lang="en-US" dirty="0" err="1"/>
              <a:t>wűrden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ihrer</a:t>
            </a:r>
            <a:r>
              <a:rPr lang="en-US" dirty="0"/>
              <a:t> </a:t>
            </a:r>
            <a:r>
              <a:rPr lang="en-US" dirty="0" err="1"/>
              <a:t>Freundin</a:t>
            </a:r>
            <a:r>
              <a:rPr lang="en-US" dirty="0"/>
              <a:t>/ </a:t>
            </a:r>
            <a:r>
              <a:rPr lang="en-US" dirty="0" err="1"/>
              <a:t>ihrem</a:t>
            </a:r>
            <a:r>
              <a:rPr lang="en-US" dirty="0"/>
              <a:t> Freund </a:t>
            </a:r>
            <a:r>
              <a:rPr lang="en-US" dirty="0" err="1"/>
              <a:t>empfehlen</a:t>
            </a:r>
            <a:r>
              <a:rPr lang="en-US" dirty="0"/>
              <a:t>,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die fit und </a:t>
            </a:r>
            <a:r>
              <a:rPr lang="en-US" dirty="0" err="1"/>
              <a:t>gesund</a:t>
            </a:r>
            <a:r>
              <a:rPr lang="en-US" dirty="0"/>
              <a:t> </a:t>
            </a:r>
            <a:r>
              <a:rPr lang="en-US" dirty="0" err="1"/>
              <a:t>sein</a:t>
            </a:r>
            <a:r>
              <a:rPr lang="en-US" dirty="0"/>
              <a:t> will?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848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Устная часть ОГЭ</vt:lpstr>
      <vt:lpstr>Презентация PowerPoint</vt:lpstr>
      <vt:lpstr>Презентация PowerPoint</vt:lpstr>
      <vt:lpstr>Презентация PowerPoint</vt:lpstr>
      <vt:lpstr>Unsere Heimat</vt:lpstr>
      <vt:lpstr>Schule und Unterricht</vt:lpstr>
      <vt:lpstr>Probleme der Schulbildung</vt:lpstr>
      <vt:lpstr>Sport </vt:lpstr>
      <vt:lpstr>Sport____ </vt:lpstr>
      <vt:lpstr>Bűcher und das Lesen </vt:lpstr>
      <vt:lpstr>Wohnort </vt:lpstr>
      <vt:lpstr>Schule </vt:lpstr>
      <vt:lpstr>Musik, Kunst</vt:lpstr>
      <vt:lpstr>Umweltprobleme </vt:lpstr>
      <vt:lpstr>Moderne Filmkunst </vt:lpstr>
      <vt:lpstr>Freizeit </vt:lpstr>
      <vt:lpstr>Fernsehen </vt:lpstr>
      <vt:lpstr>Презентация PowerPoint</vt:lpstr>
    </vt:vector>
  </TitlesOfParts>
  <Company>GKH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Устная часть ОГЭ</dc:title>
  <dc:creator>Rimma</dc:creator>
  <cp:lastModifiedBy>User</cp:lastModifiedBy>
  <cp:revision>8</cp:revision>
  <dcterms:created xsi:type="dcterms:W3CDTF">2017-09-30T07:48:08Z</dcterms:created>
  <dcterms:modified xsi:type="dcterms:W3CDTF">2022-11-09T14:32:06Z</dcterms:modified>
</cp:coreProperties>
</file>