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5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6" r:id="rId10"/>
    <p:sldId id="267" r:id="rId11"/>
    <p:sldId id="263" r:id="rId12"/>
    <p:sldId id="264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251" y="0"/>
            <a:ext cx="7467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Изобразительное искусство, 5 класс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00251" y="2206120"/>
            <a:ext cx="7920880" cy="218884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Русский-народный </a:t>
            </a:r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</a:rPr>
              <a:t>головной убор </a:t>
            </a:r>
            <a:endParaRPr lang="ru-RU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80584" y="4725303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Выполнила: Погибельная А.В., учитель ИЗО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3848" y="6309320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Новосибирск, 2022 г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432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47332" y="6215"/>
            <a:ext cx="8640960" cy="48737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 Особое внимание уделялось орнаменту, украшавшему кокошник.</a:t>
            </a:r>
          </a:p>
          <a:p>
            <a:pPr marL="0" indent="0">
              <a:buNone/>
            </a:pPr>
            <a:r>
              <a:rPr lang="ru-RU" sz="2000" i="1" dirty="0" smtClean="0"/>
              <a:t>-Что </a:t>
            </a:r>
            <a:r>
              <a:rPr lang="ru-RU" sz="2000" i="1" dirty="0"/>
              <a:t>такое орнамент?</a:t>
            </a:r>
          </a:p>
          <a:p>
            <a:pPr marL="0" indent="0">
              <a:buNone/>
            </a:pPr>
            <a:r>
              <a:rPr lang="ru-RU" sz="2000" b="1" dirty="0" smtClean="0"/>
              <a:t>Орнамент</a:t>
            </a:r>
            <a:r>
              <a:rPr lang="ru-RU" sz="2000" dirty="0" smtClean="0"/>
              <a:t>- это узор</a:t>
            </a:r>
            <a:r>
              <a:rPr lang="ru-RU" sz="2000" dirty="0"/>
              <a:t>, основанный на повторе и чередовании составляющих его элементов; предназначается для украшения различных </a:t>
            </a:r>
            <a:r>
              <a:rPr lang="ru-RU" sz="2000" dirty="0" smtClean="0"/>
              <a:t>предметов.</a:t>
            </a:r>
            <a:endParaRPr lang="ru-RU" sz="2000" dirty="0"/>
          </a:p>
          <a:p>
            <a:pPr marL="0" indent="0">
              <a:buNone/>
            </a:pPr>
            <a:r>
              <a:rPr lang="ru-RU" sz="2000" i="1" dirty="0" smtClean="0"/>
              <a:t>-Какие </a:t>
            </a:r>
            <a:r>
              <a:rPr lang="ru-RU" sz="2000" i="1" dirty="0"/>
              <a:t>виды орнамента вы знаете?</a:t>
            </a:r>
          </a:p>
          <a:p>
            <a:pPr marL="0" indent="0">
              <a:buNone/>
            </a:pPr>
            <a:r>
              <a:rPr lang="ru-RU" sz="2000" dirty="0" smtClean="0"/>
              <a:t>Растительный </a:t>
            </a:r>
            <a:r>
              <a:rPr lang="ru-RU" sz="2000" dirty="0"/>
              <a:t>, геометрический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9340" y="4730591"/>
            <a:ext cx="8496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орнаменте головных уборов преобладал белый, красный, желтый, коричневый, черный цвета. Иногда нежный синий и натуральный зеленый.</a:t>
            </a:r>
          </a:p>
          <a:p>
            <a:r>
              <a:rPr lang="ru-RU" dirty="0" smtClean="0"/>
              <a:t>Белый цвет в народных представлениях связывался со светом, чистотой и олицетворял женское начало.</a:t>
            </a:r>
          </a:p>
          <a:p>
            <a:r>
              <a:rPr lang="ru-RU" dirty="0" smtClean="0"/>
              <a:t>На Руси «красный» означало и «красивый». «Красная девица» – нарядная, красивая. Красный был цветом солнца, огня, жизни, красоты.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5744" t="2703" r="5237" b="13514"/>
          <a:stretch/>
        </p:blipFill>
        <p:spPr>
          <a:xfrm>
            <a:off x="4833473" y="1899186"/>
            <a:ext cx="2664296" cy="26642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669750"/>
            <a:ext cx="2859383" cy="202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8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7560840" cy="150304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Практическая работа: </a:t>
            </a:r>
            <a:r>
              <a:rPr lang="ru-RU" sz="2400" dirty="0" smtClean="0"/>
              <a:t>придумай  </a:t>
            </a:r>
            <a:r>
              <a:rPr lang="ru-RU" sz="2400" dirty="0"/>
              <a:t>форму  кокошника,  шитого  жемчугом и золотой  нитью, </a:t>
            </a:r>
            <a:r>
              <a:rPr lang="ru-RU" sz="2400" dirty="0" smtClean="0"/>
              <a:t>нарисуй  его и укрась орнаментом.  </a:t>
            </a:r>
            <a:r>
              <a:rPr lang="ru-RU" sz="2400" dirty="0"/>
              <a:t>Используй  знания о ритме и симметрии.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6"/>
          <a:stretch/>
        </p:blipFill>
        <p:spPr bwMode="auto">
          <a:xfrm>
            <a:off x="179512" y="1700808"/>
            <a:ext cx="4108432" cy="2030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492" y="1671537"/>
            <a:ext cx="198120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9" t="13569" b="19309"/>
          <a:stretch/>
        </p:blipFill>
        <p:spPr bwMode="auto">
          <a:xfrm>
            <a:off x="6516216" y="1671537"/>
            <a:ext cx="2447340" cy="2239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10640"/>
            <a:ext cx="2296214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82" b="8786"/>
          <a:stretch/>
        </p:blipFill>
        <p:spPr bwMode="auto">
          <a:xfrm>
            <a:off x="2593992" y="4004561"/>
            <a:ext cx="2219782" cy="2489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12209"/>
            <a:ext cx="3631640" cy="272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008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0464" y="4475392"/>
            <a:ext cx="6059016" cy="79695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/>
              <a:t>СПАСИБО ЗА ВНИМАНИЕ!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136904" cy="2404864"/>
          </a:xfrm>
        </p:spPr>
        <p:txBody>
          <a:bodyPr>
            <a:normAutofit/>
          </a:bodyPr>
          <a:lstStyle/>
          <a:p>
            <a:r>
              <a:rPr lang="ru-RU" dirty="0"/>
              <a:t>	Что нового вы сегодня узнали на уроке?</a:t>
            </a:r>
          </a:p>
          <a:p>
            <a:r>
              <a:rPr lang="ru-RU" dirty="0"/>
              <a:t>	Какие </a:t>
            </a:r>
            <a:r>
              <a:rPr lang="ru-RU" dirty="0" smtClean="0"/>
              <a:t> головные уборы </a:t>
            </a:r>
            <a:r>
              <a:rPr lang="ru-RU" dirty="0"/>
              <a:t>вы знаете?</a:t>
            </a:r>
          </a:p>
          <a:p>
            <a:r>
              <a:rPr lang="ru-RU" dirty="0"/>
              <a:t>	Чем украшали головные уборы?</a:t>
            </a:r>
          </a:p>
          <a:p>
            <a:pPr marL="900113" indent="-900113"/>
            <a:r>
              <a:rPr lang="ru-RU" dirty="0"/>
              <a:t>	</a:t>
            </a:r>
            <a:r>
              <a:rPr lang="ru-RU" dirty="0" smtClean="0"/>
              <a:t>Какие цвета использовали при изображении    орнамента в головных уборах?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645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143000"/>
          </a:xfrm>
        </p:spPr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23862" y="1268760"/>
            <a:ext cx="7467600" cy="48737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 Изобразительное искусство. 5 класс: учебник для учащихся </a:t>
            </a:r>
            <a:r>
              <a:rPr lang="ru-RU" dirty="0" err="1"/>
              <a:t>общ.учреждений</a:t>
            </a:r>
            <a:r>
              <a:rPr lang="ru-RU" dirty="0"/>
              <a:t>,</a:t>
            </a:r>
          </a:p>
          <a:p>
            <a:pPr marL="0" indent="0">
              <a:buNone/>
            </a:pPr>
            <a:r>
              <a:rPr lang="ru-RU" dirty="0"/>
              <a:t>Е.А. Ермолинская, Е.С. </a:t>
            </a:r>
            <a:r>
              <a:rPr lang="ru-RU" dirty="0" err="1"/>
              <a:t>Медкова</a:t>
            </a:r>
            <a:r>
              <a:rPr lang="ru-RU" dirty="0"/>
              <a:t>, </a:t>
            </a:r>
            <a:r>
              <a:rPr lang="ru-RU" dirty="0" err="1"/>
              <a:t>Л.Г.Савенкова</a:t>
            </a: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dirty="0"/>
              <a:t>2. Изобразительное искусство. 5 класс. Электронная форма </a:t>
            </a:r>
            <a:r>
              <a:rPr lang="ru-RU" dirty="0" smtClean="0"/>
              <a:t>учебника. Е.А</a:t>
            </a:r>
            <a:r>
              <a:rPr lang="ru-RU" dirty="0"/>
              <a:t>. Ермолинская, Е.С. </a:t>
            </a:r>
            <a:r>
              <a:rPr lang="ru-RU" dirty="0" err="1"/>
              <a:t>Медкова</a:t>
            </a:r>
            <a:r>
              <a:rPr lang="ru-RU" dirty="0"/>
              <a:t>, </a:t>
            </a:r>
            <a:r>
              <a:rPr lang="ru-RU" dirty="0" err="1"/>
              <a:t>Л.Г.Савенкова</a:t>
            </a:r>
            <a:r>
              <a:rPr lang="ru-RU" dirty="0" smtClean="0"/>
              <a:t>. </a:t>
            </a:r>
            <a:r>
              <a:rPr lang="ru-RU" dirty="0" err="1"/>
              <a:t>Медиатека</a:t>
            </a:r>
            <a:r>
              <a:rPr lang="ru-RU" dirty="0"/>
              <a:t> </a:t>
            </a:r>
            <a:r>
              <a:rPr lang="ru-RU" dirty="0" smtClean="0"/>
              <a:t>Просвещение.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3. Уроки изобразительного искусства: 5 класс: методическое пособие / Е.А.  Ермолинская. </a:t>
            </a:r>
          </a:p>
          <a:p>
            <a:pPr marL="0" indent="0">
              <a:buNone/>
            </a:pPr>
            <a:r>
              <a:rPr lang="ru-RU"/>
              <a:t>4</a:t>
            </a:r>
            <a:r>
              <a:rPr lang="ru-RU" smtClean="0"/>
              <a:t>. </a:t>
            </a:r>
            <a:r>
              <a:rPr lang="ru-RU" dirty="0" smtClean="0"/>
              <a:t>Интернет-ресурсы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464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191555"/>
            <a:ext cx="3117726" cy="3563115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9" t="18640" r="28603" b="40098"/>
          <a:stretch/>
        </p:blipFill>
        <p:spPr bwMode="auto">
          <a:xfrm>
            <a:off x="93759" y="437797"/>
            <a:ext cx="5608314" cy="2720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6" t="7786" r="29485" b="28448"/>
          <a:stretch/>
        </p:blipFill>
        <p:spPr bwMode="auto">
          <a:xfrm>
            <a:off x="323528" y="3284984"/>
            <a:ext cx="4564401" cy="3469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1" t="13506" r="32784" b="36991"/>
          <a:stretch/>
        </p:blipFill>
        <p:spPr bwMode="auto">
          <a:xfrm>
            <a:off x="5868144" y="790303"/>
            <a:ext cx="3000877" cy="2174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21240"/>
            <a:ext cx="792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Ребята, о чем пойдет речь на уроке, как вы считаете? 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60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2276872"/>
            <a:ext cx="7092280" cy="1894362"/>
          </a:xfrm>
        </p:spPr>
        <p:txBody>
          <a:bodyPr>
            <a:normAutofit/>
          </a:bodyPr>
          <a:lstStyle/>
          <a:p>
            <a:pPr algn="ctr"/>
            <a:r>
              <a:rPr lang="ru-RU" sz="4800" i="1" dirty="0">
                <a:solidFill>
                  <a:schemeClr val="accent1">
                    <a:lumMod val="50000"/>
                  </a:schemeClr>
                </a:solidFill>
              </a:rPr>
              <a:t>Русский-народный головной убор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365104"/>
            <a:ext cx="6046440" cy="2009818"/>
          </a:xfrm>
        </p:spPr>
        <p:txBody>
          <a:bodyPr>
            <a:normAutofit/>
          </a:bodyPr>
          <a:lstStyle/>
          <a:p>
            <a:r>
              <a:rPr lang="ru-RU" sz="2400" dirty="0"/>
              <a:t>Цель: </a:t>
            </a:r>
            <a:r>
              <a:rPr lang="ru-RU" sz="1600" dirty="0"/>
              <a:t>познакомить учащихся с видами русско-народных головных уборов, символическим значением элементов и украшений головных уборов, с символикой </a:t>
            </a:r>
            <a:r>
              <a:rPr lang="ru-RU" sz="1600" dirty="0" smtClean="0"/>
              <a:t>цвета, воспитывать </a:t>
            </a:r>
            <a:r>
              <a:rPr lang="ru-RU" sz="1600" dirty="0"/>
              <a:t>интерес, любовь и гордость к народной культуре, развивать творческую самостоятельность, эстетический и художественный вкус.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280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27584" y="204242"/>
            <a:ext cx="7457256" cy="273630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Знаете ли вы, ребята,  </a:t>
            </a:r>
            <a:r>
              <a:rPr lang="ru-RU" dirty="0"/>
              <a:t>что  одной  из  главных  героинь  пушкинской «Сказки  о  царе  Салтане…»  является  Царевна  Лебедь.  Образ этот  очень  древний.  Считается, что  под  именем  Царевны </a:t>
            </a:r>
            <a:r>
              <a:rPr lang="ru-RU" dirty="0" smtClean="0"/>
              <a:t>Лебеди в русских </a:t>
            </a:r>
            <a:r>
              <a:rPr lang="ru-RU" dirty="0"/>
              <a:t>сказках скрывается богиня-мать, сотворившая </a:t>
            </a:r>
            <a:r>
              <a:rPr lang="ru-RU" dirty="0" smtClean="0"/>
              <a:t>в «начале </a:t>
            </a:r>
            <a:r>
              <a:rPr lang="ru-RU" dirty="0"/>
              <a:t>времён» всю нашу Вселенную. В славянских мифах она </a:t>
            </a:r>
            <a:r>
              <a:rPr lang="ru-RU" dirty="0" smtClean="0"/>
              <a:t>в</a:t>
            </a:r>
            <a:r>
              <a:rPr lang="ru-RU" dirty="0"/>
              <a:t> </a:t>
            </a:r>
            <a:r>
              <a:rPr lang="ru-RU" dirty="0" smtClean="0"/>
              <a:t>виде </a:t>
            </a:r>
            <a:r>
              <a:rPr lang="ru-RU" dirty="0"/>
              <a:t>водоплавающей птицы снесла в воды океана </a:t>
            </a:r>
            <a:r>
              <a:rPr lang="ru-RU" dirty="0" smtClean="0"/>
              <a:t>золотое </a:t>
            </a:r>
            <a:r>
              <a:rPr lang="ru-RU" dirty="0"/>
              <a:t>яйцо. Из скорлупы яйца образовались земля и небосвод, </a:t>
            </a:r>
          </a:p>
          <a:p>
            <a:pPr marL="0" indent="0">
              <a:buNone/>
            </a:pPr>
            <a:r>
              <a:rPr lang="ru-RU" dirty="0"/>
              <a:t>из белка — воздух, из желтка — солнце. Воспоминания об этом важном событии на протяжении многих веков сохранялись не только  в  мифах,  но  и  в  «небесном  ярусе»  женского  наряда  — головном уборе. 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6" t="29060" r="28894" b="24326"/>
          <a:stretch/>
        </p:blipFill>
        <p:spPr bwMode="auto">
          <a:xfrm>
            <a:off x="755576" y="2679540"/>
            <a:ext cx="7444729" cy="3922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087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467600" cy="1143000"/>
          </a:xfrm>
        </p:spPr>
        <p:txBody>
          <a:bodyPr/>
          <a:lstStyle/>
          <a:p>
            <a:pPr algn="ctr"/>
            <a:r>
              <a:rPr lang="ru-RU" dirty="0"/>
              <a:t>Недаром они имели «птичьи» названия: </a:t>
            </a:r>
            <a:r>
              <a:rPr lang="ru-RU" dirty="0" smtClean="0"/>
              <a:t>сорока</a:t>
            </a:r>
            <a:r>
              <a:rPr lang="ru-RU" dirty="0"/>
              <a:t>,  </a:t>
            </a:r>
            <a:r>
              <a:rPr lang="ru-RU" dirty="0" smtClean="0"/>
              <a:t>кокошник, кика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51" t="24343" r="27883" b="28940"/>
          <a:stretch/>
        </p:blipFill>
        <p:spPr bwMode="auto">
          <a:xfrm>
            <a:off x="92478" y="1412776"/>
            <a:ext cx="5254950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261" y="1470483"/>
            <a:ext cx="2692897" cy="2692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3316" y="4797152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Кика-праздничный головной убор замужних женщин, который полностью скрывал волосы. Часто с рогами.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379404"/>
            <a:ext cx="4067944" cy="2342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584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20261"/>
            <a:ext cx="7815626" cy="147178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Очелье</a:t>
            </a:r>
            <a:r>
              <a:rPr lang="ru-RU" sz="1800" b="1" dirty="0" smtClean="0"/>
              <a:t>-это </a:t>
            </a:r>
            <a:r>
              <a:rPr lang="ru-RU" sz="1800" b="1" dirty="0"/>
              <a:t>повязка на голову. Также этим словом называют часть головного убора, который прикрывает лоб (сорока, кокошник и т. д</a:t>
            </a:r>
            <a:r>
              <a:rPr lang="ru-RU" sz="1800" b="1" dirty="0" smtClean="0"/>
              <a:t>.)</a:t>
            </a:r>
            <a:br>
              <a:rPr lang="ru-RU" sz="1800" b="1" dirty="0" smtClean="0"/>
            </a:br>
            <a:r>
              <a:rPr lang="ru-RU" sz="1800" b="1" dirty="0" smtClean="0"/>
              <a:t> </a:t>
            </a:r>
            <a:endParaRPr lang="ru-RU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66" t="17128" r="29246" b="30251"/>
          <a:stretch/>
        </p:blipFill>
        <p:spPr bwMode="auto">
          <a:xfrm>
            <a:off x="251520" y="1660422"/>
            <a:ext cx="4468245" cy="2806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92043"/>
            <a:ext cx="3752025" cy="2774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583933"/>
            <a:ext cx="3093846" cy="2058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3534" y="5173741"/>
            <a:ext cx="266429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Очелье</a:t>
            </a:r>
            <a:r>
              <a:rPr lang="ru-RU" sz="2000" dirty="0"/>
              <a:t> </a:t>
            </a:r>
            <a:r>
              <a:rPr lang="ru-RU" dirty="0"/>
              <a:t>– вещь универсальная: его носят и мужчины, и </a:t>
            </a:r>
            <a:r>
              <a:rPr lang="ru-RU" dirty="0" smtClean="0"/>
              <a:t>женщины. </a:t>
            </a:r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2987824" y="5382508"/>
            <a:ext cx="1080120" cy="7827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54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dirty="0"/>
              <a:t>С нижнего края </a:t>
            </a:r>
            <a:r>
              <a:rPr lang="ru-RU" sz="2400" dirty="0" smtClean="0"/>
              <a:t>кокошника  </a:t>
            </a:r>
            <a:r>
              <a:rPr lang="ru-RU" sz="2400" dirty="0"/>
              <a:t>свисали </a:t>
            </a:r>
            <a:r>
              <a:rPr lang="ru-RU" sz="2400" b="1" dirty="0" err="1"/>
              <a:t>рясны</a:t>
            </a:r>
            <a:r>
              <a:rPr lang="ru-RU" sz="2400" dirty="0"/>
              <a:t>  —  нити  жемчуга,  символизирующие дождь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85" y="1412776"/>
            <a:ext cx="5302407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091" y="4437112"/>
            <a:ext cx="3477247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32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01506"/>
            <a:ext cx="7467600" cy="1143000"/>
          </a:xfrm>
        </p:spPr>
        <p:txBody>
          <a:bodyPr>
            <a:noAutofit/>
          </a:bodyPr>
          <a:lstStyle/>
          <a:p>
            <a:r>
              <a:rPr lang="ru-RU" sz="2400" dirty="0"/>
              <a:t>К головному  убору  прикреплялись  золотые  подвески-</a:t>
            </a:r>
            <a:r>
              <a:rPr lang="ru-RU" sz="2400" b="1" dirty="0" err="1"/>
              <a:t>колты</a:t>
            </a:r>
            <a:r>
              <a:rPr lang="ru-RU" sz="2400" dirty="0"/>
              <a:t> с изображением птиц и семян-ростков древа жизни. Рясны доходили до плеч женщины, свисая с углов кокошника; </a:t>
            </a:r>
            <a:r>
              <a:rPr lang="ru-RU" sz="2400" dirty="0" err="1"/>
              <a:t>колты</a:t>
            </a:r>
            <a:r>
              <a:rPr lang="ru-RU" sz="2400" dirty="0"/>
              <a:t> доходили до груди.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4904"/>
            <a:ext cx="5155257" cy="3682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7" t="9949" r="57488" b="19315"/>
          <a:stretch/>
        </p:blipFill>
        <p:spPr bwMode="auto">
          <a:xfrm>
            <a:off x="5868144" y="2148757"/>
            <a:ext cx="2552554" cy="4514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73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047" y="0"/>
            <a:ext cx="8286943" cy="15219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Ребята, а сейчас давайте обратимся к нашему электронному учебнику и разгадаем кроссворд.</a:t>
            </a:r>
            <a:endParaRPr lang="ru-RU" sz="32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 rotWithShape="1">
          <a:blip r:embed="rId2"/>
          <a:srcRect l="3995" t="13222" r="1506" b="6168"/>
          <a:stretch/>
        </p:blipFill>
        <p:spPr>
          <a:xfrm>
            <a:off x="231763" y="1736812"/>
            <a:ext cx="8558227" cy="4104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3307" t="32912" r="73542" b="18559"/>
          <a:stretch/>
        </p:blipFill>
        <p:spPr>
          <a:xfrm>
            <a:off x="2283970" y="2420013"/>
            <a:ext cx="2016224" cy="2376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4258" t="44726" r="75297" b="26486"/>
          <a:stretch/>
        </p:blipFill>
        <p:spPr>
          <a:xfrm>
            <a:off x="231763" y="4941168"/>
            <a:ext cx="1910106" cy="15121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42849" t="25833" r="19429" b="13313"/>
          <a:stretch/>
        </p:blipFill>
        <p:spPr>
          <a:xfrm>
            <a:off x="4598955" y="2114854"/>
            <a:ext cx="3292898" cy="29865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510876" y="5865367"/>
            <a:ext cx="4248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chemeClr val="accent3">
                    <a:lumMod val="75000"/>
                  </a:schemeClr>
                </a:solidFill>
              </a:rPr>
              <a:t>Молодцы, ребята, вы запомнили все новые термины.</a:t>
            </a:r>
            <a:endParaRPr lang="ru-RU" sz="2000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5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300</TotalTime>
  <Words>529</Words>
  <Application>Microsoft Office PowerPoint</Application>
  <PresentationFormat>Экран (4:3)</PresentationFormat>
  <Paragraphs>37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Century Schoolbook</vt:lpstr>
      <vt:lpstr>Wingdings</vt:lpstr>
      <vt:lpstr>Wingdings 2</vt:lpstr>
      <vt:lpstr>Эркер</vt:lpstr>
      <vt:lpstr>Изобразительное искусство, 5 класс</vt:lpstr>
      <vt:lpstr>Презентация PowerPoint</vt:lpstr>
      <vt:lpstr>Русский-народный головной убор </vt:lpstr>
      <vt:lpstr>Презентация PowerPoint</vt:lpstr>
      <vt:lpstr>Недаром они имели «птичьи» названия: сорока,  кокошник, кика</vt:lpstr>
      <vt:lpstr>Очелье-это повязка на голову. Также этим словом называют часть головного убора, который прикрывает лоб (сорока, кокошник и т. д.)  </vt:lpstr>
      <vt:lpstr>С нижнего края кокошника  свисали рясны  —  нити  жемчуга,  символизирующие дождь. </vt:lpstr>
      <vt:lpstr>К головному  убору  прикреплялись  золотые  подвески-колты с изображением птиц и семян-ростков древа жизни. Рясны доходили до плеч женщины, свисая с углов кокошника; колты доходили до груди.</vt:lpstr>
      <vt:lpstr>Ребята, а сейчас давайте обратимся к нашему электронному учебнику и разгадаем кроссворд.</vt:lpstr>
      <vt:lpstr>Презентация PowerPoint</vt:lpstr>
      <vt:lpstr>Практическая работа: придумай  форму  кокошника,  шитого  жемчугом и золотой  нитью, нарисуй  его и укрась орнаментом.  Используй  знания о ритме и симметрии.</vt:lpstr>
      <vt:lpstr>СПАСИБО ЗА ВНИМАНИЕ!</vt:lpstr>
      <vt:lpstr>Список литературы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Ученик</dc:creator>
  <cp:lastModifiedBy>Gotti</cp:lastModifiedBy>
  <cp:revision>26</cp:revision>
  <dcterms:created xsi:type="dcterms:W3CDTF">2021-02-16T07:42:56Z</dcterms:created>
  <dcterms:modified xsi:type="dcterms:W3CDTF">2023-07-10T17:12:01Z</dcterms:modified>
</cp:coreProperties>
</file>