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4" r:id="rId6"/>
    <p:sldId id="265" r:id="rId7"/>
    <p:sldId id="266" r:id="rId8"/>
    <p:sldId id="267" r:id="rId9"/>
    <p:sldId id="268" r:id="rId10"/>
    <p:sldId id="283" r:id="rId11"/>
    <p:sldId id="277" r:id="rId12"/>
    <p:sldId id="270" r:id="rId13"/>
    <p:sldId id="271" r:id="rId14"/>
    <p:sldId id="272" r:id="rId15"/>
    <p:sldId id="285" r:id="rId16"/>
    <p:sldId id="284" r:id="rId17"/>
    <p:sldId id="282" r:id="rId18"/>
    <p:sldId id="279" r:id="rId19"/>
    <p:sldId id="275" r:id="rId20"/>
    <p:sldId id="274" r:id="rId21"/>
    <p:sldId id="278" r:id="rId22"/>
    <p:sldId id="280" r:id="rId23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07" autoAdjust="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285BE-3CC9-44F9-B30C-36E0965BD06A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FA3BE6-AFE8-48ED-96CC-FC754A8691F0}">
      <dgm:prSet phldrT="[Текст]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МОЯ СЕМЬЯ</a:t>
          </a:r>
          <a:endParaRPr lang="ru-RU" b="1" dirty="0"/>
        </a:p>
      </dgm:t>
    </dgm:pt>
    <dgm:pt modelId="{456A080A-99AA-45E6-AA91-03D601232AF3}" type="parTrans" cxnId="{9193EB1C-DBFC-4644-B5D2-5B545FFFF177}">
      <dgm:prSet/>
      <dgm:spPr/>
      <dgm:t>
        <a:bodyPr/>
        <a:lstStyle/>
        <a:p>
          <a:endParaRPr lang="ru-RU"/>
        </a:p>
      </dgm:t>
    </dgm:pt>
    <dgm:pt modelId="{F1D4FDB8-25FE-4439-90D7-7EED1D50D189}" type="sibTrans" cxnId="{9193EB1C-DBFC-4644-B5D2-5B545FFFF177}">
      <dgm:prSet/>
      <dgm:spPr/>
      <dgm:t>
        <a:bodyPr/>
        <a:lstStyle/>
        <a:p>
          <a:endParaRPr lang="ru-RU"/>
        </a:p>
      </dgm:t>
    </dgm:pt>
    <dgm:pt modelId="{3747393B-9CAD-478B-ACD9-8AE93EEBB9AB}">
      <dgm:prSet phldrT="[Текст]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ГОРОД,В КОТОРОМ Я ЖИВУ </a:t>
          </a:r>
          <a:endParaRPr lang="ru-RU" b="1" dirty="0"/>
        </a:p>
      </dgm:t>
    </dgm:pt>
    <dgm:pt modelId="{D82612FF-A1D6-45AC-A28D-CF9055A3D74E}" type="parTrans" cxnId="{0B2A2908-B387-4595-A9D7-C58FCEF96D53}">
      <dgm:prSet/>
      <dgm:spPr/>
      <dgm:t>
        <a:bodyPr/>
        <a:lstStyle/>
        <a:p>
          <a:endParaRPr lang="ru-RU"/>
        </a:p>
      </dgm:t>
    </dgm:pt>
    <dgm:pt modelId="{7DB0DF7A-5C50-490B-9B8A-98639EFE7AEA}" type="sibTrans" cxnId="{0B2A2908-B387-4595-A9D7-C58FCEF96D53}">
      <dgm:prSet/>
      <dgm:spPr/>
      <dgm:t>
        <a:bodyPr/>
        <a:lstStyle/>
        <a:p>
          <a:endParaRPr lang="ru-RU"/>
        </a:p>
      </dgm:t>
    </dgm:pt>
    <dgm:pt modelId="{5017BF44-06E9-4B62-A2BC-70F2D0F4F7A2}">
      <dgm:prSet phldrT="[Текст]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ПРИРОДА  ТАТАРСТАНА</a:t>
          </a:r>
          <a:endParaRPr lang="ru-RU" b="1" dirty="0"/>
        </a:p>
      </dgm:t>
    </dgm:pt>
    <dgm:pt modelId="{AC2070AD-1D27-401F-BF58-BAD5B4A9E712}" type="parTrans" cxnId="{EF64F9C3-3C8F-47A8-95CF-9C70A0E2BB46}">
      <dgm:prSet/>
      <dgm:spPr/>
      <dgm:t>
        <a:bodyPr/>
        <a:lstStyle/>
        <a:p>
          <a:endParaRPr lang="ru-RU"/>
        </a:p>
      </dgm:t>
    </dgm:pt>
    <dgm:pt modelId="{6324DFC5-E9D8-4186-B468-79D7B7D28C1B}" type="sibTrans" cxnId="{EF64F9C3-3C8F-47A8-95CF-9C70A0E2BB46}">
      <dgm:prSet/>
      <dgm:spPr/>
      <dgm:t>
        <a:bodyPr/>
        <a:lstStyle/>
        <a:p>
          <a:endParaRPr lang="ru-RU"/>
        </a:p>
      </dgm:t>
    </dgm:pt>
    <dgm:pt modelId="{C5475C2D-2BC4-4A2D-A334-98A7EC1593D7}">
      <dgm:prSet phldrT="[Текст]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ИСТОРИЯ ТАТАРСТАНА</a:t>
          </a:r>
          <a:endParaRPr lang="ru-RU" b="1" dirty="0"/>
        </a:p>
      </dgm:t>
    </dgm:pt>
    <dgm:pt modelId="{D14D5A76-4AC3-42AB-B342-3F9AC3E2EB63}" type="parTrans" cxnId="{338D4BFC-A4E1-4C97-97C4-57B09341ACF5}">
      <dgm:prSet/>
      <dgm:spPr/>
      <dgm:t>
        <a:bodyPr/>
        <a:lstStyle/>
        <a:p>
          <a:endParaRPr lang="ru-RU"/>
        </a:p>
      </dgm:t>
    </dgm:pt>
    <dgm:pt modelId="{FD65CA85-B4ED-4B56-A7E3-FF551AC99433}" type="sibTrans" cxnId="{338D4BFC-A4E1-4C97-97C4-57B09341ACF5}">
      <dgm:prSet/>
      <dgm:spPr/>
      <dgm:t>
        <a:bodyPr/>
        <a:lstStyle/>
        <a:p>
          <a:endParaRPr lang="ru-RU"/>
        </a:p>
      </dgm:t>
    </dgm:pt>
    <dgm:pt modelId="{C680846B-EC21-41DB-8930-60E41D670009}">
      <dgm:prSet phldrT="[Текст]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КУЛЬТУРА, ТРАДИЦИИ  НАРОДОВ ТАТАРСТАНА</a:t>
          </a:r>
          <a:endParaRPr lang="ru-RU" b="1" dirty="0"/>
        </a:p>
      </dgm:t>
    </dgm:pt>
    <dgm:pt modelId="{CE7C64D6-3123-4DE2-B038-110B4AEDB975}" type="parTrans" cxnId="{E77DD032-C1A7-4254-B34A-7D2AE6EC185C}">
      <dgm:prSet/>
      <dgm:spPr/>
      <dgm:t>
        <a:bodyPr/>
        <a:lstStyle/>
        <a:p>
          <a:endParaRPr lang="ru-RU"/>
        </a:p>
      </dgm:t>
    </dgm:pt>
    <dgm:pt modelId="{65CAA45F-BA24-48A7-87B5-493FDC29C9E5}" type="sibTrans" cxnId="{E77DD032-C1A7-4254-B34A-7D2AE6EC185C}">
      <dgm:prSet/>
      <dgm:spPr/>
      <dgm:t>
        <a:bodyPr/>
        <a:lstStyle/>
        <a:p>
          <a:endParaRPr lang="ru-RU"/>
        </a:p>
      </dgm:t>
    </dgm:pt>
    <dgm:pt modelId="{C198EE46-98E3-4906-A9AF-AF72F449D713}">
      <dgm:prSet phldrT="[Текст]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ЧЕМ СЛАВИТСЯ МОЙ КРАЙ?</a:t>
          </a:r>
          <a:endParaRPr lang="ru-RU" b="1" dirty="0"/>
        </a:p>
      </dgm:t>
    </dgm:pt>
    <dgm:pt modelId="{FB255D05-A633-4F95-8E1A-479807B61372}" type="parTrans" cxnId="{BB79C27F-A9DC-4055-A4C6-94A830681092}">
      <dgm:prSet/>
      <dgm:spPr/>
      <dgm:t>
        <a:bodyPr/>
        <a:lstStyle/>
        <a:p>
          <a:endParaRPr lang="ru-RU"/>
        </a:p>
      </dgm:t>
    </dgm:pt>
    <dgm:pt modelId="{38DDC2B3-F4EA-4B00-AB7A-6C57C43BCD82}" type="sibTrans" cxnId="{BB79C27F-A9DC-4055-A4C6-94A830681092}">
      <dgm:prSet/>
      <dgm:spPr/>
      <dgm:t>
        <a:bodyPr/>
        <a:lstStyle/>
        <a:p>
          <a:endParaRPr lang="ru-RU"/>
        </a:p>
      </dgm:t>
    </dgm:pt>
    <dgm:pt modelId="{42F1956D-42CB-4844-A37C-1FCA824D3D08}" type="pres">
      <dgm:prSet presAssocID="{F0F285BE-3CC9-44F9-B30C-36E0965BD06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1CCF79-2714-4BE1-952A-A5726892FB7F}" type="pres">
      <dgm:prSet presAssocID="{EAFA3BE6-AFE8-48ED-96CC-FC754A8691F0}" presName="circle1" presStyleLbl="node1" presStyleIdx="0" presStyleCnt="6"/>
      <dgm:spPr>
        <a:solidFill>
          <a:schemeClr val="accent2">
            <a:lumMod val="50000"/>
          </a:schemeClr>
        </a:solidFill>
      </dgm:spPr>
    </dgm:pt>
    <dgm:pt modelId="{AEB0594F-19AC-498E-B643-0E9857165EC9}" type="pres">
      <dgm:prSet presAssocID="{EAFA3BE6-AFE8-48ED-96CC-FC754A8691F0}" presName="space" presStyleCnt="0"/>
      <dgm:spPr/>
    </dgm:pt>
    <dgm:pt modelId="{6F784D98-F542-40A7-A128-995D89CD18F5}" type="pres">
      <dgm:prSet presAssocID="{EAFA3BE6-AFE8-48ED-96CC-FC754A8691F0}" presName="rect1" presStyleLbl="alignAcc1" presStyleIdx="0" presStyleCnt="6"/>
      <dgm:spPr/>
      <dgm:t>
        <a:bodyPr/>
        <a:lstStyle/>
        <a:p>
          <a:endParaRPr lang="ru-RU"/>
        </a:p>
      </dgm:t>
    </dgm:pt>
    <dgm:pt modelId="{DFF17FA3-DB09-4407-8EFA-5826DE2B52BD}" type="pres">
      <dgm:prSet presAssocID="{3747393B-9CAD-478B-ACD9-8AE93EEBB9AB}" presName="vertSpace2" presStyleLbl="node1" presStyleIdx="0" presStyleCnt="6"/>
      <dgm:spPr/>
    </dgm:pt>
    <dgm:pt modelId="{DDCDC8F1-578E-4A3A-BE03-4B8C6A64396C}" type="pres">
      <dgm:prSet presAssocID="{3747393B-9CAD-478B-ACD9-8AE93EEBB9AB}" presName="circle2" presStyleLbl="node1" presStyleIdx="1" presStyleCnt="6"/>
      <dgm:spPr>
        <a:solidFill>
          <a:schemeClr val="accent2">
            <a:lumMod val="75000"/>
          </a:schemeClr>
        </a:solidFill>
      </dgm:spPr>
    </dgm:pt>
    <dgm:pt modelId="{44A0DA2C-41D7-43B6-9DA4-884B094D5DF1}" type="pres">
      <dgm:prSet presAssocID="{3747393B-9CAD-478B-ACD9-8AE93EEBB9AB}" presName="rect2" presStyleLbl="alignAcc1" presStyleIdx="1" presStyleCnt="6"/>
      <dgm:spPr/>
      <dgm:t>
        <a:bodyPr/>
        <a:lstStyle/>
        <a:p>
          <a:endParaRPr lang="ru-RU"/>
        </a:p>
      </dgm:t>
    </dgm:pt>
    <dgm:pt modelId="{53EF2C90-911E-4BC4-A1F3-689BFCE01F85}" type="pres">
      <dgm:prSet presAssocID="{5017BF44-06E9-4B62-A2BC-70F2D0F4F7A2}" presName="vertSpace3" presStyleLbl="node1" presStyleIdx="1" presStyleCnt="6"/>
      <dgm:spPr/>
    </dgm:pt>
    <dgm:pt modelId="{AD1CAD32-3F5D-4F5E-9807-ED480035D184}" type="pres">
      <dgm:prSet presAssocID="{5017BF44-06E9-4B62-A2BC-70F2D0F4F7A2}" presName="circle3" presStyleLbl="node1" presStyleIdx="2" presStyleCnt="6"/>
      <dgm:spPr>
        <a:solidFill>
          <a:schemeClr val="accent2">
            <a:lumMod val="60000"/>
            <a:lumOff val="40000"/>
          </a:schemeClr>
        </a:solidFill>
      </dgm:spPr>
    </dgm:pt>
    <dgm:pt modelId="{DFB4DD6A-D50D-4025-B6D3-8484C455F173}" type="pres">
      <dgm:prSet presAssocID="{5017BF44-06E9-4B62-A2BC-70F2D0F4F7A2}" presName="rect3" presStyleLbl="alignAcc1" presStyleIdx="2" presStyleCnt="6"/>
      <dgm:spPr/>
      <dgm:t>
        <a:bodyPr/>
        <a:lstStyle/>
        <a:p>
          <a:endParaRPr lang="ru-RU"/>
        </a:p>
      </dgm:t>
    </dgm:pt>
    <dgm:pt modelId="{5465B380-DFE3-4690-8B83-BBA55046E9FD}" type="pres">
      <dgm:prSet presAssocID="{C5475C2D-2BC4-4A2D-A334-98A7EC1593D7}" presName="vertSpace4" presStyleLbl="node1" presStyleIdx="2" presStyleCnt="6"/>
      <dgm:spPr/>
    </dgm:pt>
    <dgm:pt modelId="{A1B872F9-B864-49A7-8875-8EE64A47C0A8}" type="pres">
      <dgm:prSet presAssocID="{C5475C2D-2BC4-4A2D-A334-98A7EC1593D7}" presName="circle4" presStyleLbl="node1" presStyleIdx="3" presStyleCnt="6"/>
      <dgm:spPr>
        <a:solidFill>
          <a:schemeClr val="accent2">
            <a:lumMod val="40000"/>
            <a:lumOff val="60000"/>
          </a:schemeClr>
        </a:solidFill>
      </dgm:spPr>
    </dgm:pt>
    <dgm:pt modelId="{751D9718-93C0-4D44-ABDD-A7029716ABA4}" type="pres">
      <dgm:prSet presAssocID="{C5475C2D-2BC4-4A2D-A334-98A7EC1593D7}" presName="rect4" presStyleLbl="alignAcc1" presStyleIdx="3" presStyleCnt="6"/>
      <dgm:spPr/>
      <dgm:t>
        <a:bodyPr/>
        <a:lstStyle/>
        <a:p>
          <a:endParaRPr lang="ru-RU"/>
        </a:p>
      </dgm:t>
    </dgm:pt>
    <dgm:pt modelId="{476FB330-740E-4CAD-9ABD-5A57119E1E58}" type="pres">
      <dgm:prSet presAssocID="{C680846B-EC21-41DB-8930-60E41D670009}" presName="vertSpace5" presStyleLbl="node1" presStyleIdx="3" presStyleCnt="6"/>
      <dgm:spPr/>
    </dgm:pt>
    <dgm:pt modelId="{BFA9EED5-3865-436C-9527-91974317A9D8}" type="pres">
      <dgm:prSet presAssocID="{C680846B-EC21-41DB-8930-60E41D670009}" presName="circle5" presStyleLbl="node1" presStyleIdx="4" presStyleCnt="6"/>
      <dgm:spPr>
        <a:solidFill>
          <a:schemeClr val="accent2">
            <a:lumMod val="20000"/>
            <a:lumOff val="80000"/>
          </a:schemeClr>
        </a:solidFill>
      </dgm:spPr>
    </dgm:pt>
    <dgm:pt modelId="{61566D4F-6C42-4341-9CB3-83FFE353A2DC}" type="pres">
      <dgm:prSet presAssocID="{C680846B-EC21-41DB-8930-60E41D670009}" presName="rect5" presStyleLbl="alignAcc1" presStyleIdx="4" presStyleCnt="6"/>
      <dgm:spPr/>
      <dgm:t>
        <a:bodyPr/>
        <a:lstStyle/>
        <a:p>
          <a:endParaRPr lang="ru-RU"/>
        </a:p>
      </dgm:t>
    </dgm:pt>
    <dgm:pt modelId="{A1977445-A0EC-484B-B2D5-3BA14A009422}" type="pres">
      <dgm:prSet presAssocID="{C198EE46-98E3-4906-A9AF-AF72F449D713}" presName="vertSpace6" presStyleLbl="node1" presStyleIdx="4" presStyleCnt="6"/>
      <dgm:spPr/>
    </dgm:pt>
    <dgm:pt modelId="{1EF89011-C12F-440F-B80E-503C88B57F50}" type="pres">
      <dgm:prSet presAssocID="{C198EE46-98E3-4906-A9AF-AF72F449D713}" presName="circle6" presStyleLbl="node1" presStyleIdx="5" presStyleCnt="6"/>
      <dgm:spPr>
        <a:solidFill>
          <a:schemeClr val="accent6">
            <a:lumMod val="20000"/>
            <a:lumOff val="80000"/>
          </a:schemeClr>
        </a:solidFill>
      </dgm:spPr>
    </dgm:pt>
    <dgm:pt modelId="{1CB94EDE-CEBD-4AC9-BD32-DB773FBC4F21}" type="pres">
      <dgm:prSet presAssocID="{C198EE46-98E3-4906-A9AF-AF72F449D713}" presName="rect6" presStyleLbl="alignAcc1" presStyleIdx="5" presStyleCnt="6"/>
      <dgm:spPr/>
      <dgm:t>
        <a:bodyPr/>
        <a:lstStyle/>
        <a:p>
          <a:endParaRPr lang="ru-RU"/>
        </a:p>
      </dgm:t>
    </dgm:pt>
    <dgm:pt modelId="{9FF8ED51-B282-420E-BB5D-4DC295FE437F}" type="pres">
      <dgm:prSet presAssocID="{EAFA3BE6-AFE8-48ED-96CC-FC754A8691F0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ED1D2-F314-43F3-9A6D-3A82EB402A24}" type="pres">
      <dgm:prSet presAssocID="{3747393B-9CAD-478B-ACD9-8AE93EEBB9AB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12C82-2074-4829-B6B5-89335907E8D9}" type="pres">
      <dgm:prSet presAssocID="{5017BF44-06E9-4B62-A2BC-70F2D0F4F7A2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1F0395-21E6-4305-A88E-6969B806DA42}" type="pres">
      <dgm:prSet presAssocID="{C5475C2D-2BC4-4A2D-A334-98A7EC1593D7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819C2-7203-4B0B-89DB-5D354F23B46C}" type="pres">
      <dgm:prSet presAssocID="{C680846B-EC21-41DB-8930-60E41D670009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DFFDF-DC76-40D8-99F0-A3DD941E13E1}" type="pres">
      <dgm:prSet presAssocID="{C198EE46-98E3-4906-A9AF-AF72F449D713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A30A89-40D3-4087-8F3C-CDC4ACE6964C}" type="presOf" srcId="{C5475C2D-2BC4-4A2D-A334-98A7EC1593D7}" destId="{751D9718-93C0-4D44-ABDD-A7029716ABA4}" srcOrd="0" destOrd="0" presId="urn:microsoft.com/office/officeart/2005/8/layout/target3"/>
    <dgm:cxn modelId="{D2DE2B07-5ECF-4E4D-87BC-9706595A14ED}" type="presOf" srcId="{3747393B-9CAD-478B-ACD9-8AE93EEBB9AB}" destId="{C4AED1D2-F314-43F3-9A6D-3A82EB402A24}" srcOrd="1" destOrd="0" presId="urn:microsoft.com/office/officeart/2005/8/layout/target3"/>
    <dgm:cxn modelId="{9193EB1C-DBFC-4644-B5D2-5B545FFFF177}" srcId="{F0F285BE-3CC9-44F9-B30C-36E0965BD06A}" destId="{EAFA3BE6-AFE8-48ED-96CC-FC754A8691F0}" srcOrd="0" destOrd="0" parTransId="{456A080A-99AA-45E6-AA91-03D601232AF3}" sibTransId="{F1D4FDB8-25FE-4439-90D7-7EED1D50D189}"/>
    <dgm:cxn modelId="{338D4BFC-A4E1-4C97-97C4-57B09341ACF5}" srcId="{F0F285BE-3CC9-44F9-B30C-36E0965BD06A}" destId="{C5475C2D-2BC4-4A2D-A334-98A7EC1593D7}" srcOrd="3" destOrd="0" parTransId="{D14D5A76-4AC3-42AB-B342-3F9AC3E2EB63}" sibTransId="{FD65CA85-B4ED-4B56-A7E3-FF551AC99433}"/>
    <dgm:cxn modelId="{62C66AD7-DEC4-4262-9655-43A2A9B2E12C}" type="presOf" srcId="{C5475C2D-2BC4-4A2D-A334-98A7EC1593D7}" destId="{6C1F0395-21E6-4305-A88E-6969B806DA42}" srcOrd="1" destOrd="0" presId="urn:microsoft.com/office/officeart/2005/8/layout/target3"/>
    <dgm:cxn modelId="{11CAEACC-0173-4D73-95A0-F8B90DF987DB}" type="presOf" srcId="{C680846B-EC21-41DB-8930-60E41D670009}" destId="{19E819C2-7203-4B0B-89DB-5D354F23B46C}" srcOrd="1" destOrd="0" presId="urn:microsoft.com/office/officeart/2005/8/layout/target3"/>
    <dgm:cxn modelId="{E4187326-6C8A-47BC-ACAD-1F62594B5CB1}" type="presOf" srcId="{3747393B-9CAD-478B-ACD9-8AE93EEBB9AB}" destId="{44A0DA2C-41D7-43B6-9DA4-884B094D5DF1}" srcOrd="0" destOrd="0" presId="urn:microsoft.com/office/officeart/2005/8/layout/target3"/>
    <dgm:cxn modelId="{BB79C27F-A9DC-4055-A4C6-94A830681092}" srcId="{F0F285BE-3CC9-44F9-B30C-36E0965BD06A}" destId="{C198EE46-98E3-4906-A9AF-AF72F449D713}" srcOrd="5" destOrd="0" parTransId="{FB255D05-A633-4F95-8E1A-479807B61372}" sibTransId="{38DDC2B3-F4EA-4B00-AB7A-6C57C43BCD82}"/>
    <dgm:cxn modelId="{8BBD30BD-D201-4F70-9BC3-0F1E6BE53774}" type="presOf" srcId="{EAFA3BE6-AFE8-48ED-96CC-FC754A8691F0}" destId="{6F784D98-F542-40A7-A128-995D89CD18F5}" srcOrd="0" destOrd="0" presId="urn:microsoft.com/office/officeart/2005/8/layout/target3"/>
    <dgm:cxn modelId="{5B9ECA3B-BAF8-40B6-8B13-F30E0816BDDA}" type="presOf" srcId="{C198EE46-98E3-4906-A9AF-AF72F449D713}" destId="{1CB94EDE-CEBD-4AC9-BD32-DB773FBC4F21}" srcOrd="0" destOrd="0" presId="urn:microsoft.com/office/officeart/2005/8/layout/target3"/>
    <dgm:cxn modelId="{3FA9480C-608E-458C-8132-CCE0F9BDCF5D}" type="presOf" srcId="{5017BF44-06E9-4B62-A2BC-70F2D0F4F7A2}" destId="{DFB4DD6A-D50D-4025-B6D3-8484C455F173}" srcOrd="0" destOrd="0" presId="urn:microsoft.com/office/officeart/2005/8/layout/target3"/>
    <dgm:cxn modelId="{9145F7B9-5430-468A-81EA-C1835991BCA5}" type="presOf" srcId="{F0F285BE-3CC9-44F9-B30C-36E0965BD06A}" destId="{42F1956D-42CB-4844-A37C-1FCA824D3D08}" srcOrd="0" destOrd="0" presId="urn:microsoft.com/office/officeart/2005/8/layout/target3"/>
    <dgm:cxn modelId="{EF64F9C3-3C8F-47A8-95CF-9C70A0E2BB46}" srcId="{F0F285BE-3CC9-44F9-B30C-36E0965BD06A}" destId="{5017BF44-06E9-4B62-A2BC-70F2D0F4F7A2}" srcOrd="2" destOrd="0" parTransId="{AC2070AD-1D27-401F-BF58-BAD5B4A9E712}" sibTransId="{6324DFC5-E9D8-4186-B468-79D7B7D28C1B}"/>
    <dgm:cxn modelId="{74B7A055-23AE-4FE7-ADF8-A72CB6D5E967}" type="presOf" srcId="{C680846B-EC21-41DB-8930-60E41D670009}" destId="{61566D4F-6C42-4341-9CB3-83FFE353A2DC}" srcOrd="0" destOrd="0" presId="urn:microsoft.com/office/officeart/2005/8/layout/target3"/>
    <dgm:cxn modelId="{F9AF065C-CBB1-42C5-B05D-48868C5AA063}" type="presOf" srcId="{C198EE46-98E3-4906-A9AF-AF72F449D713}" destId="{AD8DFFDF-DC76-40D8-99F0-A3DD941E13E1}" srcOrd="1" destOrd="0" presId="urn:microsoft.com/office/officeart/2005/8/layout/target3"/>
    <dgm:cxn modelId="{7E78D45D-268B-41CE-AFDB-9A6FE344922D}" type="presOf" srcId="{EAFA3BE6-AFE8-48ED-96CC-FC754A8691F0}" destId="{9FF8ED51-B282-420E-BB5D-4DC295FE437F}" srcOrd="1" destOrd="0" presId="urn:microsoft.com/office/officeart/2005/8/layout/target3"/>
    <dgm:cxn modelId="{F799BB47-3276-4378-927C-06B124994FFB}" type="presOf" srcId="{5017BF44-06E9-4B62-A2BC-70F2D0F4F7A2}" destId="{50A12C82-2074-4829-B6B5-89335907E8D9}" srcOrd="1" destOrd="0" presId="urn:microsoft.com/office/officeart/2005/8/layout/target3"/>
    <dgm:cxn modelId="{0B2A2908-B387-4595-A9D7-C58FCEF96D53}" srcId="{F0F285BE-3CC9-44F9-B30C-36E0965BD06A}" destId="{3747393B-9CAD-478B-ACD9-8AE93EEBB9AB}" srcOrd="1" destOrd="0" parTransId="{D82612FF-A1D6-45AC-A28D-CF9055A3D74E}" sibTransId="{7DB0DF7A-5C50-490B-9B8A-98639EFE7AEA}"/>
    <dgm:cxn modelId="{E77DD032-C1A7-4254-B34A-7D2AE6EC185C}" srcId="{F0F285BE-3CC9-44F9-B30C-36E0965BD06A}" destId="{C680846B-EC21-41DB-8930-60E41D670009}" srcOrd="4" destOrd="0" parTransId="{CE7C64D6-3123-4DE2-B038-110B4AEDB975}" sibTransId="{65CAA45F-BA24-48A7-87B5-493FDC29C9E5}"/>
    <dgm:cxn modelId="{32058A24-49C2-43B8-BE9C-5C9CC328F260}" type="presParOf" srcId="{42F1956D-42CB-4844-A37C-1FCA824D3D08}" destId="{C51CCF79-2714-4BE1-952A-A5726892FB7F}" srcOrd="0" destOrd="0" presId="urn:microsoft.com/office/officeart/2005/8/layout/target3"/>
    <dgm:cxn modelId="{242A2BC6-3406-4A9B-B47E-30A8A899F2CC}" type="presParOf" srcId="{42F1956D-42CB-4844-A37C-1FCA824D3D08}" destId="{AEB0594F-19AC-498E-B643-0E9857165EC9}" srcOrd="1" destOrd="0" presId="urn:microsoft.com/office/officeart/2005/8/layout/target3"/>
    <dgm:cxn modelId="{C7374E9D-4399-4FE0-86C2-EFE34DB359A7}" type="presParOf" srcId="{42F1956D-42CB-4844-A37C-1FCA824D3D08}" destId="{6F784D98-F542-40A7-A128-995D89CD18F5}" srcOrd="2" destOrd="0" presId="urn:microsoft.com/office/officeart/2005/8/layout/target3"/>
    <dgm:cxn modelId="{4B974ECB-D8B2-4B1A-909E-F4F421D5B2A2}" type="presParOf" srcId="{42F1956D-42CB-4844-A37C-1FCA824D3D08}" destId="{DFF17FA3-DB09-4407-8EFA-5826DE2B52BD}" srcOrd="3" destOrd="0" presId="urn:microsoft.com/office/officeart/2005/8/layout/target3"/>
    <dgm:cxn modelId="{FCCCE694-266D-4060-95F3-365BB0104142}" type="presParOf" srcId="{42F1956D-42CB-4844-A37C-1FCA824D3D08}" destId="{DDCDC8F1-578E-4A3A-BE03-4B8C6A64396C}" srcOrd="4" destOrd="0" presId="urn:microsoft.com/office/officeart/2005/8/layout/target3"/>
    <dgm:cxn modelId="{0D2BB136-12C1-423D-87FC-F086936F6E5B}" type="presParOf" srcId="{42F1956D-42CB-4844-A37C-1FCA824D3D08}" destId="{44A0DA2C-41D7-43B6-9DA4-884B094D5DF1}" srcOrd="5" destOrd="0" presId="urn:microsoft.com/office/officeart/2005/8/layout/target3"/>
    <dgm:cxn modelId="{50034031-41AB-4C61-823E-1C773FC8153B}" type="presParOf" srcId="{42F1956D-42CB-4844-A37C-1FCA824D3D08}" destId="{53EF2C90-911E-4BC4-A1F3-689BFCE01F85}" srcOrd="6" destOrd="0" presId="urn:microsoft.com/office/officeart/2005/8/layout/target3"/>
    <dgm:cxn modelId="{2BBFBCF6-FAFD-4C37-8475-809ECF75123F}" type="presParOf" srcId="{42F1956D-42CB-4844-A37C-1FCA824D3D08}" destId="{AD1CAD32-3F5D-4F5E-9807-ED480035D184}" srcOrd="7" destOrd="0" presId="urn:microsoft.com/office/officeart/2005/8/layout/target3"/>
    <dgm:cxn modelId="{35201B7E-D613-485D-AA2A-45C998393F89}" type="presParOf" srcId="{42F1956D-42CB-4844-A37C-1FCA824D3D08}" destId="{DFB4DD6A-D50D-4025-B6D3-8484C455F173}" srcOrd="8" destOrd="0" presId="urn:microsoft.com/office/officeart/2005/8/layout/target3"/>
    <dgm:cxn modelId="{4DCE0206-E3A8-4832-8EAD-F833B05F72BF}" type="presParOf" srcId="{42F1956D-42CB-4844-A37C-1FCA824D3D08}" destId="{5465B380-DFE3-4690-8B83-BBA55046E9FD}" srcOrd="9" destOrd="0" presId="urn:microsoft.com/office/officeart/2005/8/layout/target3"/>
    <dgm:cxn modelId="{9EBCDDC6-2BAC-4572-8DAE-7D32924C44EB}" type="presParOf" srcId="{42F1956D-42CB-4844-A37C-1FCA824D3D08}" destId="{A1B872F9-B864-49A7-8875-8EE64A47C0A8}" srcOrd="10" destOrd="0" presId="urn:microsoft.com/office/officeart/2005/8/layout/target3"/>
    <dgm:cxn modelId="{5261310E-6847-4802-AB04-DED3F4AB10B4}" type="presParOf" srcId="{42F1956D-42CB-4844-A37C-1FCA824D3D08}" destId="{751D9718-93C0-4D44-ABDD-A7029716ABA4}" srcOrd="11" destOrd="0" presId="urn:microsoft.com/office/officeart/2005/8/layout/target3"/>
    <dgm:cxn modelId="{4D90CA04-EC29-492B-A682-932F14225FED}" type="presParOf" srcId="{42F1956D-42CB-4844-A37C-1FCA824D3D08}" destId="{476FB330-740E-4CAD-9ABD-5A57119E1E58}" srcOrd="12" destOrd="0" presId="urn:microsoft.com/office/officeart/2005/8/layout/target3"/>
    <dgm:cxn modelId="{E3CCA9A1-68AD-4751-809A-68BAB6B7EA9A}" type="presParOf" srcId="{42F1956D-42CB-4844-A37C-1FCA824D3D08}" destId="{BFA9EED5-3865-436C-9527-91974317A9D8}" srcOrd="13" destOrd="0" presId="urn:microsoft.com/office/officeart/2005/8/layout/target3"/>
    <dgm:cxn modelId="{3AAE193F-EB2D-4ABB-8DB7-AB751B7514CF}" type="presParOf" srcId="{42F1956D-42CB-4844-A37C-1FCA824D3D08}" destId="{61566D4F-6C42-4341-9CB3-83FFE353A2DC}" srcOrd="14" destOrd="0" presId="urn:microsoft.com/office/officeart/2005/8/layout/target3"/>
    <dgm:cxn modelId="{D1F0660F-7002-4B13-8D09-97221810C502}" type="presParOf" srcId="{42F1956D-42CB-4844-A37C-1FCA824D3D08}" destId="{A1977445-A0EC-484B-B2D5-3BA14A009422}" srcOrd="15" destOrd="0" presId="urn:microsoft.com/office/officeart/2005/8/layout/target3"/>
    <dgm:cxn modelId="{C7A3FDD2-E9EC-4E71-B052-95C676B54F65}" type="presParOf" srcId="{42F1956D-42CB-4844-A37C-1FCA824D3D08}" destId="{1EF89011-C12F-440F-B80E-503C88B57F50}" srcOrd="16" destOrd="0" presId="urn:microsoft.com/office/officeart/2005/8/layout/target3"/>
    <dgm:cxn modelId="{FA93BDB0-C927-41BD-A2F6-2F1011CA33D1}" type="presParOf" srcId="{42F1956D-42CB-4844-A37C-1FCA824D3D08}" destId="{1CB94EDE-CEBD-4AC9-BD32-DB773FBC4F21}" srcOrd="17" destOrd="0" presId="urn:microsoft.com/office/officeart/2005/8/layout/target3"/>
    <dgm:cxn modelId="{26F9CBF7-B29C-4E19-9DD3-7CE98540A69C}" type="presParOf" srcId="{42F1956D-42CB-4844-A37C-1FCA824D3D08}" destId="{9FF8ED51-B282-420E-BB5D-4DC295FE437F}" srcOrd="18" destOrd="0" presId="urn:microsoft.com/office/officeart/2005/8/layout/target3"/>
    <dgm:cxn modelId="{AE627A77-DE93-46BB-A95A-3E94C92C4323}" type="presParOf" srcId="{42F1956D-42CB-4844-A37C-1FCA824D3D08}" destId="{C4AED1D2-F314-43F3-9A6D-3A82EB402A24}" srcOrd="19" destOrd="0" presId="urn:microsoft.com/office/officeart/2005/8/layout/target3"/>
    <dgm:cxn modelId="{CBC129D3-4FE1-450D-8AF9-98022E2A443C}" type="presParOf" srcId="{42F1956D-42CB-4844-A37C-1FCA824D3D08}" destId="{50A12C82-2074-4829-B6B5-89335907E8D9}" srcOrd="20" destOrd="0" presId="urn:microsoft.com/office/officeart/2005/8/layout/target3"/>
    <dgm:cxn modelId="{B25CFBFE-B616-4964-860B-008834B9EAA1}" type="presParOf" srcId="{42F1956D-42CB-4844-A37C-1FCA824D3D08}" destId="{6C1F0395-21E6-4305-A88E-6969B806DA42}" srcOrd="21" destOrd="0" presId="urn:microsoft.com/office/officeart/2005/8/layout/target3"/>
    <dgm:cxn modelId="{774019C4-44F7-4B8B-B7C9-D4C4FBF84DE3}" type="presParOf" srcId="{42F1956D-42CB-4844-A37C-1FCA824D3D08}" destId="{19E819C2-7203-4B0B-89DB-5D354F23B46C}" srcOrd="22" destOrd="0" presId="urn:microsoft.com/office/officeart/2005/8/layout/target3"/>
    <dgm:cxn modelId="{FA82D66F-CDFE-46B5-9704-BCB102E2EB7E}" type="presParOf" srcId="{42F1956D-42CB-4844-A37C-1FCA824D3D08}" destId="{AD8DFFDF-DC76-40D8-99F0-A3DD941E13E1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1CCF79-2714-4BE1-952A-A5726892FB7F}">
      <dsp:nvSpPr>
        <dsp:cNvPr id="0" name=""/>
        <dsp:cNvSpPr/>
      </dsp:nvSpPr>
      <dsp:spPr>
        <a:xfrm>
          <a:off x="0" y="553243"/>
          <a:ext cx="3419475" cy="341947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784D98-F542-40A7-A128-995D89CD18F5}">
      <dsp:nvSpPr>
        <dsp:cNvPr id="0" name=""/>
        <dsp:cNvSpPr/>
      </dsp:nvSpPr>
      <dsp:spPr>
        <a:xfrm>
          <a:off x="1709737" y="553243"/>
          <a:ext cx="3989387" cy="34194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МОЯ СЕМЬЯ</a:t>
          </a:r>
          <a:endParaRPr lang="ru-RU" sz="1500" b="1" kern="1200" dirty="0"/>
        </a:p>
      </dsp:txBody>
      <dsp:txXfrm>
        <a:off x="1709737" y="553243"/>
        <a:ext cx="3989387" cy="427435"/>
      </dsp:txXfrm>
    </dsp:sp>
    <dsp:sp modelId="{DDCDC8F1-578E-4A3A-BE03-4B8C6A64396C}">
      <dsp:nvSpPr>
        <dsp:cNvPr id="0" name=""/>
        <dsp:cNvSpPr/>
      </dsp:nvSpPr>
      <dsp:spPr>
        <a:xfrm>
          <a:off x="299204" y="980679"/>
          <a:ext cx="2821065" cy="282106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0DA2C-41D7-43B6-9DA4-884B094D5DF1}">
      <dsp:nvSpPr>
        <dsp:cNvPr id="0" name=""/>
        <dsp:cNvSpPr/>
      </dsp:nvSpPr>
      <dsp:spPr>
        <a:xfrm>
          <a:off x="1709737" y="980679"/>
          <a:ext cx="3989387" cy="28210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ГОРОД,В КОТОРОМ Я ЖИВУ </a:t>
          </a:r>
          <a:endParaRPr lang="ru-RU" sz="1500" b="1" kern="1200" dirty="0"/>
        </a:p>
      </dsp:txBody>
      <dsp:txXfrm>
        <a:off x="1709737" y="980679"/>
        <a:ext cx="3989387" cy="427435"/>
      </dsp:txXfrm>
    </dsp:sp>
    <dsp:sp modelId="{AD1CAD32-3F5D-4F5E-9807-ED480035D184}">
      <dsp:nvSpPr>
        <dsp:cNvPr id="0" name=""/>
        <dsp:cNvSpPr/>
      </dsp:nvSpPr>
      <dsp:spPr>
        <a:xfrm>
          <a:off x="598409" y="1408114"/>
          <a:ext cx="2222656" cy="2222656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B4DD6A-D50D-4025-B6D3-8484C455F173}">
      <dsp:nvSpPr>
        <dsp:cNvPr id="0" name=""/>
        <dsp:cNvSpPr/>
      </dsp:nvSpPr>
      <dsp:spPr>
        <a:xfrm>
          <a:off x="1709737" y="1408114"/>
          <a:ext cx="3989387" cy="22226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ПРИРОДА  ТАТАРСТАНА</a:t>
          </a:r>
          <a:endParaRPr lang="ru-RU" sz="1500" b="1" kern="1200" dirty="0"/>
        </a:p>
      </dsp:txBody>
      <dsp:txXfrm>
        <a:off x="1709737" y="1408114"/>
        <a:ext cx="3989387" cy="427432"/>
      </dsp:txXfrm>
    </dsp:sp>
    <dsp:sp modelId="{A1B872F9-B864-49A7-8875-8EE64A47C0A8}">
      <dsp:nvSpPr>
        <dsp:cNvPr id="0" name=""/>
        <dsp:cNvSpPr/>
      </dsp:nvSpPr>
      <dsp:spPr>
        <a:xfrm>
          <a:off x="897612" y="1835547"/>
          <a:ext cx="1624250" cy="162425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1D9718-93C0-4D44-ABDD-A7029716ABA4}">
      <dsp:nvSpPr>
        <dsp:cNvPr id="0" name=""/>
        <dsp:cNvSpPr/>
      </dsp:nvSpPr>
      <dsp:spPr>
        <a:xfrm>
          <a:off x="1709737" y="1835547"/>
          <a:ext cx="3989387" cy="1624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ИСТОРИЯ ТАТАРСТАНА</a:t>
          </a:r>
          <a:endParaRPr lang="ru-RU" sz="1500" b="1" kern="1200" dirty="0"/>
        </a:p>
      </dsp:txBody>
      <dsp:txXfrm>
        <a:off x="1709737" y="1835547"/>
        <a:ext cx="3989387" cy="427435"/>
      </dsp:txXfrm>
    </dsp:sp>
    <dsp:sp modelId="{BFA9EED5-3865-436C-9527-91974317A9D8}">
      <dsp:nvSpPr>
        <dsp:cNvPr id="0" name=""/>
        <dsp:cNvSpPr/>
      </dsp:nvSpPr>
      <dsp:spPr>
        <a:xfrm>
          <a:off x="1196816" y="2262982"/>
          <a:ext cx="1025841" cy="1025841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566D4F-6C42-4341-9CB3-83FFE353A2DC}">
      <dsp:nvSpPr>
        <dsp:cNvPr id="0" name=""/>
        <dsp:cNvSpPr/>
      </dsp:nvSpPr>
      <dsp:spPr>
        <a:xfrm>
          <a:off x="1709737" y="2262982"/>
          <a:ext cx="3989387" cy="10258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КУЛЬТУРА, ТРАДИЦИИ  НАРОДОВ ТАТАРСТАНА</a:t>
          </a:r>
          <a:endParaRPr lang="ru-RU" sz="1500" b="1" kern="1200" dirty="0"/>
        </a:p>
      </dsp:txBody>
      <dsp:txXfrm>
        <a:off x="1709737" y="2262982"/>
        <a:ext cx="3989387" cy="427435"/>
      </dsp:txXfrm>
    </dsp:sp>
    <dsp:sp modelId="{1EF89011-C12F-440F-B80E-503C88B57F50}">
      <dsp:nvSpPr>
        <dsp:cNvPr id="0" name=""/>
        <dsp:cNvSpPr/>
      </dsp:nvSpPr>
      <dsp:spPr>
        <a:xfrm>
          <a:off x="1496021" y="2690418"/>
          <a:ext cx="427432" cy="427432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B94EDE-CEBD-4AC9-BD32-DB773FBC4F21}">
      <dsp:nvSpPr>
        <dsp:cNvPr id="0" name=""/>
        <dsp:cNvSpPr/>
      </dsp:nvSpPr>
      <dsp:spPr>
        <a:xfrm>
          <a:off x="1709737" y="2690418"/>
          <a:ext cx="3989387" cy="4274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ЧЕМ СЛАВИТСЯ МОЙ КРАЙ?</a:t>
          </a:r>
          <a:endParaRPr lang="ru-RU" sz="1500" b="1" kern="1200" dirty="0"/>
        </a:p>
      </dsp:txBody>
      <dsp:txXfrm>
        <a:off x="1709737" y="2690418"/>
        <a:ext cx="3989387" cy="427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612068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365104"/>
            <a:ext cx="6400800" cy="1080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1084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7902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1925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698976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6971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7319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455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437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9251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46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3273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3234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2577-9D12-4284-8C5E-4B448F6E0F63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1504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852936"/>
            <a:ext cx="6264696" cy="23042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Макетирование как средство ознакомления дошкольников с познавательными объектами в рамках проекта </a:t>
            </a:r>
            <a:br>
              <a:rPr lang="ru-RU" sz="3200" b="1" dirty="0" smtClean="0"/>
            </a:br>
            <a:r>
              <a:rPr lang="ru-RU" sz="3200" b="1" dirty="0" smtClean="0"/>
              <a:t>«Родной свой край люби и знай!»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5777880"/>
            <a:ext cx="6400800" cy="108012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</a:rPr>
              <a:t>Воспитатель: МАДОУ «Детский сад№235»</a:t>
            </a:r>
          </a:p>
          <a:p>
            <a:pPr algn="l">
              <a:defRPr/>
            </a:pP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</a:rPr>
              <a:t>            </a:t>
            </a:r>
            <a:r>
              <a:rPr lang="ru-RU" sz="2200" dirty="0" err="1" smtClean="0">
                <a:solidFill>
                  <a:schemeClr val="accent4">
                    <a:lumMod val="75000"/>
                  </a:schemeClr>
                </a:solidFill>
              </a:rPr>
              <a:t>Хамидуллина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</a:rPr>
              <a:t> Гузель </a:t>
            </a:r>
            <a:r>
              <a:rPr lang="ru-RU" sz="2200" dirty="0" err="1" smtClean="0">
                <a:solidFill>
                  <a:schemeClr val="accent4">
                    <a:lumMod val="75000"/>
                  </a:schemeClr>
                </a:solidFill>
              </a:rPr>
              <a:t>Рафиковна</a:t>
            </a:r>
            <a:endParaRPr lang="ru-RU" sz="22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41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110"/>
            <a:ext cx="9144000" cy="68477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Родной свой край </a:t>
            </a:r>
            <a:br>
              <a:rPr lang="ru-RU" b="1" dirty="0" smtClean="0"/>
            </a:br>
            <a:r>
              <a:rPr lang="ru-RU" b="1" dirty="0" smtClean="0"/>
              <a:t>люби и знай!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69912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6059016" cy="82758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Модель  «Семейное древо»</a:t>
            </a:r>
            <a:endParaRPr lang="ru-RU" sz="3600" dirty="0"/>
          </a:p>
        </p:txBody>
      </p:sp>
      <p:pic>
        <p:nvPicPr>
          <p:cNvPr id="4" name="Содержимое 3" descr="345e7c4f-436d-45d4-b9fd-73998bad49e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3042" y="1392448"/>
            <a:ext cx="4009078" cy="4892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Макет «Лес весной»</a:t>
            </a:r>
            <a:endParaRPr lang="ru-RU" sz="4000" dirty="0"/>
          </a:p>
        </p:txBody>
      </p:sp>
      <p:pic>
        <p:nvPicPr>
          <p:cNvPr id="4" name="Содержимое 3" descr="035b21b4-0a5c-47b8-b64a-a8220882520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96752"/>
            <a:ext cx="4253927" cy="2392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680f03f2-acb6-477d-b5a4-bf7e33ff19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3789040"/>
            <a:ext cx="5260826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Макет «Лес летом»</a:t>
            </a:r>
            <a:r>
              <a:rPr lang="ru-RU" u="sng" dirty="0" smtClean="0"/>
              <a:t> </a:t>
            </a:r>
            <a:br>
              <a:rPr lang="ru-RU" u="sng" dirty="0" smtClean="0"/>
            </a:br>
            <a:endParaRPr lang="ru-RU" dirty="0"/>
          </a:p>
        </p:txBody>
      </p:sp>
      <p:pic>
        <p:nvPicPr>
          <p:cNvPr id="5" name="Содержимое 4" descr="a5c588af-910b-4fd4-bb77-0fa64884108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3168352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8eb54a2-d4a6-429b-b16f-9e8f825a3c3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4077072"/>
            <a:ext cx="4248472" cy="2646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0b29b0b-6516-4a12-9d9a-6765cfe09c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0492" y="3278138"/>
            <a:ext cx="3783508" cy="35798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110"/>
            <a:ext cx="9144000" cy="68477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Макет «Водоём летом»</a:t>
            </a:r>
            <a:endParaRPr lang="ru-RU" sz="4000" dirty="0"/>
          </a:p>
        </p:txBody>
      </p:sp>
      <p:pic>
        <p:nvPicPr>
          <p:cNvPr id="4" name="Содержимое 3" descr="917e795f-3c2a-4f1e-aa30-338ff926fbd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274584"/>
            <a:ext cx="4213702" cy="294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96daf309-ca11-4cb7-85f9-e9ec92d51c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47693" y="3429000"/>
            <a:ext cx="4296307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110"/>
            <a:ext cx="9144000" cy="6847779"/>
          </a:xfrm>
          <a:prstGeom prst="rect">
            <a:avLst/>
          </a:prstGeom>
        </p:spPr>
      </p:pic>
      <p:pic>
        <p:nvPicPr>
          <p:cNvPr id="8" name="Рисунок 7" descr="Рисуно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4255008"/>
            <a:ext cx="3968496" cy="2602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Макет «Лес осенью»</a:t>
            </a:r>
            <a:endParaRPr lang="ru-RU" dirty="0"/>
          </a:p>
        </p:txBody>
      </p:sp>
      <p:pic>
        <p:nvPicPr>
          <p:cNvPr id="6" name="Содержимое 5" descr="1e5d0f04-cdc4-4b3f-8a00-859d06fef005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79512" y="1484784"/>
            <a:ext cx="2809702" cy="3671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1628800"/>
            <a:ext cx="2968752" cy="4016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110"/>
            <a:ext cx="9144000" cy="68477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6336704" cy="108012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/>
              <a:t>Макет «Лес зимой»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3c0c5456-155c-4fcb-981b-c6bd91dd8b9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844824"/>
            <a:ext cx="4320480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4ca3601f-7f69-4ab8-a5b2-77218145687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429000"/>
            <a:ext cx="3755909" cy="2816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Макет «Сельский домик»</a:t>
            </a:r>
            <a:endParaRPr lang="ru-RU" dirty="0"/>
          </a:p>
        </p:txBody>
      </p:sp>
      <p:pic>
        <p:nvPicPr>
          <p:cNvPr id="4" name="Содержимое 3" descr="4f639f70-0967-4bcf-95f7-bf14b43e189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871127"/>
            <a:ext cx="3651927" cy="3214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8147b8b8-3f00-4562-bd71-045ced3350e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7" y="3284984"/>
            <a:ext cx="4788024" cy="3573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6192688" cy="971600"/>
          </a:xfrm>
        </p:spPr>
        <p:txBody>
          <a:bodyPr>
            <a:noAutofit/>
          </a:bodyPr>
          <a:lstStyle/>
          <a:p>
            <a:pPr algn="l"/>
            <a:r>
              <a:rPr lang="ru-RU" sz="3000" dirty="0" smtClean="0"/>
              <a:t>Макет «Советская площадь - Сквер»</a:t>
            </a:r>
            <a:endParaRPr lang="ru-RU" sz="3000" dirty="0"/>
          </a:p>
        </p:txBody>
      </p:sp>
      <p:pic>
        <p:nvPicPr>
          <p:cNvPr id="4" name="Содержимое 3" descr="fb525734-5242-4155-b128-aa3c0a61777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84168" y="2564904"/>
            <a:ext cx="2880320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668892f2-8120-4f63-89f4-5de6ffcce1c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764704"/>
            <a:ext cx="489654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bbffdf6e-90ec-496e-96f6-3fd8775a09b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609020"/>
            <a:ext cx="5040560" cy="2988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88640"/>
            <a:ext cx="712879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Макет «Центр семьи Казан в форме чаши»</a:t>
            </a:r>
            <a:endParaRPr lang="ru-RU" sz="2800" dirty="0"/>
          </a:p>
        </p:txBody>
      </p:sp>
      <p:pic>
        <p:nvPicPr>
          <p:cNvPr id="4" name="Содержимое 3" descr="c0ec26f0-ea1a-4359-b7e7-4ad08b926eff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cd2323f-9dc1-4780-8dcb-8eebd0d4833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4139952" y="3429000"/>
            <a:ext cx="4860032" cy="3134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Рисунок 5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6059016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Согласно требованиям </a:t>
            </a:r>
            <a:br>
              <a:rPr lang="ru-RU" sz="3600" dirty="0" smtClean="0"/>
            </a:br>
            <a:r>
              <a:rPr lang="ru-RU" sz="3600" dirty="0" smtClean="0"/>
              <a:t>ФГОС ДО</a:t>
            </a:r>
            <a:endParaRPr lang="ru-RU" sz="36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gray">
          <a:xfrm>
            <a:off x="273521" y="2422673"/>
            <a:ext cx="4191000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gray">
          <a:xfrm>
            <a:off x="273521" y="3140223"/>
            <a:ext cx="4267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251520" y="1268760"/>
            <a:ext cx="56886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Предметно-пространственная среда должна обеспечивать возможность общения и совместной деятельности детей и взрослых, обеспечивать максимальную реализацию образовательного потенциала; </a:t>
            </a:r>
          </a:p>
          <a:p>
            <a:r>
              <a:rPr lang="ru-RU" sz="2800" dirty="0" smtClean="0"/>
              <a:t>обязательными в оборудовании являются материалы, активизирующие познавательную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4097302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5987008" cy="5943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Макет «Казанский Кремль»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f797f653-c669-44e9-a9af-eb0fb7b5d01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16832"/>
            <a:ext cx="3759882" cy="4581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8f161a70-97da-4530-a6ac-ae573f36e47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3401616"/>
            <a:ext cx="4608512" cy="3195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6059016" cy="1143000"/>
          </a:xfrm>
        </p:spPr>
        <p:txBody>
          <a:bodyPr/>
          <a:lstStyle/>
          <a:p>
            <a:r>
              <a:rPr lang="ru-RU" dirty="0" smtClean="0"/>
              <a:t>Какие Выводы?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5698976" cy="5733256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sz="3700" dirty="0" smtClean="0"/>
              <a:t>Таким образом, </a:t>
            </a:r>
            <a:r>
              <a:rPr lang="ru-RU" sz="3700" b="1" dirty="0" smtClean="0"/>
              <a:t>макетирование</a:t>
            </a:r>
            <a:r>
              <a:rPr lang="ru-RU" sz="3700" dirty="0" smtClean="0"/>
              <a:t> мы рассматриваем, как ориентированный вид деятельности, который </a:t>
            </a:r>
            <a:r>
              <a:rPr lang="ru-RU" sz="3700" b="1" dirty="0" smtClean="0"/>
              <a:t>способствует закреплению представлений </a:t>
            </a:r>
            <a:r>
              <a:rPr lang="ru-RU" sz="3700" b="1" dirty="0" smtClean="0"/>
              <a:t>об </a:t>
            </a:r>
            <a:r>
              <a:rPr lang="ru-RU" sz="3700" b="1" dirty="0" smtClean="0"/>
              <a:t>окружающем мире, природных и исторических объектах, позволяет </a:t>
            </a:r>
            <a:r>
              <a:rPr lang="ru-RU" sz="3700" b="1" dirty="0" smtClean="0"/>
              <a:t>трансформировать усвоенные знания в игру</a:t>
            </a:r>
            <a:r>
              <a:rPr lang="ru-RU" sz="3700" dirty="0" smtClean="0"/>
              <a:t>, насыщая детскую жизнь новыми впечатлениями и стимулируя детское творчество. </a:t>
            </a:r>
            <a:endParaRPr lang="ru-RU" sz="37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2685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Рисунок 25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11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7000924" cy="1368412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Проект </a:t>
            </a:r>
            <a:br>
              <a:rPr lang="ru-RU" sz="3200" b="1" dirty="0" smtClean="0"/>
            </a:br>
            <a:r>
              <a:rPr lang="ru-RU" sz="3200" b="1" dirty="0" smtClean="0"/>
              <a:t>«Родной свой край люби и знай!»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88840"/>
            <a:ext cx="5698976" cy="413732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dirty="0" smtClean="0"/>
              <a:t>Цель</a:t>
            </a:r>
            <a:r>
              <a:rPr lang="ru-RU" sz="2400" dirty="0" smtClean="0"/>
              <a:t>:</a:t>
            </a:r>
            <a:r>
              <a:rPr lang="ru-RU" dirty="0" smtClean="0"/>
              <a:t> </a:t>
            </a:r>
            <a:r>
              <a:rPr lang="ru-RU" sz="2400" dirty="0" smtClean="0"/>
              <a:t>Осуществление комплексного подхода к патриотическому воспитанию детей, приобщение дошкольников к истории и культуре родного края, его достопримечательностям; воспитание любви и привязанности к родному городу в процессе проектной деятельности.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740352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6059016" cy="114300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Преимущества  </a:t>
            </a:r>
            <a:br>
              <a:rPr lang="ru-RU" sz="2800" dirty="0" smtClean="0"/>
            </a:br>
            <a:r>
              <a:rPr lang="ru-RU" sz="2800" dirty="0" smtClean="0"/>
              <a:t>использования</a:t>
            </a:r>
            <a:br>
              <a:rPr lang="ru-RU" sz="2800" dirty="0" smtClean="0"/>
            </a:br>
            <a:r>
              <a:rPr lang="ru-RU" sz="2800" dirty="0" smtClean="0"/>
              <a:t>макетов </a:t>
            </a:r>
            <a:br>
              <a:rPr lang="ru-RU" sz="2800" dirty="0" smtClean="0"/>
            </a:br>
            <a:r>
              <a:rPr lang="ru-RU" sz="2800" dirty="0" smtClean="0"/>
              <a:t>в образовательной деятельности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5904656" cy="3921299"/>
          </a:xfrm>
        </p:spPr>
        <p:txBody>
          <a:bodyPr>
            <a:normAutofit fontScale="70000" lnSpcReduction="20000"/>
          </a:bodyPr>
          <a:lstStyle/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Макеты позволяют  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познакомить  детей с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познавательными объектами, закрепить представления о них;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способствуют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воспитанию эмоциональной отзывчивости,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формированию умения видеть красоту окружающего.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Макеты позволяют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доступнее и нагляднее донести до ребёнка информацию об окружающем его мире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используются как наглядный материал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6059016" cy="135732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Какие задачи  </a:t>
            </a:r>
            <a:br>
              <a:rPr lang="ru-RU" sz="3100" dirty="0" smtClean="0"/>
            </a:br>
            <a:r>
              <a:rPr lang="ru-RU" sz="3100" dirty="0" smtClean="0"/>
              <a:t> решаются с помощью макетов?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способствовать  формированию развитию элементарных  представлений об окружающем мире;</a:t>
            </a:r>
          </a:p>
          <a:p>
            <a:pPr>
              <a:buFontTx/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формировать навыки моделирования; </a:t>
            </a:r>
          </a:p>
          <a:p>
            <a:pPr>
              <a:buFontTx/>
              <a:buNone/>
            </a:pPr>
            <a:endParaRPr lang="ru-RU" dirty="0" smtClean="0"/>
          </a:p>
          <a:p>
            <a:r>
              <a:rPr lang="ru-RU" dirty="0" smtClean="0"/>
              <a:t>развивать умение создавать новые образы познавательных объектов с помощью наглядных макетов.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«макет»?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ru-RU" dirty="0" smtClean="0"/>
              <a:t>Макеты – это модель чего –либо воспроизведенная в уменьшенном виде</a:t>
            </a:r>
          </a:p>
          <a:p>
            <a:endParaRPr lang="ru-RU" dirty="0"/>
          </a:p>
        </p:txBody>
      </p:sp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577730"/>
            <a:ext cx="6375918" cy="3088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Что представляет собой макет?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5698976" cy="28369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Макет представляет собой материальный заместитель реально существующих предметов и явлений окружающей действительности.</a:t>
            </a:r>
            <a:endParaRPr lang="ru-RU" dirty="0"/>
          </a:p>
        </p:txBody>
      </p:sp>
      <p:pic>
        <p:nvPicPr>
          <p:cNvPr id="4" name="Рисунок 3" descr="5b02e391-06ff-465e-a8f1-aa7493e148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929066"/>
            <a:ext cx="5048590" cy="2928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85010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Правила и </a:t>
            </a:r>
            <a:br>
              <a:rPr lang="ru-RU" sz="3200" b="1" dirty="0" smtClean="0"/>
            </a:br>
            <a:r>
              <a:rPr lang="ru-RU" sz="3200" b="1" dirty="0" smtClean="0"/>
              <a:t>техника безопасности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698976" cy="1612776"/>
          </a:xfrm>
        </p:spPr>
        <p:txBody>
          <a:bodyPr>
            <a:normAutofit fontScale="77500" lnSpcReduction="20000"/>
          </a:bodyPr>
          <a:lstStyle/>
          <a:p>
            <a:r>
              <a:rPr lang="ru-RU" sz="3800" dirty="0" smtClean="0"/>
              <a:t>Перед работой по созданию макета воспитатель обязательно проводит с детьми инструктаж по технике безопасности.</a:t>
            </a:r>
          </a:p>
          <a:p>
            <a:endParaRPr lang="ru-RU" dirty="0"/>
          </a:p>
        </p:txBody>
      </p:sp>
      <p:pic>
        <p:nvPicPr>
          <p:cNvPr id="7" name="Рисунок 6" descr="d1792283-63fa-40d2-9029-213687d926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284984"/>
            <a:ext cx="5632626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55"/>
            <a:ext cx="9144000" cy="6849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Варианты использования  макета</a:t>
            </a:r>
            <a:br>
              <a:rPr lang="ru-RU" sz="2400" b="1" dirty="0" smtClean="0"/>
            </a:br>
            <a:r>
              <a:rPr lang="ru-RU" sz="2400" b="1" dirty="0" smtClean="0"/>
              <a:t> в организованной и  </a:t>
            </a:r>
            <a:br>
              <a:rPr lang="ru-RU" sz="2400" b="1" dirty="0" smtClean="0"/>
            </a:br>
            <a:r>
              <a:rPr lang="ru-RU" sz="2400" b="1" dirty="0" smtClean="0"/>
              <a:t>самостоятельной деятельности дошкольников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 в игровой деятельности;</a:t>
            </a:r>
          </a:p>
          <a:p>
            <a:r>
              <a:rPr lang="ru-RU" dirty="0" smtClean="0"/>
              <a:t>- в наблюдениях;</a:t>
            </a:r>
          </a:p>
          <a:p>
            <a:r>
              <a:rPr lang="ru-RU" dirty="0" smtClean="0"/>
              <a:t>- в творческой деятельности;</a:t>
            </a:r>
          </a:p>
          <a:p>
            <a:r>
              <a:rPr lang="ru-RU" dirty="0" smtClean="0"/>
              <a:t>- в трудовой деятельности;</a:t>
            </a:r>
          </a:p>
          <a:p>
            <a:r>
              <a:rPr lang="ru-RU" dirty="0" smtClean="0"/>
              <a:t>- на занятиях (фронтально);</a:t>
            </a:r>
          </a:p>
          <a:p>
            <a:r>
              <a:rPr lang="ru-RU" dirty="0" smtClean="0"/>
              <a:t>- в индивидуальной  и подгрупповой работе;</a:t>
            </a:r>
          </a:p>
          <a:p>
            <a:r>
              <a:rPr lang="ru-RU" dirty="0" smtClean="0"/>
              <a:t>- для диагностики знаний.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3ba37351791bdbf912e3b2b88c43e5bd5a086cb"/>
</p:tagLst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374</Words>
  <Application>Microsoft Office PowerPoint</Application>
  <PresentationFormat>Экран (4:3)</PresentationFormat>
  <Paragraphs>54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Макетирование как средство ознакомления дошкольников с познавательными объектами в рамках проекта  «Родной свой край люби и знай!»</vt:lpstr>
      <vt:lpstr>Согласно требованиям  ФГОС ДО</vt:lpstr>
      <vt:lpstr>  Проект  «Родной свой край люби и знай!» </vt:lpstr>
      <vt:lpstr>Преимущества   использования макетов  в образовательной деятельности</vt:lpstr>
      <vt:lpstr>Какие задачи    решаются с помощью макетов?  </vt:lpstr>
      <vt:lpstr>Что такое «макет»?</vt:lpstr>
      <vt:lpstr>Что представляет собой макет? </vt:lpstr>
      <vt:lpstr>Правила и  техника безопасности </vt:lpstr>
      <vt:lpstr>Варианты использования  макета  в организованной и   самостоятельной деятельности дошкольников</vt:lpstr>
      <vt:lpstr>Родной свой край  люби и знай!</vt:lpstr>
      <vt:lpstr>Модель  «Семейное древо»</vt:lpstr>
      <vt:lpstr>Макет «Лес весной»</vt:lpstr>
      <vt:lpstr>Макет «Лес летом»  </vt:lpstr>
      <vt:lpstr>Макет «Водоём летом»</vt:lpstr>
      <vt:lpstr>Макет «Лес осенью»</vt:lpstr>
      <vt:lpstr> Макет «Лес зимой» </vt:lpstr>
      <vt:lpstr>Макет «Сельский домик»</vt:lpstr>
      <vt:lpstr>Макет «Советская площадь - Сквер»</vt:lpstr>
      <vt:lpstr>Макет «Центр семьи Казан в форме чаши»</vt:lpstr>
      <vt:lpstr>Макет «Казанский Кремль» </vt:lpstr>
      <vt:lpstr>Какие Выводы?</vt:lpstr>
      <vt:lpstr>Слайд 22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Зеленые бабочки</dc:title>
  <dc:creator>obstinate</dc:creator>
  <dc:description>Шаблон презентации с сайта http://presentation-creation.ru/</dc:description>
  <cp:lastModifiedBy>марина</cp:lastModifiedBy>
  <cp:revision>46</cp:revision>
  <dcterms:created xsi:type="dcterms:W3CDTF">2018-03-26T16:37:54Z</dcterms:created>
  <dcterms:modified xsi:type="dcterms:W3CDTF">2023-04-12T13:43:32Z</dcterms:modified>
</cp:coreProperties>
</file>