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65" r:id="rId11"/>
    <p:sldId id="264" r:id="rId12"/>
    <p:sldId id="271" r:id="rId13"/>
    <p:sldId id="267" r:id="rId14"/>
    <p:sldId id="280" r:id="rId15"/>
    <p:sldId id="272" r:id="rId16"/>
    <p:sldId id="273" r:id="rId17"/>
    <p:sldId id="274" r:id="rId18"/>
    <p:sldId id="270" r:id="rId19"/>
    <p:sldId id="28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65" d="100"/>
          <a:sy n="65" d="100"/>
        </p:scale>
        <p:origin x="-108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64" y="4584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6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3A095F-3943-434B-AB48-562DF54751FA}" type="doc">
      <dgm:prSet loTypeId="urn:microsoft.com/office/officeart/2005/8/layout/vList4" loCatId="list" qsTypeId="urn:microsoft.com/office/officeart/2005/8/quickstyle/simple1#4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B37CA119-6111-40C6-BBD4-670E684B6611}">
      <dgm:prSet phldrT="[Текст]" custT="1"/>
      <dgm:spPr/>
      <dgm:t>
        <a:bodyPr/>
        <a:lstStyle/>
        <a:p>
          <a:r>
            <a:rPr lang="ru-RU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rPr>
            <a:t>Мельник </a:t>
          </a:r>
          <a:endParaRPr lang="ru-RU" sz="5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eorgia" pitchFamily="18" charset="0"/>
          </a:endParaRPr>
        </a:p>
      </dgm:t>
    </dgm:pt>
    <dgm:pt modelId="{134BC172-0F35-4218-9B00-7E9352CA6593}" type="parTrans" cxnId="{380ED4A8-7C7C-4049-B793-11D03FD0F03C}">
      <dgm:prSet/>
      <dgm:spPr/>
      <dgm:t>
        <a:bodyPr/>
        <a:lstStyle/>
        <a:p>
          <a:endParaRPr lang="ru-RU"/>
        </a:p>
      </dgm:t>
    </dgm:pt>
    <dgm:pt modelId="{DEB04693-BA8F-4696-87A0-AE81F5B4AF16}" type="sibTrans" cxnId="{380ED4A8-7C7C-4049-B793-11D03FD0F03C}">
      <dgm:prSet/>
      <dgm:spPr/>
      <dgm:t>
        <a:bodyPr/>
        <a:lstStyle/>
        <a:p>
          <a:endParaRPr lang="ru-RU"/>
        </a:p>
      </dgm:t>
    </dgm:pt>
    <dgm:pt modelId="{27281C6D-BE52-4365-B551-20FA7F7F5F99}">
      <dgm:prSet phldrT="[Текст]" custT="1"/>
      <dgm:spPr/>
      <dgm:t>
        <a:bodyPr/>
        <a:lstStyle/>
        <a:p>
          <a:pPr algn="just"/>
          <a:r>
            <a:rPr lang="ru-RU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rPr>
            <a:t>Пекарь</a:t>
          </a:r>
          <a:endParaRPr lang="ru-RU" sz="5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eorgia" pitchFamily="18" charset="0"/>
          </a:endParaRPr>
        </a:p>
      </dgm:t>
    </dgm:pt>
    <dgm:pt modelId="{0C9050A4-3758-43E0-986A-483D2C52A8B1}" type="parTrans" cxnId="{EBC49B31-AF8E-4C6E-8E97-846619446EDB}">
      <dgm:prSet/>
      <dgm:spPr/>
      <dgm:t>
        <a:bodyPr/>
        <a:lstStyle/>
        <a:p>
          <a:endParaRPr lang="ru-RU"/>
        </a:p>
      </dgm:t>
    </dgm:pt>
    <dgm:pt modelId="{C179CC66-C269-4AF9-9B2A-983738FF0BCB}" type="sibTrans" cxnId="{EBC49B31-AF8E-4C6E-8E97-846619446EDB}">
      <dgm:prSet/>
      <dgm:spPr/>
      <dgm:t>
        <a:bodyPr/>
        <a:lstStyle/>
        <a:p>
          <a:endParaRPr lang="ru-RU"/>
        </a:p>
      </dgm:t>
    </dgm:pt>
    <dgm:pt modelId="{F26C102A-861B-47F8-A443-50A561730DE2}">
      <dgm:prSet phldrT="[Текст]" custT="1"/>
      <dgm:spPr/>
      <dgm:t>
        <a:bodyPr/>
        <a:lstStyle/>
        <a:p>
          <a:pPr algn="just"/>
          <a:r>
            <a:rPr lang="ru-RU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rPr>
            <a:t>Агроном</a:t>
          </a:r>
          <a:endParaRPr lang="ru-RU" sz="5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eorgia" pitchFamily="18" charset="0"/>
          </a:endParaRPr>
        </a:p>
      </dgm:t>
    </dgm:pt>
    <dgm:pt modelId="{DA768457-3FDD-4298-A639-20D2CB5288F7}" type="parTrans" cxnId="{D82694F0-5DBD-4A0F-AFDC-6F3C675BB9C9}">
      <dgm:prSet/>
      <dgm:spPr/>
      <dgm:t>
        <a:bodyPr/>
        <a:lstStyle/>
        <a:p>
          <a:endParaRPr lang="ru-RU"/>
        </a:p>
      </dgm:t>
    </dgm:pt>
    <dgm:pt modelId="{133A4F03-D830-46BF-8F8B-69CB024F6365}" type="sibTrans" cxnId="{D82694F0-5DBD-4A0F-AFDC-6F3C675BB9C9}">
      <dgm:prSet/>
      <dgm:spPr/>
      <dgm:t>
        <a:bodyPr/>
        <a:lstStyle/>
        <a:p>
          <a:endParaRPr lang="ru-RU"/>
        </a:p>
      </dgm:t>
    </dgm:pt>
    <dgm:pt modelId="{A428D8B9-13AB-4926-BD1D-401C3F0AF30A}">
      <dgm:prSet custT="1"/>
      <dgm:spPr/>
      <dgm:t>
        <a:bodyPr/>
        <a:lstStyle/>
        <a:p>
          <a:pPr algn="just"/>
          <a:r>
            <a:rPr lang="ru-RU" sz="5400" b="1" dirty="0" smtClean="0">
              <a:latin typeface="Georgia" pitchFamily="18" charset="0"/>
            </a:rPr>
            <a:t>Комбайнёр</a:t>
          </a:r>
          <a:endParaRPr lang="ru-RU" sz="5400" b="1" dirty="0">
            <a:latin typeface="Georgia" pitchFamily="18" charset="0"/>
          </a:endParaRPr>
        </a:p>
      </dgm:t>
    </dgm:pt>
    <dgm:pt modelId="{652344BB-8238-4286-902E-FBF506DE90CC}" type="parTrans" cxnId="{D9CCCC62-6913-4B03-9A4B-DB5682F7BC6C}">
      <dgm:prSet/>
      <dgm:spPr/>
      <dgm:t>
        <a:bodyPr/>
        <a:lstStyle/>
        <a:p>
          <a:endParaRPr lang="ru-RU"/>
        </a:p>
      </dgm:t>
    </dgm:pt>
    <dgm:pt modelId="{D04D96BA-447D-4D34-BCC2-66FCCF3B4664}" type="sibTrans" cxnId="{D9CCCC62-6913-4B03-9A4B-DB5682F7BC6C}">
      <dgm:prSet/>
      <dgm:spPr/>
      <dgm:t>
        <a:bodyPr/>
        <a:lstStyle/>
        <a:p>
          <a:endParaRPr lang="ru-RU"/>
        </a:p>
      </dgm:t>
    </dgm:pt>
    <dgm:pt modelId="{890B2AA9-C79C-48CF-9F7D-3720D3A7434B}">
      <dgm:prSet custT="1"/>
      <dgm:spPr/>
      <dgm:t>
        <a:bodyPr/>
        <a:lstStyle/>
        <a:p>
          <a:pPr algn="just"/>
          <a:r>
            <a:rPr lang="ru-RU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rPr>
            <a:t>Селекционер</a:t>
          </a:r>
          <a:endParaRPr lang="ru-RU" sz="5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eorgia" pitchFamily="18" charset="0"/>
          </a:endParaRPr>
        </a:p>
      </dgm:t>
    </dgm:pt>
    <dgm:pt modelId="{14CE7B0C-38C2-4176-90E8-F19D8FF1347A}" type="parTrans" cxnId="{3835CF19-57C6-4E90-9D8F-B77DBD103DAB}">
      <dgm:prSet/>
      <dgm:spPr/>
      <dgm:t>
        <a:bodyPr/>
        <a:lstStyle/>
        <a:p>
          <a:endParaRPr lang="ru-RU"/>
        </a:p>
      </dgm:t>
    </dgm:pt>
    <dgm:pt modelId="{92017930-9CD8-4A01-9D5D-94A5A9242CD9}" type="sibTrans" cxnId="{3835CF19-57C6-4E90-9D8F-B77DBD103DAB}">
      <dgm:prSet/>
      <dgm:spPr/>
      <dgm:t>
        <a:bodyPr/>
        <a:lstStyle/>
        <a:p>
          <a:endParaRPr lang="ru-RU"/>
        </a:p>
      </dgm:t>
    </dgm:pt>
    <dgm:pt modelId="{D6B60B77-4116-4A1F-9C86-4E737E639644}" type="pres">
      <dgm:prSet presAssocID="{EA3A095F-3943-434B-AB48-562DF54751F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9D55680-DE5B-4FAE-A6AB-18C36926CF99}" type="pres">
      <dgm:prSet presAssocID="{B37CA119-6111-40C6-BBD4-670E684B6611}" presName="comp" presStyleCnt="0"/>
      <dgm:spPr/>
    </dgm:pt>
    <dgm:pt modelId="{80C42481-77B6-4926-9183-4DF23C15C165}" type="pres">
      <dgm:prSet presAssocID="{B37CA119-6111-40C6-BBD4-670E684B6611}" presName="box" presStyleLbl="node1" presStyleIdx="0" presStyleCnt="5" custLinFactNeighborX="1770" custLinFactNeighborY="-24191"/>
      <dgm:spPr/>
      <dgm:t>
        <a:bodyPr/>
        <a:lstStyle/>
        <a:p>
          <a:endParaRPr lang="ru-RU"/>
        </a:p>
      </dgm:t>
    </dgm:pt>
    <dgm:pt modelId="{2DDA1616-B591-451E-BE35-79234F84AF4C}" type="pres">
      <dgm:prSet presAssocID="{B37CA119-6111-40C6-BBD4-670E684B6611}" presName="img" presStyleLbl="fgImgPlace1" presStyleIdx="0" presStyleCnt="5" custScaleX="60580" custScaleY="116678" custLinFactNeighborX="-22593" custLinFactNeighborY="-416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DE9E293-4C81-4596-8AD5-D3D7665C8F32}" type="pres">
      <dgm:prSet presAssocID="{B37CA119-6111-40C6-BBD4-670E684B6611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820BA8-3D32-4B30-8E4F-7E35614AC2B1}" type="pres">
      <dgm:prSet presAssocID="{DEB04693-BA8F-4696-87A0-AE81F5B4AF16}" presName="spacer" presStyleCnt="0"/>
      <dgm:spPr/>
    </dgm:pt>
    <dgm:pt modelId="{42F3412F-DC0D-418E-A6AE-6552C0B42A8E}" type="pres">
      <dgm:prSet presAssocID="{27281C6D-BE52-4365-B551-20FA7F7F5F99}" presName="comp" presStyleCnt="0"/>
      <dgm:spPr/>
    </dgm:pt>
    <dgm:pt modelId="{2205944F-09E4-48C4-ABC6-E3F90C5C2F1B}" type="pres">
      <dgm:prSet presAssocID="{27281C6D-BE52-4365-B551-20FA7F7F5F99}" presName="box" presStyleLbl="node1" presStyleIdx="1" presStyleCnt="5" custLinFactNeighborY="-9300"/>
      <dgm:spPr/>
      <dgm:t>
        <a:bodyPr/>
        <a:lstStyle/>
        <a:p>
          <a:endParaRPr lang="ru-RU"/>
        </a:p>
      </dgm:t>
    </dgm:pt>
    <dgm:pt modelId="{91E45B05-34A3-45C2-BB20-AC6C912FF972}" type="pres">
      <dgm:prSet presAssocID="{27281C6D-BE52-4365-B551-20FA7F7F5F99}" presName="img" presStyleLbl="fgImgPlace1" presStyleIdx="1" presStyleCnt="5" custScaleX="76172" custScaleY="135319" custLinFactNeighborX="-21842" custLinFactNeighborY="844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48ACC86-41BD-4C2A-8576-B7B2B6A6820A}" type="pres">
      <dgm:prSet presAssocID="{27281C6D-BE52-4365-B551-20FA7F7F5F99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7BF91A-015B-4625-AD22-1690E5BB99A3}" type="pres">
      <dgm:prSet presAssocID="{C179CC66-C269-4AF9-9B2A-983738FF0BCB}" presName="spacer" presStyleCnt="0"/>
      <dgm:spPr/>
    </dgm:pt>
    <dgm:pt modelId="{C7B0D94F-EA43-4E4E-B47E-AEE629C091C5}" type="pres">
      <dgm:prSet presAssocID="{F26C102A-861B-47F8-A443-50A561730DE2}" presName="comp" presStyleCnt="0"/>
      <dgm:spPr/>
    </dgm:pt>
    <dgm:pt modelId="{CE494C7F-337E-49B4-86A7-FEFC984D230B}" type="pres">
      <dgm:prSet presAssocID="{F26C102A-861B-47F8-A443-50A561730DE2}" presName="box" presStyleLbl="node1" presStyleIdx="2" presStyleCnt="5" custLinFactNeighborY="-18601"/>
      <dgm:spPr/>
      <dgm:t>
        <a:bodyPr/>
        <a:lstStyle/>
        <a:p>
          <a:endParaRPr lang="ru-RU"/>
        </a:p>
      </dgm:t>
    </dgm:pt>
    <dgm:pt modelId="{3887ADDA-2172-45D1-9632-4A24229A97B0}" type="pres">
      <dgm:prSet presAssocID="{F26C102A-861B-47F8-A443-50A561730DE2}" presName="img" presStyleLbl="fgImgPlace1" presStyleIdx="2" presStyleCnt="5" custScaleX="77674" custScaleY="100351" custLinFactNeighborX="-12226" custLinFactNeighborY="-2549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0CA88B5-46DC-46EF-AF8A-028FEC5DB804}" type="pres">
      <dgm:prSet presAssocID="{F26C102A-861B-47F8-A443-50A561730DE2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C50856-CFAB-480F-9611-310E797757EB}" type="pres">
      <dgm:prSet presAssocID="{133A4F03-D830-46BF-8F8B-69CB024F6365}" presName="spacer" presStyleCnt="0"/>
      <dgm:spPr/>
    </dgm:pt>
    <dgm:pt modelId="{50AE531D-F63C-403E-87DB-31022746782A}" type="pres">
      <dgm:prSet presAssocID="{890B2AA9-C79C-48CF-9F7D-3720D3A7434B}" presName="comp" presStyleCnt="0"/>
      <dgm:spPr/>
    </dgm:pt>
    <dgm:pt modelId="{80AB0768-B977-4763-B873-E5C596A291C7}" type="pres">
      <dgm:prSet presAssocID="{890B2AA9-C79C-48CF-9F7D-3720D3A7434B}" presName="box" presStyleLbl="node1" presStyleIdx="3" presStyleCnt="5" custLinFactNeighborY="-15710"/>
      <dgm:spPr/>
      <dgm:t>
        <a:bodyPr/>
        <a:lstStyle/>
        <a:p>
          <a:endParaRPr lang="ru-RU"/>
        </a:p>
      </dgm:t>
    </dgm:pt>
    <dgm:pt modelId="{C5F7A35D-109F-4FD5-88E0-951A06EB2CE1}" type="pres">
      <dgm:prSet presAssocID="{890B2AA9-C79C-48CF-9F7D-3720D3A7434B}" presName="img" presStyleLbl="fgImgPlace1" presStyleIdx="3" presStyleCnt="5" custScaleX="76172" custScaleY="116815" custLinFactNeighborX="-12977" custLinFactNeighborY="-1365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17CF1CA-D522-496F-AC64-B0192540FABC}" type="pres">
      <dgm:prSet presAssocID="{890B2AA9-C79C-48CF-9F7D-3720D3A7434B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408B90-6141-4B50-8647-0CAC4A75FF67}" type="pres">
      <dgm:prSet presAssocID="{92017930-9CD8-4A01-9D5D-94A5A9242CD9}" presName="spacer" presStyleCnt="0"/>
      <dgm:spPr/>
    </dgm:pt>
    <dgm:pt modelId="{DC786D78-D393-4479-A57E-09F45B37FF96}" type="pres">
      <dgm:prSet presAssocID="{A428D8B9-13AB-4926-BD1D-401C3F0AF30A}" presName="comp" presStyleCnt="0"/>
      <dgm:spPr/>
    </dgm:pt>
    <dgm:pt modelId="{0842B041-49FF-43AE-A384-97FB699C600C}" type="pres">
      <dgm:prSet presAssocID="{A428D8B9-13AB-4926-BD1D-401C3F0AF30A}" presName="box" presStyleLbl="node1" presStyleIdx="4" presStyleCnt="5" custScaleY="107335" custLinFactNeighborY="-20883"/>
      <dgm:spPr/>
      <dgm:t>
        <a:bodyPr/>
        <a:lstStyle/>
        <a:p>
          <a:endParaRPr lang="ru-RU"/>
        </a:p>
      </dgm:t>
    </dgm:pt>
    <dgm:pt modelId="{28EECBEF-F70F-4DDD-BDA4-A611007EB382}" type="pres">
      <dgm:prSet presAssocID="{A428D8B9-13AB-4926-BD1D-401C3F0AF30A}" presName="img" presStyleLbl="fgImgPlace1" presStyleIdx="4" presStyleCnt="5" custScaleX="68364" custScaleY="119666" custLinFactNeighborX="-16807" custLinFactNeighborY="-15890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C5B84FE-10E1-403B-8CD8-E8A6DDF7826B}" type="pres">
      <dgm:prSet presAssocID="{A428D8B9-13AB-4926-BD1D-401C3F0AF30A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0BF0C5-4028-46D2-B63A-A2BF6985E75C}" type="presOf" srcId="{B37CA119-6111-40C6-BBD4-670E684B6611}" destId="{5DE9E293-4C81-4596-8AD5-D3D7665C8F32}" srcOrd="1" destOrd="0" presId="urn:microsoft.com/office/officeart/2005/8/layout/vList4"/>
    <dgm:cxn modelId="{204F9660-82CD-479D-94E1-DD14D15C080A}" type="presOf" srcId="{B37CA119-6111-40C6-BBD4-670E684B6611}" destId="{80C42481-77B6-4926-9183-4DF23C15C165}" srcOrd="0" destOrd="0" presId="urn:microsoft.com/office/officeart/2005/8/layout/vList4"/>
    <dgm:cxn modelId="{3835CF19-57C6-4E90-9D8F-B77DBD103DAB}" srcId="{EA3A095F-3943-434B-AB48-562DF54751FA}" destId="{890B2AA9-C79C-48CF-9F7D-3720D3A7434B}" srcOrd="3" destOrd="0" parTransId="{14CE7B0C-38C2-4176-90E8-F19D8FF1347A}" sibTransId="{92017930-9CD8-4A01-9D5D-94A5A9242CD9}"/>
    <dgm:cxn modelId="{614D836F-B334-4019-ADD1-3610734BC033}" type="presOf" srcId="{F26C102A-861B-47F8-A443-50A561730DE2}" destId="{10CA88B5-46DC-46EF-AF8A-028FEC5DB804}" srcOrd="1" destOrd="0" presId="urn:microsoft.com/office/officeart/2005/8/layout/vList4"/>
    <dgm:cxn modelId="{C9982D31-D142-4BD9-8936-49FD41F5F9A0}" type="presOf" srcId="{27281C6D-BE52-4365-B551-20FA7F7F5F99}" destId="{2205944F-09E4-48C4-ABC6-E3F90C5C2F1B}" srcOrd="0" destOrd="0" presId="urn:microsoft.com/office/officeart/2005/8/layout/vList4"/>
    <dgm:cxn modelId="{3E1606F8-9E37-4AF7-9BFD-8744CC2F1BFF}" type="presOf" srcId="{27281C6D-BE52-4365-B551-20FA7F7F5F99}" destId="{948ACC86-41BD-4C2A-8576-B7B2B6A6820A}" srcOrd="1" destOrd="0" presId="urn:microsoft.com/office/officeart/2005/8/layout/vList4"/>
    <dgm:cxn modelId="{D9CCCC62-6913-4B03-9A4B-DB5682F7BC6C}" srcId="{EA3A095F-3943-434B-AB48-562DF54751FA}" destId="{A428D8B9-13AB-4926-BD1D-401C3F0AF30A}" srcOrd="4" destOrd="0" parTransId="{652344BB-8238-4286-902E-FBF506DE90CC}" sibTransId="{D04D96BA-447D-4D34-BCC2-66FCCF3B4664}"/>
    <dgm:cxn modelId="{762FA89D-63F2-41BB-9C52-5D6816DC547D}" type="presOf" srcId="{890B2AA9-C79C-48CF-9F7D-3720D3A7434B}" destId="{80AB0768-B977-4763-B873-E5C596A291C7}" srcOrd="0" destOrd="0" presId="urn:microsoft.com/office/officeart/2005/8/layout/vList4"/>
    <dgm:cxn modelId="{C89E43ED-9321-469D-B448-AA6618D4C5E5}" type="presOf" srcId="{EA3A095F-3943-434B-AB48-562DF54751FA}" destId="{D6B60B77-4116-4A1F-9C86-4E737E639644}" srcOrd="0" destOrd="0" presId="urn:microsoft.com/office/officeart/2005/8/layout/vList4"/>
    <dgm:cxn modelId="{BAA9104D-2C76-4150-9DB5-21DE8F3F1AA0}" type="presOf" srcId="{890B2AA9-C79C-48CF-9F7D-3720D3A7434B}" destId="{017CF1CA-D522-496F-AC64-B0192540FABC}" srcOrd="1" destOrd="0" presId="urn:microsoft.com/office/officeart/2005/8/layout/vList4"/>
    <dgm:cxn modelId="{56876582-C49C-4F08-8A90-9D0598EA1ADA}" type="presOf" srcId="{A428D8B9-13AB-4926-BD1D-401C3F0AF30A}" destId="{CC5B84FE-10E1-403B-8CD8-E8A6DDF7826B}" srcOrd="1" destOrd="0" presId="urn:microsoft.com/office/officeart/2005/8/layout/vList4"/>
    <dgm:cxn modelId="{EBC49B31-AF8E-4C6E-8E97-846619446EDB}" srcId="{EA3A095F-3943-434B-AB48-562DF54751FA}" destId="{27281C6D-BE52-4365-B551-20FA7F7F5F99}" srcOrd="1" destOrd="0" parTransId="{0C9050A4-3758-43E0-986A-483D2C52A8B1}" sibTransId="{C179CC66-C269-4AF9-9B2A-983738FF0BCB}"/>
    <dgm:cxn modelId="{380ED4A8-7C7C-4049-B793-11D03FD0F03C}" srcId="{EA3A095F-3943-434B-AB48-562DF54751FA}" destId="{B37CA119-6111-40C6-BBD4-670E684B6611}" srcOrd="0" destOrd="0" parTransId="{134BC172-0F35-4218-9B00-7E9352CA6593}" sibTransId="{DEB04693-BA8F-4696-87A0-AE81F5B4AF16}"/>
    <dgm:cxn modelId="{D82694F0-5DBD-4A0F-AFDC-6F3C675BB9C9}" srcId="{EA3A095F-3943-434B-AB48-562DF54751FA}" destId="{F26C102A-861B-47F8-A443-50A561730DE2}" srcOrd="2" destOrd="0" parTransId="{DA768457-3FDD-4298-A639-20D2CB5288F7}" sibTransId="{133A4F03-D830-46BF-8F8B-69CB024F6365}"/>
    <dgm:cxn modelId="{4CD9297B-828E-40A7-A129-0846B7734BBA}" type="presOf" srcId="{A428D8B9-13AB-4926-BD1D-401C3F0AF30A}" destId="{0842B041-49FF-43AE-A384-97FB699C600C}" srcOrd="0" destOrd="0" presId="urn:microsoft.com/office/officeart/2005/8/layout/vList4"/>
    <dgm:cxn modelId="{5749A75C-9189-4A2D-ADEA-0FD392127A0B}" type="presOf" srcId="{F26C102A-861B-47F8-A443-50A561730DE2}" destId="{CE494C7F-337E-49B4-86A7-FEFC984D230B}" srcOrd="0" destOrd="0" presId="urn:microsoft.com/office/officeart/2005/8/layout/vList4"/>
    <dgm:cxn modelId="{654D33B8-47FD-47D9-81F7-23C355897736}" type="presParOf" srcId="{D6B60B77-4116-4A1F-9C86-4E737E639644}" destId="{F9D55680-DE5B-4FAE-A6AB-18C36926CF99}" srcOrd="0" destOrd="0" presId="urn:microsoft.com/office/officeart/2005/8/layout/vList4"/>
    <dgm:cxn modelId="{0988D218-D5B9-4D75-8BD7-5066B8604E31}" type="presParOf" srcId="{F9D55680-DE5B-4FAE-A6AB-18C36926CF99}" destId="{80C42481-77B6-4926-9183-4DF23C15C165}" srcOrd="0" destOrd="0" presId="urn:microsoft.com/office/officeart/2005/8/layout/vList4"/>
    <dgm:cxn modelId="{B00462B2-AA45-4793-B2BF-DDAB95B11866}" type="presParOf" srcId="{F9D55680-DE5B-4FAE-A6AB-18C36926CF99}" destId="{2DDA1616-B591-451E-BE35-79234F84AF4C}" srcOrd="1" destOrd="0" presId="urn:microsoft.com/office/officeart/2005/8/layout/vList4"/>
    <dgm:cxn modelId="{D26B726F-8A34-4765-87DE-51114A4E80A9}" type="presParOf" srcId="{F9D55680-DE5B-4FAE-A6AB-18C36926CF99}" destId="{5DE9E293-4C81-4596-8AD5-D3D7665C8F32}" srcOrd="2" destOrd="0" presId="urn:microsoft.com/office/officeart/2005/8/layout/vList4"/>
    <dgm:cxn modelId="{86293891-21CA-439A-A3ED-03B808DA4DA8}" type="presParOf" srcId="{D6B60B77-4116-4A1F-9C86-4E737E639644}" destId="{82820BA8-3D32-4B30-8E4F-7E35614AC2B1}" srcOrd="1" destOrd="0" presId="urn:microsoft.com/office/officeart/2005/8/layout/vList4"/>
    <dgm:cxn modelId="{B9A48326-C8F2-47CF-A7FC-CCB03AD68A88}" type="presParOf" srcId="{D6B60B77-4116-4A1F-9C86-4E737E639644}" destId="{42F3412F-DC0D-418E-A6AE-6552C0B42A8E}" srcOrd="2" destOrd="0" presId="urn:microsoft.com/office/officeart/2005/8/layout/vList4"/>
    <dgm:cxn modelId="{DC7A1833-D082-4EB7-92C9-3B10228751F8}" type="presParOf" srcId="{42F3412F-DC0D-418E-A6AE-6552C0B42A8E}" destId="{2205944F-09E4-48C4-ABC6-E3F90C5C2F1B}" srcOrd="0" destOrd="0" presId="urn:microsoft.com/office/officeart/2005/8/layout/vList4"/>
    <dgm:cxn modelId="{2562E268-9D8C-4BE7-80FC-57F5852C7E63}" type="presParOf" srcId="{42F3412F-DC0D-418E-A6AE-6552C0B42A8E}" destId="{91E45B05-34A3-45C2-BB20-AC6C912FF972}" srcOrd="1" destOrd="0" presId="urn:microsoft.com/office/officeart/2005/8/layout/vList4"/>
    <dgm:cxn modelId="{FA5B1FF3-45AA-4000-837F-69B5D6819C84}" type="presParOf" srcId="{42F3412F-DC0D-418E-A6AE-6552C0B42A8E}" destId="{948ACC86-41BD-4C2A-8576-B7B2B6A6820A}" srcOrd="2" destOrd="0" presId="urn:microsoft.com/office/officeart/2005/8/layout/vList4"/>
    <dgm:cxn modelId="{E67B83BA-D095-4B29-8A65-56EBA284E421}" type="presParOf" srcId="{D6B60B77-4116-4A1F-9C86-4E737E639644}" destId="{D87BF91A-015B-4625-AD22-1690E5BB99A3}" srcOrd="3" destOrd="0" presId="urn:microsoft.com/office/officeart/2005/8/layout/vList4"/>
    <dgm:cxn modelId="{900EAC90-0FBB-4B66-8ACA-BB4188A4A022}" type="presParOf" srcId="{D6B60B77-4116-4A1F-9C86-4E737E639644}" destId="{C7B0D94F-EA43-4E4E-B47E-AEE629C091C5}" srcOrd="4" destOrd="0" presId="urn:microsoft.com/office/officeart/2005/8/layout/vList4"/>
    <dgm:cxn modelId="{33CD6110-E1A1-4CCE-9EA2-96F85847397E}" type="presParOf" srcId="{C7B0D94F-EA43-4E4E-B47E-AEE629C091C5}" destId="{CE494C7F-337E-49B4-86A7-FEFC984D230B}" srcOrd="0" destOrd="0" presId="urn:microsoft.com/office/officeart/2005/8/layout/vList4"/>
    <dgm:cxn modelId="{EECE944E-CE2A-4F0B-B676-FF1A360933D8}" type="presParOf" srcId="{C7B0D94F-EA43-4E4E-B47E-AEE629C091C5}" destId="{3887ADDA-2172-45D1-9632-4A24229A97B0}" srcOrd="1" destOrd="0" presId="urn:microsoft.com/office/officeart/2005/8/layout/vList4"/>
    <dgm:cxn modelId="{504AB55D-273D-44B0-9DCC-0B30CC0C9D72}" type="presParOf" srcId="{C7B0D94F-EA43-4E4E-B47E-AEE629C091C5}" destId="{10CA88B5-46DC-46EF-AF8A-028FEC5DB804}" srcOrd="2" destOrd="0" presId="urn:microsoft.com/office/officeart/2005/8/layout/vList4"/>
    <dgm:cxn modelId="{3C7009C9-AE81-4597-AED2-CAF498C61C5E}" type="presParOf" srcId="{D6B60B77-4116-4A1F-9C86-4E737E639644}" destId="{B4C50856-CFAB-480F-9611-310E797757EB}" srcOrd="5" destOrd="0" presId="urn:microsoft.com/office/officeart/2005/8/layout/vList4"/>
    <dgm:cxn modelId="{A930A36C-33D6-48A1-893A-2463D23C3E8A}" type="presParOf" srcId="{D6B60B77-4116-4A1F-9C86-4E737E639644}" destId="{50AE531D-F63C-403E-87DB-31022746782A}" srcOrd="6" destOrd="0" presId="urn:microsoft.com/office/officeart/2005/8/layout/vList4"/>
    <dgm:cxn modelId="{CA731816-8E87-4929-A994-335E5C89E4B7}" type="presParOf" srcId="{50AE531D-F63C-403E-87DB-31022746782A}" destId="{80AB0768-B977-4763-B873-E5C596A291C7}" srcOrd="0" destOrd="0" presId="urn:microsoft.com/office/officeart/2005/8/layout/vList4"/>
    <dgm:cxn modelId="{A4EAED11-145C-4276-B893-7518889AF213}" type="presParOf" srcId="{50AE531D-F63C-403E-87DB-31022746782A}" destId="{C5F7A35D-109F-4FD5-88E0-951A06EB2CE1}" srcOrd="1" destOrd="0" presId="urn:microsoft.com/office/officeart/2005/8/layout/vList4"/>
    <dgm:cxn modelId="{E68B0BC5-BE07-4816-9D18-6DE14EB8B276}" type="presParOf" srcId="{50AE531D-F63C-403E-87DB-31022746782A}" destId="{017CF1CA-D522-496F-AC64-B0192540FABC}" srcOrd="2" destOrd="0" presId="urn:microsoft.com/office/officeart/2005/8/layout/vList4"/>
    <dgm:cxn modelId="{2D31ED66-FBF6-4C9F-A869-2E846F0F345B}" type="presParOf" srcId="{D6B60B77-4116-4A1F-9C86-4E737E639644}" destId="{FC408B90-6141-4B50-8647-0CAC4A75FF67}" srcOrd="7" destOrd="0" presId="urn:microsoft.com/office/officeart/2005/8/layout/vList4"/>
    <dgm:cxn modelId="{C6275EA3-51E6-442C-B659-9E995A0DF327}" type="presParOf" srcId="{D6B60B77-4116-4A1F-9C86-4E737E639644}" destId="{DC786D78-D393-4479-A57E-09F45B37FF96}" srcOrd="8" destOrd="0" presId="urn:microsoft.com/office/officeart/2005/8/layout/vList4"/>
    <dgm:cxn modelId="{FDF9B96C-C8A4-4753-964A-80ECC57D3240}" type="presParOf" srcId="{DC786D78-D393-4479-A57E-09F45B37FF96}" destId="{0842B041-49FF-43AE-A384-97FB699C600C}" srcOrd="0" destOrd="0" presId="urn:microsoft.com/office/officeart/2005/8/layout/vList4"/>
    <dgm:cxn modelId="{12C7E445-55F5-46E1-899D-57F8E3D729CE}" type="presParOf" srcId="{DC786D78-D393-4479-A57E-09F45B37FF96}" destId="{28EECBEF-F70F-4DDD-BDA4-A611007EB382}" srcOrd="1" destOrd="0" presId="urn:microsoft.com/office/officeart/2005/8/layout/vList4"/>
    <dgm:cxn modelId="{E9966329-EBE3-4A3A-A0F8-B08EEA9EDABC}" type="presParOf" srcId="{DC786D78-D393-4479-A57E-09F45B37FF96}" destId="{CC5B84FE-10E1-403B-8CD8-E8A6DDF7826B}" srcOrd="2" destOrd="0" presId="urn:microsoft.com/office/officeart/2005/8/layout/vList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FFC608-0E20-42EA-8A3D-ED46C96FD795}" type="datetimeFigureOut">
              <a:rPr lang="ru-RU" smtClean="0"/>
              <a:t>22.04.2012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C51A57-CC71-4E05-8FF7-A4CCE59224A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B580FD2-3834-47B7-97C4-87E09673C17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1\&#1056;&#1072;&#1073;&#1086;&#1095;&#1080;&#1081;%20&#1089;&#1090;&#1086;&#1083;\&#1050;&#1056;&#1040;&#1057;&#1048;&#1042;&#1040;&#1071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M:\&#1082;&#1086;&#1085;&#1082;&#1091;&#1088;&#1089;&#1085;&#1099;&#1081;%20&#1082;&#1083;%20&#1095;&#1072;&#1089;\&#1058;&#1091;&#1083;&#1100;&#1089;&#1082;&#1072;&#1103;%20&#1052;.&#1042;..wmv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1\&#1056;&#1072;&#1073;&#1086;&#1095;&#1080;&#1081;%20&#1089;&#1090;&#1086;&#1083;\minusovki%5b1%5d.mptri.net%20detskie_-_doroga_dobra.mp3" TargetMode="Externa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F:\классный час о хлебе\картинки\photo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66039" y="0"/>
            <a:ext cx="9608593" cy="6858000"/>
          </a:xfrm>
          <a:prstGeom prst="rect">
            <a:avLst/>
          </a:prstGeom>
          <a:noFill/>
        </p:spPr>
      </p:pic>
      <p:pic>
        <p:nvPicPr>
          <p:cNvPr id="5" name="КРАСИВ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164305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67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классный час о хлебе\картинки\68076adeeaad8feaeb53a6cb5ec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000100" y="428604"/>
            <a:ext cx="8143900" cy="611893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классный час о хлебе\картинки\0008-008-Na-Piskarevskom-kladbische-pokhoroneno-650-tysjach-prostykh-ljudej-umershikh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000100" y="500042"/>
            <a:ext cx="8143900" cy="61079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Georgia" pitchFamily="18" charset="0"/>
              </a:rPr>
              <a:t>С.Михалков «Булка»</a:t>
            </a:r>
            <a:endParaRPr lang="ru-RU" b="1" dirty="0">
              <a:latin typeface="Georgia" pitchFamily="18" charset="0"/>
            </a:endParaRPr>
          </a:p>
        </p:txBody>
      </p:sp>
      <p:pic>
        <p:nvPicPr>
          <p:cNvPr id="10242" name="Picture 2" descr="C:\Documents and Settings\1\Рабочий стол\хлэб\177837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357290" y="1142984"/>
            <a:ext cx="7429520" cy="55721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Georgia" pitchFamily="18" charset="0"/>
              </a:rPr>
              <a:t>Подумаем вместе</a:t>
            </a:r>
            <a:endParaRPr lang="ru-RU" sz="5400" b="1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6922606" cy="441009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1. Какой скверный поступок совершили 3 парня?</a:t>
            </a:r>
          </a:p>
          <a:p>
            <a:r>
              <a:rPr lang="ru-RU" dirty="0" smtClean="0"/>
              <a:t>2. Почему незнакомый человек, проходя мимо остановился и вздохнул?</a:t>
            </a:r>
          </a:p>
          <a:p>
            <a:r>
              <a:rPr lang="ru-RU" dirty="0" smtClean="0"/>
              <a:t>3. Почему пожилой человек при всех поцеловал булку?</a:t>
            </a:r>
          </a:p>
          <a:p>
            <a:r>
              <a:rPr lang="ru-RU" dirty="0" smtClean="0"/>
              <a:t>4. Почему дети задали такой вопрос?</a:t>
            </a:r>
          </a:p>
          <a:p>
            <a:r>
              <a:rPr lang="ru-RU" dirty="0" smtClean="0"/>
              <a:t>5. Почему запахло слово «пекарь» хлебом?</a:t>
            </a:r>
          </a:p>
          <a:p>
            <a:r>
              <a:rPr lang="ru-RU" dirty="0" smtClean="0"/>
              <a:t>6. Над чем стоит задуматься детям и </a:t>
            </a:r>
            <a:r>
              <a:rPr lang="ru-RU" dirty="0" smtClean="0"/>
              <a:t>всем </a:t>
            </a:r>
            <a:r>
              <a:rPr lang="ru-RU" dirty="0" smtClean="0"/>
              <a:t>нам?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123" name="Picture 3" descr="C:\Documents and Settings\1\Рабочий стол\41287600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5357834"/>
            <a:ext cx="1500166" cy="15001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785794"/>
          </a:xfrm>
        </p:spPr>
        <p:txBody>
          <a:bodyPr/>
          <a:lstStyle/>
          <a:p>
            <a:pPr algn="ctr"/>
            <a:r>
              <a:rPr lang="ru-RU" sz="4000" b="1" dirty="0" smtClean="0">
                <a:latin typeface="Georgia" pitchFamily="18" charset="0"/>
              </a:rPr>
              <a:t>Игра </a:t>
            </a:r>
            <a:r>
              <a:rPr lang="ru-RU" sz="4000" b="1" dirty="0" smtClean="0">
                <a:latin typeface="Georgia" pitchFamily="18" charset="0"/>
              </a:rPr>
              <a:t>«</a:t>
            </a:r>
            <a:r>
              <a:rPr lang="ru-RU" sz="4000" b="1" dirty="0" smtClean="0">
                <a:latin typeface="Georgia" pitchFamily="18" charset="0"/>
              </a:rPr>
              <a:t>Путаница»</a:t>
            </a:r>
            <a:endParaRPr lang="ru-RU" dirty="0" smtClean="0"/>
          </a:p>
        </p:txBody>
      </p:sp>
      <p:graphicFrame>
        <p:nvGraphicFramePr>
          <p:cNvPr id="6" name="Схема 5"/>
          <p:cNvGraphicFramePr/>
          <p:nvPr/>
        </p:nvGraphicFramePr>
        <p:xfrm>
          <a:off x="857224" y="714356"/>
          <a:ext cx="8072494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857224" y="5643578"/>
            <a:ext cx="8286775" cy="1055293"/>
            <a:chOff x="0" y="4731160"/>
            <a:chExt cx="8358245" cy="1055293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0" y="4731160"/>
              <a:ext cx="8142116" cy="1055293"/>
            </a:xfrm>
            <a:prstGeom prst="roundRect">
              <a:avLst>
                <a:gd name="adj" fmla="val 10000"/>
              </a:avLst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1777178" y="4731160"/>
              <a:ext cx="6581067" cy="10552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5740" tIns="205740" rIns="205740" bIns="205740" numCol="1" spcCol="1270" anchor="ctr" anchorCtr="0">
              <a:noAutofit/>
            </a:bodyPr>
            <a:lstStyle/>
            <a:p>
              <a:pPr lvl="0" algn="just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5400" b="1" kern="1200" dirty="0" smtClean="0">
                  <a:latin typeface="Georgia" pitchFamily="18" charset="0"/>
                </a:rPr>
                <a:t>Шофёр</a:t>
              </a:r>
              <a:endParaRPr lang="ru-RU" sz="5400" b="1" kern="1200" dirty="0">
                <a:latin typeface="Georgia" pitchFamily="18" charset="0"/>
              </a:endParaRPr>
            </a:p>
          </p:txBody>
        </p:sp>
      </p:grpSp>
      <p:pic>
        <p:nvPicPr>
          <p:cNvPr id="2050" name="Picture 2" descr="M:\хлэб\full_1_kombay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28662" y="5643578"/>
            <a:ext cx="1214446" cy="10001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Graphic spid="6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Georgia" pitchFamily="18" charset="0"/>
              </a:rPr>
              <a:t>Экскурсия</a:t>
            </a:r>
            <a:endParaRPr lang="ru-RU" sz="5400" b="1" dirty="0">
              <a:latin typeface="Georgia" pitchFamily="18" charset="0"/>
            </a:endParaRPr>
          </a:p>
        </p:txBody>
      </p:sp>
      <p:pic>
        <p:nvPicPr>
          <p:cNvPr id="6" name="Тульская М.В.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00100" y="1571612"/>
            <a:ext cx="8143900" cy="4580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5974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5797"/>
            <a:ext cx="9144000" cy="6863797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 l="5139" t="5716" r="4992" b="19454"/>
          <a:stretch>
            <a:fillRect/>
          </a:stretch>
        </p:blipFill>
        <p:spPr bwMode="auto">
          <a:xfrm>
            <a:off x="5214942" y="-1"/>
            <a:ext cx="3929058" cy="3071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 r="5000" b="5001"/>
          <a:stretch>
            <a:fillRect/>
          </a:stretch>
        </p:blipFill>
        <p:spPr bwMode="auto">
          <a:xfrm>
            <a:off x="928662" y="0"/>
            <a:ext cx="4286282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/>
          <a:srcRect r="8928" b="7142"/>
          <a:stretch>
            <a:fillRect/>
          </a:stretch>
        </p:blipFill>
        <p:spPr bwMode="auto">
          <a:xfrm>
            <a:off x="928662" y="3071810"/>
            <a:ext cx="4766127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/>
          <a:srcRect l="5263" b="11959"/>
          <a:stretch>
            <a:fillRect/>
          </a:stretch>
        </p:blipFill>
        <p:spPr bwMode="auto">
          <a:xfrm>
            <a:off x="5643570" y="3071811"/>
            <a:ext cx="3500430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minusovki[1].mptri.net detskie_-_doroga_dobr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6000760" y="328612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Georgia" pitchFamily="18" charset="0"/>
              </a:rPr>
              <a:t>Продолжи фразы</a:t>
            </a:r>
            <a:endParaRPr lang="ru-RU" sz="5400" b="1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6851168" cy="3624274"/>
          </a:xfrm>
        </p:spPr>
        <p:txBody>
          <a:bodyPr>
            <a:normAutofit fontScale="25000" lnSpcReduction="20000"/>
          </a:bodyPr>
          <a:lstStyle/>
          <a:p>
            <a:r>
              <a:rPr lang="ru-RU" sz="16000" b="1" i="1" dirty="0" smtClean="0">
                <a:latin typeface="Georgia" pitchFamily="18" charset="0"/>
              </a:rPr>
              <a:t>Я понял(а), что</a:t>
            </a:r>
            <a:r>
              <a:rPr lang="ru-RU" sz="16000" b="1" i="1" dirty="0" smtClean="0">
                <a:latin typeface="Georgia" pitchFamily="18" charset="0"/>
              </a:rPr>
              <a:t>…</a:t>
            </a:r>
            <a:endParaRPr lang="ru-RU" sz="16000" b="1" i="1" dirty="0" smtClean="0">
              <a:latin typeface="Georgia" pitchFamily="18" charset="0"/>
            </a:endParaRPr>
          </a:p>
          <a:p>
            <a:pPr>
              <a:buNone/>
            </a:pPr>
            <a:endParaRPr lang="ru-RU" sz="16000" b="1" i="1" dirty="0" smtClean="0">
              <a:latin typeface="Georgia" pitchFamily="18" charset="0"/>
            </a:endParaRPr>
          </a:p>
          <a:p>
            <a:r>
              <a:rPr lang="ru-RU" sz="16000" b="1" i="1" dirty="0" smtClean="0">
                <a:latin typeface="Georgia" pitchFamily="18" charset="0"/>
              </a:rPr>
              <a:t>Я узнал(а), что…</a:t>
            </a:r>
          </a:p>
          <a:p>
            <a:pPr>
              <a:buNone/>
            </a:pPr>
            <a:endParaRPr lang="ru-RU" sz="16000" b="1" i="1" dirty="0" smtClean="0">
              <a:latin typeface="Georgia" pitchFamily="18" charset="0"/>
            </a:endParaRPr>
          </a:p>
          <a:p>
            <a:r>
              <a:rPr lang="ru-RU" sz="16000" b="1" i="1" dirty="0" smtClean="0">
                <a:latin typeface="Georgia" pitchFamily="18" charset="0"/>
              </a:rPr>
              <a:t>Мне </a:t>
            </a:r>
            <a:r>
              <a:rPr lang="ru-RU" sz="16000" b="1" i="1" dirty="0" smtClean="0">
                <a:latin typeface="Georgia" pitchFamily="18" charset="0"/>
              </a:rPr>
              <a:t>было интересно </a:t>
            </a:r>
            <a:endParaRPr lang="ru-RU" sz="16000" b="1" i="1" dirty="0" smtClean="0">
              <a:latin typeface="Georgia" pitchFamily="18" charset="0"/>
            </a:endParaRPr>
          </a:p>
          <a:p>
            <a:pPr>
              <a:buNone/>
            </a:pPr>
            <a:endParaRPr lang="ru-RU" sz="16000" b="1" i="1" dirty="0" smtClean="0">
              <a:latin typeface="Georgia" pitchFamily="18" charset="0"/>
            </a:endParaRPr>
          </a:p>
          <a:p>
            <a:r>
              <a:rPr lang="ru-RU" sz="16000" b="1" i="1" dirty="0" smtClean="0">
                <a:latin typeface="Georgia" pitchFamily="18" charset="0"/>
              </a:rPr>
              <a:t>Теперь </a:t>
            </a:r>
            <a:r>
              <a:rPr lang="ru-RU" sz="16000" b="1" i="1" dirty="0" smtClean="0">
                <a:latin typeface="Georgia" pitchFamily="18" charset="0"/>
              </a:rPr>
              <a:t>я буду </a:t>
            </a:r>
            <a:r>
              <a:rPr lang="ru-RU" sz="16000" b="1" i="1" dirty="0" smtClean="0">
                <a:latin typeface="Georgia" pitchFamily="18" charset="0"/>
              </a:rPr>
              <a:t>…</a:t>
            </a:r>
            <a:endParaRPr lang="ru-RU" sz="16000" b="1" i="1" dirty="0" smtClean="0">
              <a:latin typeface="Georgia" pitchFamily="18" charset="0"/>
            </a:endParaRPr>
          </a:p>
        </p:txBody>
      </p:sp>
      <p:pic>
        <p:nvPicPr>
          <p:cNvPr id="6147" name="Picture 3" descr="M:\конкурсный кл час\albumpic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22" y="4786322"/>
            <a:ext cx="2071678" cy="2071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M:\о хлебе\хлеб\000051-jit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6098" y="214290"/>
            <a:ext cx="8147902" cy="1143000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Georgia" pitchFamily="18" charset="0"/>
              </a:rPr>
              <a:t>Хлеб – всему голова!</a:t>
            </a:r>
            <a:endParaRPr lang="ru-RU" sz="60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5400" b="1" i="1" dirty="0" smtClean="0">
                <a:latin typeface="Georgia" pitchFamily="18" charset="0"/>
              </a:rPr>
              <a:t>Узнать…</a:t>
            </a:r>
          </a:p>
          <a:p>
            <a:pPr>
              <a:buNone/>
            </a:pPr>
            <a:endParaRPr lang="ru-RU" sz="5400" b="1" i="1" dirty="0" smtClean="0">
              <a:latin typeface="Georgia" pitchFamily="18" charset="0"/>
            </a:endParaRPr>
          </a:p>
          <a:p>
            <a:pPr>
              <a:buNone/>
            </a:pPr>
            <a:r>
              <a:rPr lang="ru-RU" sz="5400" b="1" i="1" dirty="0" smtClean="0">
                <a:latin typeface="Georgia" pitchFamily="18" charset="0"/>
              </a:rPr>
              <a:t>Повторить…</a:t>
            </a:r>
          </a:p>
          <a:p>
            <a:pPr>
              <a:buNone/>
            </a:pPr>
            <a:endParaRPr lang="ru-RU" sz="5400" b="1" i="1" dirty="0" smtClean="0">
              <a:latin typeface="Georgia" pitchFamily="18" charset="0"/>
            </a:endParaRPr>
          </a:p>
          <a:p>
            <a:pPr>
              <a:buNone/>
            </a:pPr>
            <a:r>
              <a:rPr lang="ru-RU" sz="5400" b="1" i="1" dirty="0" smtClean="0">
                <a:latin typeface="Georgia" pitchFamily="18" charset="0"/>
              </a:rPr>
              <a:t>Помнить…</a:t>
            </a:r>
            <a:endParaRPr lang="ru-RU" sz="5400" b="1" i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Рабочий стол\хлэб\KFFE-K3AD-2EZGYRFZ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14290"/>
            <a:ext cx="4437997" cy="66437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Georgia" pitchFamily="18" charset="0"/>
              </a:rPr>
              <a:t>Это было давно…</a:t>
            </a:r>
            <a:endParaRPr lang="ru-RU" sz="5400" b="1" dirty="0">
              <a:latin typeface="Georgia" pitchFamily="18" charset="0"/>
            </a:endParaRPr>
          </a:p>
        </p:txBody>
      </p:sp>
      <p:pic>
        <p:nvPicPr>
          <p:cNvPr id="3074" name="Picture 2" descr="C:\Documents and Settings\1\Рабочий стол\071018-neanderthals-0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070368" y="1643050"/>
            <a:ext cx="8006446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Documents and Settings\1\Рабочий стол\хлеб-сол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675057"/>
            <a:ext cx="5573771" cy="4182943"/>
          </a:xfrm>
          <a:prstGeom prst="rect">
            <a:avLst/>
          </a:prstGeom>
          <a:noFill/>
        </p:spPr>
      </p:pic>
      <p:pic>
        <p:nvPicPr>
          <p:cNvPr id="4098" name="Picture 2" descr="C:\Documents and Settings\1\Рабочий стол\хлэб\337f07f6cc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07101" y="0"/>
            <a:ext cx="4936899" cy="3286124"/>
          </a:xfrm>
          <a:prstGeom prst="rect">
            <a:avLst/>
          </a:prstGeom>
          <a:noFill/>
        </p:spPr>
      </p:pic>
      <p:pic>
        <p:nvPicPr>
          <p:cNvPr id="4099" name="Picture 3" descr="C:\Documents and Settings\1\Рабочий стол\хлэб\kn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02384" y="3286124"/>
            <a:ext cx="4241616" cy="3571876"/>
          </a:xfrm>
          <a:prstGeom prst="rect">
            <a:avLst/>
          </a:prstGeom>
          <a:noFill/>
        </p:spPr>
      </p:pic>
      <p:pic>
        <p:nvPicPr>
          <p:cNvPr id="4101" name="Picture 5" descr="C:\Documents and Settings\1\Рабочий стол\55c641dedfe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0"/>
            <a:ext cx="4983696" cy="328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14290"/>
            <a:ext cx="7498080" cy="84615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Georgia" pitchFamily="18" charset="0"/>
              </a:rPr>
              <a:t>Игра «Собери пословицу»</a:t>
            </a:r>
            <a:endParaRPr lang="ru-RU" sz="4000" b="1" dirty="0">
              <a:latin typeface="Georgia" pitchFamily="18" charset="0"/>
            </a:endParaRPr>
          </a:p>
        </p:txBody>
      </p:sp>
      <p:pic>
        <p:nvPicPr>
          <p:cNvPr id="6" name="Рисунок 2" descr="ic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409292" y="1500174"/>
            <a:ext cx="7230131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Georgia" pitchFamily="18" charset="0"/>
              </a:rPr>
              <a:t>Проверь себя</a:t>
            </a:r>
            <a:endParaRPr lang="ru-RU" sz="5400" b="1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Хлеб – батюшка,     вода – матушка. </a:t>
            </a:r>
          </a:p>
          <a:p>
            <a:r>
              <a:rPr lang="ru-RU" dirty="0" smtClean="0"/>
              <a:t>Худ обед, когда хлеба нет. </a:t>
            </a:r>
          </a:p>
          <a:p>
            <a:r>
              <a:rPr lang="ru-RU" dirty="0" smtClean="0"/>
              <a:t>Хлеба ни куска, так и в горнице тоска. </a:t>
            </a:r>
          </a:p>
          <a:p>
            <a:r>
              <a:rPr lang="ru-RU" dirty="0" smtClean="0"/>
              <a:t>У голодного хлеб на уме.</a:t>
            </a:r>
          </a:p>
          <a:p>
            <a:r>
              <a:rPr lang="ru-RU" dirty="0" smtClean="0"/>
              <a:t>Покуда есть хлеб да вода, все не беда. </a:t>
            </a:r>
          </a:p>
          <a:p>
            <a:r>
              <a:rPr lang="ru-RU" dirty="0" smtClean="0"/>
              <a:t>Не в пору и обед, коли хлеба нет.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классный час о хлебе\картинки\hleb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039034" y="785794"/>
            <a:ext cx="8104966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классный час о хлебе\картинки\0007-007-Takaja-ona-byla-pajka-blokadnogo-khleb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000100" y="428604"/>
            <a:ext cx="8143900" cy="61079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364</TotalTime>
  <Words>170</Words>
  <PresentationFormat>Экран (4:3)</PresentationFormat>
  <Paragraphs>41</Paragraphs>
  <Slides>19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Солнцестояние</vt:lpstr>
      <vt:lpstr>Слайд 1</vt:lpstr>
      <vt:lpstr>Хлеб – всему голова!</vt:lpstr>
      <vt:lpstr>Слайд 3</vt:lpstr>
      <vt:lpstr>Это было давно…</vt:lpstr>
      <vt:lpstr>Слайд 5</vt:lpstr>
      <vt:lpstr>Игра «Собери пословицу»</vt:lpstr>
      <vt:lpstr>Проверь себя</vt:lpstr>
      <vt:lpstr>Слайд 8</vt:lpstr>
      <vt:lpstr>Слайд 9</vt:lpstr>
      <vt:lpstr>Слайд 10</vt:lpstr>
      <vt:lpstr>Слайд 11</vt:lpstr>
      <vt:lpstr>С.Михалков «Булка»</vt:lpstr>
      <vt:lpstr>Подумаем вместе</vt:lpstr>
      <vt:lpstr>Игра «Путаница»</vt:lpstr>
      <vt:lpstr>Экскурсия</vt:lpstr>
      <vt:lpstr>Слайд 16</vt:lpstr>
      <vt:lpstr>Слайд 17</vt:lpstr>
      <vt:lpstr>Продолжи фразы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наше</cp:lastModifiedBy>
  <cp:revision>46</cp:revision>
  <dcterms:modified xsi:type="dcterms:W3CDTF">2012-04-22T19:49:56Z</dcterms:modified>
</cp:coreProperties>
</file>