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de-DE" dirty="0" err="1" smtClean="0"/>
              <a:t>Название</a:t>
            </a:r>
            <a:r>
              <a:rPr lang="de-DE" dirty="0" smtClean="0"/>
              <a:t> </a:t>
            </a:r>
            <a:r>
              <a:rPr lang="de-DE" dirty="0" err="1" smtClean="0"/>
              <a:t>темы</a:t>
            </a:r>
            <a:r>
              <a:rPr lang="de-DE" dirty="0" smtClean="0"/>
              <a:t>: </a:t>
            </a:r>
            <a:r>
              <a:rPr lang="de-DE" b="1" dirty="0" smtClean="0"/>
              <a:t>Im Kaufhaus und auf dem Markt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1224137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000" dirty="0" smtClean="0"/>
              <a:t>в универмаге и на рынке</a:t>
            </a:r>
            <a:endParaRPr lang="ru-RU" sz="8000" dirty="0"/>
          </a:p>
        </p:txBody>
      </p:sp>
      <p:pic>
        <p:nvPicPr>
          <p:cNvPr id="22530" name="Picture 2" descr="https://add-groups.com/uploads/posts/2021-04/1617364091_screenshot_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2933" y="4005064"/>
            <a:ext cx="2421067" cy="2318569"/>
          </a:xfrm>
          <a:prstGeom prst="rect">
            <a:avLst/>
          </a:prstGeom>
          <a:noFill/>
        </p:spPr>
      </p:pic>
      <p:pic>
        <p:nvPicPr>
          <p:cNvPr id="22532" name="Picture 4" descr="https://i.ebayimg.com/images/g/2d4AAOxydgZTGmeB/s-l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17032"/>
            <a:ext cx="2592288" cy="2794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das</a:t>
            </a:r>
            <a:r>
              <a:rPr lang="ru-RU" dirty="0" smtClean="0"/>
              <a:t> </a:t>
            </a:r>
            <a:r>
              <a:rPr lang="ru-RU" dirty="0" err="1" smtClean="0"/>
              <a:t>Kaufhaus</a:t>
            </a:r>
            <a:r>
              <a:rPr lang="ru-RU" dirty="0" smtClean="0"/>
              <a:t> - торговый центр</a:t>
            </a:r>
            <a:br>
              <a:rPr lang="ru-RU" dirty="0" smtClean="0"/>
            </a:br>
            <a:r>
              <a:rPr lang="ru-RU" dirty="0" err="1" smtClean="0"/>
              <a:t>der</a:t>
            </a:r>
            <a:r>
              <a:rPr lang="ru-RU" dirty="0" smtClean="0"/>
              <a:t> </a:t>
            </a:r>
            <a:r>
              <a:rPr lang="ru-RU" dirty="0" err="1" smtClean="0"/>
              <a:t>Markt</a:t>
            </a:r>
            <a:r>
              <a:rPr lang="ru-RU" dirty="0" smtClean="0"/>
              <a:t> - торговый центр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6" name="Picture 4" descr="https://w7.pngwing.com/pngs/102/686/png-transparent-grocery-shopping-woman-merchandise-supermarket-commercial-retail-store-buy-commer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6084168" cy="5211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en-US" dirty="0" smtClean="0"/>
              <a:t>das </a:t>
            </a:r>
            <a:r>
              <a:rPr lang="en-US" dirty="0" err="1" smtClean="0"/>
              <a:t>Gemüse</a:t>
            </a:r>
            <a:r>
              <a:rPr lang="en-US" dirty="0" smtClean="0"/>
              <a:t> - </a:t>
            </a:r>
            <a:r>
              <a:rPr lang="ru-RU" dirty="0" smtClean="0"/>
              <a:t>овощи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Obst</a:t>
            </a:r>
            <a:r>
              <a:rPr lang="en-US" dirty="0" smtClean="0"/>
              <a:t> - </a:t>
            </a:r>
            <a:r>
              <a:rPr lang="ru-RU" dirty="0" smtClean="0"/>
              <a:t>фрукты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Fahrrad</a:t>
            </a:r>
            <a:r>
              <a:rPr lang="en-US" dirty="0" smtClean="0"/>
              <a:t> - </a:t>
            </a:r>
            <a:r>
              <a:rPr lang="ru-RU" dirty="0" smtClean="0"/>
              <a:t>велосипед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Ball - </a:t>
            </a:r>
            <a:r>
              <a:rPr lang="ru-RU" dirty="0" smtClean="0"/>
              <a:t>мяч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Sportschuhe</a:t>
            </a:r>
            <a:r>
              <a:rPr lang="en-US" dirty="0" smtClean="0"/>
              <a:t> - </a:t>
            </a:r>
            <a:r>
              <a:rPr lang="ru-RU" dirty="0" smtClean="0"/>
              <a:t>кроссовки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Malkasten</a:t>
            </a:r>
            <a:r>
              <a:rPr lang="en-US" dirty="0" smtClean="0"/>
              <a:t> - </a:t>
            </a:r>
            <a:r>
              <a:rPr lang="ru-RU" dirty="0" smtClean="0"/>
              <a:t>краски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Spitzer - </a:t>
            </a:r>
            <a:r>
              <a:rPr lang="ru-RU" dirty="0" smtClean="0"/>
              <a:t>точилка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Kugelschreiber</a:t>
            </a:r>
            <a:r>
              <a:rPr lang="en-US" dirty="0" smtClean="0"/>
              <a:t> - </a:t>
            </a:r>
            <a:r>
              <a:rPr lang="ru-RU" dirty="0" smtClean="0"/>
              <a:t>ручка</a:t>
            </a:r>
          </a:p>
          <a:p>
            <a:r>
              <a:rPr lang="en-US" dirty="0" smtClean="0"/>
              <a:t>das Heft - </a:t>
            </a:r>
            <a:r>
              <a:rPr lang="ru-RU" dirty="0" smtClean="0"/>
              <a:t>тетрадь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r>
              <a:rPr lang="en-US" dirty="0" smtClean="0"/>
              <a:t>das </a:t>
            </a:r>
            <a:r>
              <a:rPr lang="en-US" dirty="0" err="1" smtClean="0"/>
              <a:t>Spielzeug</a:t>
            </a:r>
            <a:r>
              <a:rPr lang="en-US" dirty="0" smtClean="0"/>
              <a:t> - </a:t>
            </a:r>
            <a:r>
              <a:rPr lang="ru-RU" dirty="0" smtClean="0"/>
              <a:t>игрушки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Spielzeugauto</a:t>
            </a:r>
            <a:r>
              <a:rPr lang="en-US" dirty="0" smtClean="0"/>
              <a:t> – </a:t>
            </a:r>
            <a:r>
              <a:rPr lang="ru-RU" dirty="0" smtClean="0"/>
              <a:t>игрушечная машинка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Puppe</a:t>
            </a:r>
            <a:r>
              <a:rPr lang="en-US" dirty="0" smtClean="0"/>
              <a:t> - </a:t>
            </a:r>
            <a:r>
              <a:rPr lang="ru-RU" dirty="0" smtClean="0"/>
              <a:t>кукла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Computerspiel</a:t>
            </a:r>
            <a:r>
              <a:rPr lang="en-US" dirty="0" smtClean="0"/>
              <a:t> – </a:t>
            </a:r>
            <a:r>
              <a:rPr lang="ru-RU" dirty="0" smtClean="0"/>
              <a:t>компьютерная игра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Kuscheltier</a:t>
            </a:r>
            <a:r>
              <a:rPr lang="en-US" dirty="0" smtClean="0"/>
              <a:t> – </a:t>
            </a:r>
            <a:r>
              <a:rPr lang="ru-RU" dirty="0" smtClean="0"/>
              <a:t>мягкая игрушка</a:t>
            </a:r>
          </a:p>
          <a:p>
            <a:r>
              <a:rPr lang="en-US" dirty="0" smtClean="0"/>
              <a:t>das </a:t>
            </a:r>
            <a:r>
              <a:rPr lang="en-US" dirty="0" err="1" smtClean="0"/>
              <a:t>Segelboot</a:t>
            </a:r>
            <a:r>
              <a:rPr lang="en-US" dirty="0" smtClean="0"/>
              <a:t> - </a:t>
            </a:r>
            <a:r>
              <a:rPr lang="ru-RU" dirty="0" smtClean="0"/>
              <a:t>парусник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Erdbeeren</a:t>
            </a:r>
            <a:r>
              <a:rPr lang="en-US" dirty="0" smtClean="0"/>
              <a:t> - </a:t>
            </a:r>
            <a:r>
              <a:rPr lang="ru-RU" dirty="0" smtClean="0"/>
              <a:t>клубника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Orangen</a:t>
            </a:r>
            <a:r>
              <a:rPr lang="en-US" dirty="0" smtClean="0"/>
              <a:t> - </a:t>
            </a:r>
            <a:r>
              <a:rPr lang="ru-RU" dirty="0" smtClean="0"/>
              <a:t>апельсины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Äpfel</a:t>
            </a:r>
            <a:r>
              <a:rPr lang="en-US" dirty="0" smtClean="0"/>
              <a:t> - </a:t>
            </a:r>
            <a:r>
              <a:rPr lang="ru-RU" dirty="0" smtClean="0"/>
              <a:t>яблоки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r>
              <a:rPr lang="en-US" dirty="0" smtClean="0"/>
              <a:t>die Paprika - </a:t>
            </a:r>
            <a:r>
              <a:rPr lang="ru-RU" dirty="0" smtClean="0"/>
              <a:t>паприка</a:t>
            </a:r>
          </a:p>
          <a:p>
            <a:r>
              <a:rPr lang="en-US" dirty="0" smtClean="0"/>
              <a:t>die Salami - </a:t>
            </a:r>
            <a:r>
              <a:rPr lang="ru-RU" dirty="0" smtClean="0"/>
              <a:t>салями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Milch</a:t>
            </a:r>
            <a:r>
              <a:rPr lang="en-US" dirty="0" smtClean="0"/>
              <a:t> - </a:t>
            </a:r>
            <a:r>
              <a:rPr lang="ru-RU" dirty="0" smtClean="0"/>
              <a:t>молоко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Joghurt</a:t>
            </a:r>
            <a:r>
              <a:rPr lang="en-US" dirty="0" smtClean="0"/>
              <a:t> - </a:t>
            </a:r>
            <a:r>
              <a:rPr lang="ru-RU" dirty="0" smtClean="0"/>
              <a:t>йогурт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Eier</a:t>
            </a:r>
            <a:r>
              <a:rPr lang="en-US" dirty="0" smtClean="0"/>
              <a:t> - </a:t>
            </a:r>
            <a:r>
              <a:rPr lang="ru-RU" dirty="0" smtClean="0"/>
              <a:t>яйца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Käse</a:t>
            </a:r>
            <a:r>
              <a:rPr lang="en-US" dirty="0" smtClean="0"/>
              <a:t> - </a:t>
            </a:r>
            <a:r>
              <a:rPr lang="ru-RU" dirty="0" smtClean="0"/>
              <a:t>сыр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Fleisch</a:t>
            </a:r>
            <a:r>
              <a:rPr lang="en-US" dirty="0" smtClean="0"/>
              <a:t> - </a:t>
            </a:r>
            <a:r>
              <a:rPr lang="ru-RU" dirty="0" smtClean="0"/>
              <a:t>мясо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Einkaufsliste</a:t>
            </a:r>
            <a:r>
              <a:rPr lang="en-US" dirty="0" smtClean="0"/>
              <a:t> - </a:t>
            </a:r>
            <a:r>
              <a:rPr lang="ru-RU" dirty="0" smtClean="0"/>
              <a:t>список покупок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Birnen</a:t>
            </a:r>
            <a:r>
              <a:rPr lang="en-US" dirty="0" smtClean="0"/>
              <a:t> - </a:t>
            </a:r>
            <a:r>
              <a:rPr lang="ru-RU" dirty="0" smtClean="0"/>
              <a:t>груши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Wassermelone</a:t>
            </a:r>
            <a:r>
              <a:rPr lang="en-US" dirty="0" smtClean="0"/>
              <a:t> - </a:t>
            </a:r>
            <a:r>
              <a:rPr lang="ru-RU" dirty="0" smtClean="0"/>
              <a:t>арбузы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Weintrauben</a:t>
            </a:r>
            <a:r>
              <a:rPr lang="en-US" dirty="0" smtClean="0"/>
              <a:t> - </a:t>
            </a:r>
            <a:r>
              <a:rPr lang="ru-RU" dirty="0" smtClean="0"/>
              <a:t>виноград</a:t>
            </a:r>
          </a:p>
          <a:p>
            <a:r>
              <a:rPr lang="en-US" dirty="0" smtClean="0"/>
              <a:t>die Kiwi - </a:t>
            </a:r>
            <a:r>
              <a:rPr lang="ru-RU" dirty="0" smtClean="0"/>
              <a:t>киви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Blumen</a:t>
            </a:r>
            <a:r>
              <a:rPr lang="en-US" dirty="0" smtClean="0"/>
              <a:t> - </a:t>
            </a:r>
            <a:r>
              <a:rPr lang="ru-RU" dirty="0" smtClean="0"/>
              <a:t>цветы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Tomaten</a:t>
            </a:r>
            <a:r>
              <a:rPr lang="en-US" dirty="0" smtClean="0"/>
              <a:t> - </a:t>
            </a:r>
            <a:r>
              <a:rPr lang="ru-RU" dirty="0" smtClean="0"/>
              <a:t>помидоры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Gurken</a:t>
            </a:r>
            <a:r>
              <a:rPr lang="en-US" dirty="0" smtClean="0"/>
              <a:t> - </a:t>
            </a:r>
            <a:r>
              <a:rPr lang="ru-RU" dirty="0" smtClean="0"/>
              <a:t>огурцы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Zwiebeln</a:t>
            </a:r>
            <a:r>
              <a:rPr lang="en-US" dirty="0" smtClean="0"/>
              <a:t> - </a:t>
            </a:r>
            <a:r>
              <a:rPr lang="ru-RU" dirty="0" smtClean="0"/>
              <a:t>лук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894554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Вставьте артикли в 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die der das der die das der das</a:t>
            </a:r>
          </a:p>
          <a:p>
            <a:r>
              <a:rPr lang="de-DE" dirty="0" smtClean="0"/>
              <a:t>Hier steht _____ Fahrrad. ____ Ball liegt auch da. Neben dem Ball stehen ______ Sportschuhe.</a:t>
            </a:r>
          </a:p>
          <a:p>
            <a:r>
              <a:rPr lang="de-DE" dirty="0" smtClean="0"/>
              <a:t>______ Kugelschreiber ist schön. Besonders schön ist aber ___ Malkasten!</a:t>
            </a:r>
          </a:p>
          <a:p>
            <a:r>
              <a:rPr lang="de-DE" dirty="0" smtClean="0"/>
              <a:t>Ich kaufe _____ Segelboot. Meine Schwester kauft ____ Puppe und ____ Kuscheltier. Ich nehme noch _____ Spielzeugauto als Geschenk für meinen Freund.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219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Название темы: Im Kaufhaus und auf dem Markt</vt:lpstr>
      <vt:lpstr>das Kaufhaus - торговый центр der Markt - торговый центр </vt:lpstr>
      <vt:lpstr>Слайд 3</vt:lpstr>
      <vt:lpstr>Слайд 4</vt:lpstr>
      <vt:lpstr>Слайд 5</vt:lpstr>
      <vt:lpstr>Слайд 6</vt:lpstr>
      <vt:lpstr>Слайд 7</vt:lpstr>
      <vt:lpstr>Вставьте артикли в текст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Рабочие программы по учебным предметам</dc:title>
  <dc:creator>7</dc:creator>
  <cp:lastModifiedBy>3030</cp:lastModifiedBy>
  <cp:revision>85</cp:revision>
  <dcterms:created xsi:type="dcterms:W3CDTF">2022-10-19T05:31:59Z</dcterms:created>
  <dcterms:modified xsi:type="dcterms:W3CDTF">2023-07-10T09:07:54Z</dcterms:modified>
</cp:coreProperties>
</file>