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5"/>
  </p:notesMasterIdLst>
  <p:sldIdLst>
    <p:sldId id="256" r:id="rId2"/>
    <p:sldId id="258" r:id="rId3"/>
    <p:sldId id="260" r:id="rId4"/>
    <p:sldId id="262" r:id="rId5"/>
    <p:sldId id="259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206" autoAdjust="0"/>
    <p:restoredTop sz="70000" autoAdjust="0"/>
  </p:normalViewPr>
  <p:slideViewPr>
    <p:cSldViewPr snapToGrid="0">
      <p:cViewPr varScale="1">
        <p:scale>
          <a:sx n="59" d="100"/>
          <a:sy n="59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268856-7143-4A4C-86C2-D536AB564E5B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A68FB-E16B-441E-8123-4497E336FF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4566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Предки адыгейцев даже при Великом переселении народов( 5- 9 век) , при диктате Золотой Орды и набегах Крымского ханства смогли сохранить свою яркую и самобытную культуру.  Их дома располагались у подножия гор , </a:t>
            </a:r>
            <a:r>
              <a:rPr lang="ru-RU" dirty="0" err="1" smtClean="0"/>
              <a:t>адыги</a:t>
            </a:r>
            <a:r>
              <a:rPr lang="ru-RU" dirty="0" smtClean="0"/>
              <a:t> разводили скот, особенно коней, сеяли хлеб, занимались разведением садов и славились своими</a:t>
            </a:r>
            <a:r>
              <a:rPr lang="ru-RU" baseline="0" dirty="0" smtClean="0"/>
              <a:t> сырами и  молочными продуктами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597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629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Прекрасный климат Кубани-</a:t>
            </a:r>
            <a:r>
              <a:rPr lang="ru-RU" baseline="0" dirty="0" smtClean="0"/>
              <a:t> море, горы, солнце с древности привлекали людей переселяться на щедрые кубанские земли!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626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Многон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0540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Духовной основой  жизни предков жителей Кубани  было православие. И большую населения Кубани  конечно представляет  русское православное  население. Православие  играло большую просветительскую роль и формировало нравственность народа.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375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Армяне (христиане)       У нас на Кубани  проживает самая многочисленная их группа. Упоминание об их появлении на территории края встречаются ещё с первого века, но основная часть проживает здесь со времён средневековья.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1012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018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Армянское население Кубани славится своими песнями, танцами, национальными костюмами</a:t>
            </a:r>
            <a:r>
              <a:rPr lang="ru-RU" baseline="0" dirty="0" smtClean="0"/>
              <a:t> и шикарной армянской кухней!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182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Татары составляют примерно0,5 процентов населения Кубани и славятся своей национальной кухней.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553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Грузины </a:t>
            </a:r>
            <a:r>
              <a:rPr lang="ru-RU" baseline="0" dirty="0" smtClean="0"/>
              <a:t> на Кубани имеют</a:t>
            </a:r>
            <a:r>
              <a:rPr lang="ru-RU" dirty="0" smtClean="0"/>
              <a:t> древнюю историю, связанную с христианством, православием. Грузины занимались торговлей, содержанием гостиниц, постоялых дворов, шашлычных, были владельцами пивоварен и заводов.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68FB-E16B-441E-8123-4497E336FF77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841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52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706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3196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456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664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612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169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45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85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14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81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720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9695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71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954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164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7D713-B6A2-4F3F-8C14-43B6D7C30B21}" type="datetimeFigureOut">
              <a:rPr lang="ru-RU" smtClean="0"/>
              <a:t>27.02.2022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90ECC3-31AA-45F1-AE5F-F6AC43D6D53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74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72555"/>
            <a:ext cx="9144000" cy="578421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7483" y="372555"/>
            <a:ext cx="10544476" cy="6005202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 Краевой краеведческий конкурс «Кубань- многонациональный край»</a:t>
            </a:r>
          </a:p>
          <a:p>
            <a:endParaRPr lang="ru-RU" sz="2600" dirty="0">
              <a:solidFill>
                <a:schemeClr val="tx1"/>
              </a:solidFill>
            </a:endParaRPr>
          </a:p>
          <a:p>
            <a:r>
              <a:rPr lang="ru-RU" sz="2600" dirty="0">
                <a:solidFill>
                  <a:schemeClr val="tx1"/>
                </a:solidFill>
              </a:rPr>
              <a:t>Номинация : «Роль традиционных конфессий в формировании гражданственности и патриотизма в разные исторические эпохи»</a:t>
            </a: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( исследование исторической роли  религий в жизни нашей страны и её народа, значение традиционных  для России  духовно- религиозных ценностей)</a:t>
            </a:r>
          </a:p>
          <a:p>
            <a:endParaRPr lang="ru-RU" sz="2600" dirty="0">
              <a:solidFill>
                <a:schemeClr val="tx1"/>
              </a:solidFill>
            </a:endParaRPr>
          </a:p>
          <a:p>
            <a:endParaRPr lang="ru-RU" sz="2600" dirty="0" smtClean="0">
              <a:solidFill>
                <a:schemeClr val="tx1"/>
              </a:solidFill>
            </a:endParaRPr>
          </a:p>
          <a:p>
            <a:pPr algn="ctr"/>
            <a:r>
              <a:rPr lang="ru-RU" sz="5100" dirty="0" smtClean="0">
                <a:solidFill>
                  <a:schemeClr val="tx1"/>
                </a:solidFill>
              </a:rPr>
              <a:t>Тема </a:t>
            </a:r>
            <a:r>
              <a:rPr lang="ru-RU" sz="5100" dirty="0">
                <a:solidFill>
                  <a:schemeClr val="tx1"/>
                </a:solidFill>
              </a:rPr>
              <a:t>работы: </a:t>
            </a:r>
            <a:r>
              <a:rPr lang="ru-RU" sz="5100" dirty="0" smtClean="0">
                <a:solidFill>
                  <a:schemeClr val="tx1"/>
                </a:solidFill>
              </a:rPr>
              <a:t>Религии </a:t>
            </a:r>
            <a:r>
              <a:rPr lang="ru-RU" sz="5100" dirty="0">
                <a:solidFill>
                  <a:schemeClr val="tx1"/>
                </a:solidFill>
              </a:rPr>
              <a:t>и национальности </a:t>
            </a:r>
            <a:r>
              <a:rPr lang="ru-RU" sz="5100" dirty="0" smtClean="0">
                <a:solidFill>
                  <a:schemeClr val="tx1"/>
                </a:solidFill>
              </a:rPr>
              <a:t> народов Кубани</a:t>
            </a:r>
            <a:r>
              <a:rPr lang="ru-RU" sz="5100" dirty="0">
                <a:solidFill>
                  <a:schemeClr val="tx1"/>
                </a:solidFill>
              </a:rPr>
              <a:t>. </a:t>
            </a:r>
          </a:p>
          <a:p>
            <a:endParaRPr lang="ru-RU" sz="2600" dirty="0">
              <a:solidFill>
                <a:schemeClr val="tx1"/>
              </a:solidFill>
            </a:endParaRPr>
          </a:p>
          <a:p>
            <a:endParaRPr lang="ru-RU" sz="2600" dirty="0">
              <a:solidFill>
                <a:schemeClr val="tx1"/>
              </a:solidFill>
            </a:endParaRPr>
          </a:p>
          <a:p>
            <a:endParaRPr lang="ru-RU" sz="2600" dirty="0">
              <a:solidFill>
                <a:schemeClr val="tx1"/>
              </a:solidFill>
            </a:endParaRPr>
          </a:p>
          <a:p>
            <a:endParaRPr lang="ru-RU" sz="2600" dirty="0">
              <a:solidFill>
                <a:schemeClr val="tx1"/>
              </a:solidFill>
            </a:endParaRPr>
          </a:p>
          <a:p>
            <a:r>
              <a:rPr lang="ru-RU" sz="2600" dirty="0">
                <a:solidFill>
                  <a:schemeClr val="tx1"/>
                </a:solidFill>
              </a:rPr>
              <a:t>Автор : Горная Мария Юрьевна, 12 лет, 6 класс</a:t>
            </a:r>
          </a:p>
          <a:p>
            <a:r>
              <a:rPr lang="ru-RU" sz="2600" dirty="0">
                <a:solidFill>
                  <a:schemeClr val="tx1"/>
                </a:solidFill>
              </a:rPr>
              <a:t>МБОУСОШ № 15</a:t>
            </a:r>
          </a:p>
          <a:p>
            <a:endParaRPr lang="ru-RU" sz="2600" dirty="0">
              <a:solidFill>
                <a:schemeClr val="tx1"/>
              </a:solidFill>
            </a:endParaRPr>
          </a:p>
          <a:p>
            <a:r>
              <a:rPr lang="ru-RU" sz="2600" dirty="0">
                <a:solidFill>
                  <a:schemeClr val="tx1"/>
                </a:solidFill>
              </a:rPr>
              <a:t>Руководитель: Пономарева Ирина Евгеньевна</a:t>
            </a:r>
          </a:p>
          <a:p>
            <a:endParaRPr lang="ru-RU" sz="2600" dirty="0">
              <a:solidFill>
                <a:schemeClr val="tx1"/>
              </a:solidFill>
            </a:endParaRPr>
          </a:p>
          <a:p>
            <a:endParaRPr lang="ru-RU" sz="2600" dirty="0">
              <a:solidFill>
                <a:schemeClr val="tx1"/>
              </a:solidFill>
            </a:endParaRPr>
          </a:p>
          <a:p>
            <a:endParaRPr lang="ru-RU" sz="2600" dirty="0">
              <a:solidFill>
                <a:schemeClr val="tx1"/>
              </a:solidFill>
            </a:endParaRP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г. Хадыженск</a:t>
            </a: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2022 год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1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09"/>
    </mc:Choice>
    <mc:Fallback xmlns="">
      <p:transition spd="slow" advTm="246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7400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05950" y="2381251"/>
            <a:ext cx="24955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Татары составляют </a:t>
            </a:r>
            <a:r>
              <a:rPr lang="ru-RU" dirty="0" smtClean="0"/>
              <a:t>примерно 0,5 </a:t>
            </a:r>
            <a:r>
              <a:rPr lang="ru-RU" dirty="0"/>
              <a:t>процентов населения Кубани и славятся своей национальной кухней.</a:t>
            </a:r>
          </a:p>
        </p:txBody>
      </p:sp>
    </p:spTree>
    <p:extLst>
      <p:ext uri="{BB962C8B-B14F-4D97-AF65-F5344CB8AC3E}">
        <p14:creationId xmlns:p14="http://schemas.microsoft.com/office/powerpoint/2010/main" val="8336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74003" y="1230715"/>
            <a:ext cx="272992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Грузины  на Кубани имеют древнюю историю, связанную с христианством, православием. Грузины занимались торговлей, содержанием гостиниц, постоялых дворов, шашлычных, были владельцами пивоварен и заводов</a:t>
            </a:r>
          </a:p>
        </p:txBody>
      </p:sp>
    </p:spTree>
    <p:extLst>
      <p:ext uri="{BB962C8B-B14F-4D97-AF65-F5344CB8AC3E}">
        <p14:creationId xmlns:p14="http://schemas.microsoft.com/office/powerpoint/2010/main" val="28333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74003" y="228600"/>
            <a:ext cx="268939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Предки адыгейцев даже при Великом переселении народов( 5- 9 век) , при диктате Золотой Орды и набегах Крымского ханства смогли сохранить свою яркую и самобытную культуру.  Их дома располагались у подножия гор , </a:t>
            </a:r>
            <a:r>
              <a:rPr lang="ru-RU" dirty="0" err="1"/>
              <a:t>адыги</a:t>
            </a:r>
            <a:r>
              <a:rPr lang="ru-RU" dirty="0"/>
              <a:t> разводили скот, особенно коней, сеяли хлеб, занимались разведением садов и славились своими сырами и  молочными продуктами. </a:t>
            </a:r>
          </a:p>
        </p:txBody>
      </p:sp>
    </p:spTree>
    <p:extLst>
      <p:ext uri="{BB962C8B-B14F-4D97-AF65-F5344CB8AC3E}">
        <p14:creationId xmlns:p14="http://schemas.microsoft.com/office/powerpoint/2010/main" val="108719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5299" y="647700"/>
            <a:ext cx="877870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Список используемых источников</a:t>
            </a:r>
          </a:p>
          <a:p>
            <a:r>
              <a:rPr lang="ru-RU" dirty="0"/>
              <a:t>1.	3.Гадло А. В. Этническая история Северного Кавказа IV- X вв. Л., 1979.</a:t>
            </a:r>
          </a:p>
          <a:p>
            <a:r>
              <a:rPr lang="ru-RU" dirty="0"/>
              <a:t>2.	</a:t>
            </a:r>
            <a:r>
              <a:rPr lang="ru-RU" dirty="0" err="1"/>
              <a:t>Гарданов</a:t>
            </a:r>
            <a:r>
              <a:rPr lang="ru-RU" dirty="0"/>
              <a:t> В. К. Общественный строй адыгских народов (XVIII — первая половина XIX в.). М., 1967.</a:t>
            </a:r>
          </a:p>
          <a:p>
            <a:r>
              <a:rPr lang="ru-RU" dirty="0"/>
              <a:t>3.	</a:t>
            </a:r>
            <a:r>
              <a:rPr lang="ru-RU" dirty="0" err="1"/>
              <a:t>Голобуцкий</a:t>
            </a:r>
            <a:r>
              <a:rPr lang="ru-RU" dirty="0"/>
              <a:t> В. А. Черноморское казачество. Киев, 1956.</a:t>
            </a:r>
          </a:p>
          <a:p>
            <a:r>
              <a:rPr lang="ru-RU" dirty="0"/>
              <a:t>4.	6.Дебу И. Взгляд на Кавказскую линию. // Северный архив. СПб., 1822</a:t>
            </a:r>
          </a:p>
          <a:p>
            <a:r>
              <a:rPr lang="ru-RU" dirty="0"/>
              <a:t>5.	.7. Джимов Б. М. Социально–экономическое и политическое положение </a:t>
            </a:r>
            <a:r>
              <a:rPr lang="ru-RU" dirty="0" err="1"/>
              <a:t>адыгов</a:t>
            </a:r>
            <a:r>
              <a:rPr lang="ru-RU" dirty="0"/>
              <a:t> в XIX в. Майкоп, 1986.</a:t>
            </a:r>
          </a:p>
          <a:p>
            <a:r>
              <a:rPr lang="ru-RU" dirty="0"/>
              <a:t>6.	 8. Дубровин Н. Ф. История войны и владычества русских на Кавказе. </a:t>
            </a:r>
            <a:r>
              <a:rPr lang="ru-RU" dirty="0" err="1"/>
              <a:t>Спб</a:t>
            </a:r>
            <a:r>
              <a:rPr lang="ru-RU" dirty="0"/>
              <a:t>., 1887</a:t>
            </a:r>
          </a:p>
          <a:p>
            <a:r>
              <a:rPr lang="ru-RU" dirty="0"/>
              <a:t>7.	История Краснодарского края. Википедия.</a:t>
            </a:r>
          </a:p>
          <a:p>
            <a:r>
              <a:rPr lang="ru-RU" dirty="0"/>
              <a:t>8.	 Народы Краснодарского края: в мире и согласии:: SYL/RU</a:t>
            </a:r>
          </a:p>
          <a:p>
            <a:r>
              <a:rPr lang="ru-RU" dirty="0"/>
              <a:t>9.	Народы Краснодарского края: традиции, пословицы, обычаи </a:t>
            </a:r>
          </a:p>
          <a:p>
            <a:r>
              <a:rPr lang="ru-RU" dirty="0"/>
              <a:t>Сайт anapagorkogo11/</a:t>
            </a:r>
            <a:r>
              <a:rPr lang="ru-RU" dirty="0" err="1"/>
              <a:t>ru</a:t>
            </a:r>
            <a:endParaRPr lang="ru-RU" dirty="0"/>
          </a:p>
          <a:p>
            <a:r>
              <a:rPr lang="ru-RU" dirty="0"/>
              <a:t>10.	Начало заселения Кубани русскими переселенцами.  Сайт </a:t>
            </a:r>
            <a:r>
              <a:rPr lang="ru-RU" dirty="0" err="1"/>
              <a:t>nsportai</a:t>
            </a:r>
            <a:r>
              <a:rPr lang="ru-RU" dirty="0"/>
              <a:t>/</a:t>
            </a:r>
            <a:r>
              <a:rPr lang="ru-RU" dirty="0" err="1"/>
              <a:t>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25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Если есть в России рай- это Краснодарский  край </a:t>
            </a:r>
            <a:r>
              <a:rPr lang="ru-RU" dirty="0"/>
              <a:t>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Эта народная пословица ярко характеризует наши прекрасные кубанские края. Мягкий климат,  много солнца, свежий воздух, красивейшие горы и леса и наконец – теплое, прекрасное Черное море! Конечно все эти природные прелести с древних времен привлекали разные народы . И сегодня  краснодарский край многонациональный. На территории края живут представители многих наций и народностей, люди, исповедующие различные религии..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07" y="1930400"/>
            <a:ext cx="9906859" cy="47613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Прекрасный климат Кубани- море, горы, солнце с древности привлекали людей переселяться на щедрые кубанские земли!</a:t>
            </a:r>
          </a:p>
        </p:txBody>
      </p:sp>
    </p:spTree>
    <p:extLst>
      <p:ext uri="{BB962C8B-B14F-4D97-AF65-F5344CB8AC3E}">
        <p14:creationId xmlns:p14="http://schemas.microsoft.com/office/powerpoint/2010/main" val="231909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206" y="623454"/>
            <a:ext cx="8872220" cy="94210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6" y="1801091"/>
            <a:ext cx="6747812" cy="5056909"/>
          </a:xfrm>
        </p:spPr>
      </p:pic>
      <p:sp>
        <p:nvSpPr>
          <p:cNvPr id="5" name="Прямоугольник 4"/>
          <p:cNvSpPr/>
          <p:nvPr/>
        </p:nvSpPr>
        <p:spPr>
          <a:xfrm>
            <a:off x="734291" y="249382"/>
            <a:ext cx="84097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Многонациональность народов  Кубани составляет пёстрое этническое  и религиозное разнообразие  и это придаёт яркость и особый колорит  совместному существованию народов. Все внешние проявления религиозности( одежда, кухня, обряды) исходят из народных верований. </a:t>
            </a:r>
          </a:p>
        </p:txBody>
      </p:sp>
    </p:spTree>
    <p:extLst>
      <p:ext uri="{BB962C8B-B14F-4D97-AF65-F5344CB8AC3E}">
        <p14:creationId xmlns:p14="http://schemas.microsoft.com/office/powerpoint/2010/main" val="20883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54" y="-2511"/>
            <a:ext cx="9147348" cy="686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5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109" y="498765"/>
            <a:ext cx="8331894" cy="1842653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1 раздел </a:t>
            </a:r>
            <a:br>
              <a:rPr lang="ru-RU" sz="2700" dirty="0"/>
            </a:br>
            <a:r>
              <a:rPr lang="ru-RU" sz="2700" dirty="0"/>
              <a:t>Православие- религия  русского населения и казачества  Краснодарского края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4" y="0"/>
            <a:ext cx="1030941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4" y="0"/>
            <a:ext cx="10309412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967135" y="498765"/>
            <a:ext cx="61768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Духовной основой  жизни предков жителей Кубани  было православие. И большую населения Кубани  конечно представляет  русское православное  </a:t>
            </a:r>
            <a:r>
              <a:rPr lang="ru-RU" dirty="0" smtClean="0"/>
              <a:t>население и казачество. </a:t>
            </a:r>
            <a:r>
              <a:rPr lang="ru-RU" dirty="0"/>
              <a:t>Православие  играло большую просветительскую роль и формировало нравственность </a:t>
            </a:r>
            <a:r>
              <a:rPr lang="ru-RU" dirty="0" smtClean="0"/>
              <a:t>народа.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57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509" y="166255"/>
            <a:ext cx="7412182" cy="595745"/>
          </a:xfrm>
        </p:spPr>
        <p:txBody>
          <a:bodyPr>
            <a:normAutofit fontScale="90000"/>
          </a:bodyPr>
          <a:lstStyle/>
          <a:p>
            <a:r>
              <a:rPr lang="ru-RU" dirty="0"/>
              <a:t>Армяне (христиане)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" y="886691"/>
            <a:ext cx="9128531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7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55418"/>
            <a:ext cx="8319577" cy="678873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Адыги</a:t>
            </a:r>
            <a:r>
              <a:rPr lang="ru-RU" dirty="0" smtClean="0"/>
              <a:t> – коренное  население </a:t>
            </a:r>
            <a:r>
              <a:rPr lang="ru-RU" dirty="0" err="1" smtClean="0"/>
              <a:t>кубани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4527447"/>
            <a:ext cx="8596668" cy="1734808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Адыги</a:t>
            </a:r>
            <a:r>
              <a:rPr lang="ru-RU" dirty="0"/>
              <a:t>  являются мусульманами со времён турецкого владычества.. Этот древний народ издавна жил на Кубани, так называемая Майкопская археологическая культура  датируется 3 тысячелетием до нашей эры.  Предки адыгейцев даже при Великом переселении народов( 5- 9 век) , при диктате Золотой Орды и набегах Крымского ханства смогли сохранить свою яркую и самобытную культуру.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497" y="1089356"/>
            <a:ext cx="4599709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1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3333" y="-35496"/>
            <a:ext cx="10852274" cy="78937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97214" y="1864658"/>
            <a:ext cx="2434927" cy="3523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Пёстрое полотно религий и народностей Кубани включает в себя яркое переплетение  различных национальных костюмов, обычаев, блюд и напитков, которыми славится по всему миру наша матушка- Кубань.</a:t>
            </a:r>
          </a:p>
        </p:txBody>
      </p:sp>
    </p:spTree>
    <p:extLst>
      <p:ext uri="{BB962C8B-B14F-4D97-AF65-F5344CB8AC3E}">
        <p14:creationId xmlns:p14="http://schemas.microsoft.com/office/powerpoint/2010/main" val="305994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503"/>
            <a:ext cx="9274003" cy="69555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875138" y="1949087"/>
            <a:ext cx="20764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Армянское население Кубани славится своими песнями, танцами, национальными костюмами и шикарной армянской кухней!</a:t>
            </a:r>
          </a:p>
        </p:txBody>
      </p:sp>
    </p:spTree>
    <p:extLst>
      <p:ext uri="{BB962C8B-B14F-4D97-AF65-F5344CB8AC3E}">
        <p14:creationId xmlns:p14="http://schemas.microsoft.com/office/powerpoint/2010/main" val="209319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91</TotalTime>
  <Words>669</Words>
  <Application>Microsoft Office PowerPoint</Application>
  <PresentationFormat>Широкоэкранный</PresentationFormat>
  <Paragraphs>66</Paragraphs>
  <Slides>13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Аспект</vt:lpstr>
      <vt:lpstr>  </vt:lpstr>
      <vt:lpstr>Если есть в России рай- это Краснодарский  край !</vt:lpstr>
      <vt:lpstr> </vt:lpstr>
      <vt:lpstr>Презентация PowerPoint</vt:lpstr>
      <vt:lpstr>1 раздел  Православие- религия  русского населения и казачества  Краснодарского края </vt:lpstr>
      <vt:lpstr>Армяне (христиане) </vt:lpstr>
      <vt:lpstr>Адыги – коренное  население кубани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My</dc:creator>
  <cp:lastModifiedBy>My</cp:lastModifiedBy>
  <cp:revision>34</cp:revision>
  <dcterms:created xsi:type="dcterms:W3CDTF">2022-02-26T19:27:50Z</dcterms:created>
  <dcterms:modified xsi:type="dcterms:W3CDTF">2022-02-27T20:00:38Z</dcterms:modified>
</cp:coreProperties>
</file>