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</p:sldMasterIdLst>
  <p:notesMasterIdLst>
    <p:notesMasterId r:id="rId38"/>
  </p:notesMasterIdLst>
  <p:sldIdLst>
    <p:sldId id="266" r:id="rId4"/>
    <p:sldId id="267" r:id="rId5"/>
    <p:sldId id="268" r:id="rId6"/>
    <p:sldId id="269" r:id="rId7"/>
    <p:sldId id="270" r:id="rId8"/>
    <p:sldId id="271" r:id="rId9"/>
    <p:sldId id="272" r:id="rId10"/>
    <p:sldId id="273" r:id="rId11"/>
    <p:sldId id="274" r:id="rId12"/>
    <p:sldId id="275" r:id="rId13"/>
    <p:sldId id="284" r:id="rId14"/>
    <p:sldId id="285" r:id="rId15"/>
    <p:sldId id="286" r:id="rId16"/>
    <p:sldId id="287" r:id="rId17"/>
    <p:sldId id="288" r:id="rId18"/>
    <p:sldId id="289" r:id="rId19"/>
    <p:sldId id="290" r:id="rId20"/>
    <p:sldId id="291" r:id="rId21"/>
    <p:sldId id="292" r:id="rId22"/>
    <p:sldId id="293" r:id="rId23"/>
    <p:sldId id="294" r:id="rId24"/>
    <p:sldId id="295" r:id="rId25"/>
    <p:sldId id="296" r:id="rId26"/>
    <p:sldId id="297" r:id="rId27"/>
    <p:sldId id="298" r:id="rId28"/>
    <p:sldId id="299" r:id="rId29"/>
    <p:sldId id="300" r:id="rId30"/>
    <p:sldId id="301" r:id="rId31"/>
    <p:sldId id="276" r:id="rId32"/>
    <p:sldId id="303" r:id="rId33"/>
    <p:sldId id="307" r:id="rId34"/>
    <p:sldId id="308" r:id="rId35"/>
    <p:sldId id="309" r:id="rId36"/>
    <p:sldId id="311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55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8100CD-B27A-4A34-8687-543B82B6DC7E}" type="datetimeFigureOut">
              <a:rPr lang="ru-RU" smtClean="0"/>
              <a:t>10.07.2023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33B0BA-8566-4FCB-B18C-CAEE6A42EA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98598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970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fld id="{BB85B5DC-275A-4D06-8232-56A8557F8971}" type="slidenum">
              <a:rPr lang="ru-RU">
                <a:solidFill>
                  <a:prstClr val="black"/>
                </a:solidFill>
              </a:rPr>
              <a:pPr eaLnBrk="1" hangingPunct="1"/>
              <a:t>11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  <p:sp>
        <p:nvSpPr>
          <p:cNvPr id="307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fld id="{BD87CDB0-28F5-4C85-BEB2-46EB23B700B8}" type="slidenum">
              <a:rPr lang="ru-RU">
                <a:solidFill>
                  <a:prstClr val="black"/>
                </a:solidFill>
              </a:rPr>
              <a:pPr eaLnBrk="1" hangingPunct="1"/>
              <a:t>12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3174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fld id="{4931A848-4F08-4CFF-8B35-2721486CB63D}" type="slidenum">
              <a:rPr lang="ru-RU">
                <a:solidFill>
                  <a:prstClr val="black"/>
                </a:solidFill>
              </a:rPr>
              <a:pPr eaLnBrk="1" hangingPunct="1"/>
              <a:t>27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F49F57B-90A7-4920-939D-DC6185F615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10.07.2023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B3A826-BB26-4875-957B-DFDE42C0D9D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49889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F49F57B-90A7-4920-939D-DC6185F615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10.07.2023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B3A826-BB26-4875-957B-DFDE42C0D9D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27978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F49F57B-90A7-4920-939D-DC6185F615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10.07.2023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B3A826-BB26-4875-957B-DFDE42C0D9D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21527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F49F57B-90A7-4920-939D-DC6185F615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10.07.2023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B3A826-BB26-4875-957B-DFDE42C0D9D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49747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F49F57B-90A7-4920-939D-DC6185F615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10.07.2023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B3A826-BB26-4875-957B-DFDE42C0D9D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60627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F49F57B-90A7-4920-939D-DC6185F615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10.07.2023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B3A826-BB26-4875-957B-DFDE42C0D9D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12408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F49F57B-90A7-4920-939D-DC6185F615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10.07.2023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B3A826-BB26-4875-957B-DFDE42C0D9D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9806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F49F57B-90A7-4920-939D-DC6185F615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10.07.2023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B3A826-BB26-4875-957B-DFDE42C0D9D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292539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F49F57B-90A7-4920-939D-DC6185F615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10.07.2023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B3A826-BB26-4875-957B-DFDE42C0D9D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06642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F49F57B-90A7-4920-939D-DC6185F615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10.07.2023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B3A826-BB26-4875-957B-DFDE42C0D9D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521572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F49F57B-90A7-4920-939D-DC6185F615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10.07.2023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B3A826-BB26-4875-957B-DFDE42C0D9D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46879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F49F57B-90A7-4920-939D-DC6185F615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10.07.2023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B3A826-BB26-4875-957B-DFDE42C0D9D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076579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F49F57B-90A7-4920-939D-DC6185F615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10.07.2023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B3A826-BB26-4875-957B-DFDE42C0D9D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739275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F49F57B-90A7-4920-939D-DC6185F615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10.07.2023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B3A826-BB26-4875-957B-DFDE42C0D9D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076528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F49F57B-90A7-4920-939D-DC6185F615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10.07.2023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B3A826-BB26-4875-957B-DFDE42C0D9D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54192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/>
          <p:cNvSpPr>
            <a:spLocks/>
          </p:cNvSpPr>
          <p:nvPr/>
        </p:nvSpPr>
        <p:spPr bwMode="auto">
          <a:xfrm>
            <a:off x="285750" y="2803525"/>
            <a:ext cx="1588" cy="3035300"/>
          </a:xfrm>
          <a:custGeom>
            <a:avLst/>
            <a:gdLst>
              <a:gd name="T0" fmla="*/ 0 w 1588"/>
              <a:gd name="T1" fmla="*/ 0 h 1912"/>
              <a:gd name="T2" fmla="*/ 0 w 1588"/>
              <a:gd name="T3" fmla="*/ 9525 h 1912"/>
              <a:gd name="T4" fmla="*/ 0 w 1588"/>
              <a:gd name="T5" fmla="*/ 9525 h 1912"/>
              <a:gd name="T6" fmla="*/ 0 w 1588"/>
              <a:gd name="T7" fmla="*/ 95250 h 1912"/>
              <a:gd name="T8" fmla="*/ 0 w 1588"/>
              <a:gd name="T9" fmla="*/ 3035300 h 1912"/>
              <a:gd name="T10" fmla="*/ 0 w 1588"/>
              <a:gd name="T11" fmla="*/ 3035300 h 1912"/>
              <a:gd name="T12" fmla="*/ 0 w 1588"/>
              <a:gd name="T13" fmla="*/ 0 h 1912"/>
              <a:gd name="T14" fmla="*/ 0 w 1588"/>
              <a:gd name="T15" fmla="*/ 0 h 191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588" h="1912">
                <a:moveTo>
                  <a:pt x="0" y="0"/>
                </a:moveTo>
                <a:lnTo>
                  <a:pt x="0" y="6"/>
                </a:lnTo>
                <a:lnTo>
                  <a:pt x="0" y="60"/>
                </a:lnTo>
                <a:lnTo>
                  <a:pt x="0" y="1912"/>
                </a:lnTo>
                <a:lnTo>
                  <a:pt x="0" y="0"/>
                </a:lnTo>
                <a:close/>
              </a:path>
            </a:pathLst>
          </a:custGeom>
          <a:solidFill>
            <a:srgbClr val="6BBA2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FFFFFF"/>
              </a:solidFill>
            </a:endParaRPr>
          </a:p>
        </p:txBody>
      </p:sp>
      <p:sp>
        <p:nvSpPr>
          <p:cNvPr id="9218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997075"/>
            <a:ext cx="7772400" cy="1431925"/>
          </a:xfrm>
        </p:spPr>
        <p:txBody>
          <a:bodyPr anchor="b" anchorCtr="1"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61A29B-D6B9-4281-8CAB-F0784910CA4B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9436304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44FC19-0368-44DD-BF1A-7B672A978275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3183942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905486-9342-450C-B16F-80441EA93FE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8418980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C0871A-5D04-40EB-8076-C8CCCE7CEE82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2422540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3D5706-AE20-45B8-B9FD-1D6BE14D6E00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6728825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41C840-0D24-4C20-84CD-99C44328A59B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9245179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E84550-F892-4DDF-8711-FDFB9CBC5149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6665936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F49F57B-90A7-4920-939D-DC6185F615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10.07.2023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B3A826-BB26-4875-957B-DFDE42C0D9D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129711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72AC4E-3558-4B44-B72E-05FAEF863A62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6015156"/>
      </p:ext>
    </p:extLst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48F445-D0A7-401B-A2C2-C0888D33650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0905117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C8852A-A28B-4E88-95F2-7BB780D71708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6279658"/>
      </p:ext>
    </p:extLst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92100"/>
            <a:ext cx="2057400" cy="5727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92100"/>
            <a:ext cx="6019800" cy="5727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B91EC5-89D5-4165-8559-93F2F556810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998727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F49F57B-90A7-4920-939D-DC6185F615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10.07.2023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B3A826-BB26-4875-957B-DFDE42C0D9D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06001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F49F57B-90A7-4920-939D-DC6185F615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10.07.2023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B3A826-BB26-4875-957B-DFDE42C0D9D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32318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F49F57B-90A7-4920-939D-DC6185F615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10.07.2023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B3A826-BB26-4875-957B-DFDE42C0D9D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26300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F49F57B-90A7-4920-939D-DC6185F615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10.07.2023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B3A826-BB26-4875-957B-DFDE42C0D9D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70520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F49F57B-90A7-4920-939D-DC6185F615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10.07.2023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B3A826-BB26-4875-957B-DFDE42C0D9D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36213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F49F57B-90A7-4920-939D-DC6185F615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10.07.2023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B3A826-BB26-4875-957B-DFDE42C0D9D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06793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BF49F57B-90A7-4920-939D-DC6185F615B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10.07.2023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CEB3A826-BB26-4875-957B-DFDE42C0D9D6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20859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BF49F57B-90A7-4920-939D-DC6185F615B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10.07.2023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CEB3A826-BB26-4875-957B-DFDE42C0D9D6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7272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92100"/>
            <a:ext cx="82296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05000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C9CA904-A21F-41A5-9FE6-937088A58BCE}" type="slidenum">
              <a:rPr 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831976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Tahoma" pitchFamily="34" charset="0"/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Tahoma" pitchFamily="34" charset="0"/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7" Type="http://schemas.openxmlformats.org/officeDocument/2006/relationships/image" Target="../media/image32.wmf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wmf"/><Relationship Id="rId5" Type="http://schemas.openxmlformats.org/officeDocument/2006/relationships/image" Target="../media/image30.wmf"/><Relationship Id="rId4" Type="http://schemas.openxmlformats.org/officeDocument/2006/relationships/image" Target="../media/image29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38.gif"/><Relationship Id="rId4" Type="http://schemas.openxmlformats.org/officeDocument/2006/relationships/image" Target="../media/image3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w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gif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hyperlink" Target="http://semrino-school.narod.ru/about/images/books/lit_chtenie_12.jpg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5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7" Type="http://schemas.openxmlformats.org/officeDocument/2006/relationships/image" Target="../media/image68.jpe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67.jpeg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slide" Target="slide2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slideLayout" Target="../slideLayouts/slideLayout13.xml"/><Relationship Id="rId1" Type="http://schemas.openxmlformats.org/officeDocument/2006/relationships/audio" Target="file:///F:\&#1072;&#1079;&#1073;&#1091;&#1082;&#1072;%201&#1074;\&#1055;&#1056;&#1040;&#1047;&#1044;&#1053;&#1048;&#1050;%20&#1041;&#1059;&#1050;&#1042;&#1040;&#1056;&#1071;\fr119.mp3" TargetMode="External"/><Relationship Id="rId4" Type="http://schemas.openxmlformats.org/officeDocument/2006/relationships/image" Target="../media/image71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4.png"/><Relationship Id="rId2" Type="http://schemas.openxmlformats.org/officeDocument/2006/relationships/audio" Target="../media/audio1.wav"/><Relationship Id="rId1" Type="http://schemas.openxmlformats.org/officeDocument/2006/relationships/audio" Target="file:///C:\Documents%20and%20Settings\Admin\&#1052;&#1086;&#1080;%20&#1076;&#1086;&#1082;&#1091;&#1084;&#1077;&#1085;&#1090;&#1099;\&#1052;&#1086;&#1080;%20&#1088;&#1080;&#1089;&#1091;&#1085;&#1082;&#1080;\&#1076;&#1083;&#1103;%20&#1089;&#1072;&#1081;&#1090;&#1072;\&#1079;&#1074;&#1091;&#1082;&#1080;\airplane.aiff" TargetMode="External"/><Relationship Id="rId6" Type="http://schemas.openxmlformats.org/officeDocument/2006/relationships/image" Target="../media/image13.pn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wmf"/><Relationship Id="rId3" Type="http://schemas.openxmlformats.org/officeDocument/2006/relationships/image" Target="../media/image17.wmf"/><Relationship Id="rId7" Type="http://schemas.openxmlformats.org/officeDocument/2006/relationships/slide" Target="slide2.xml"/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wmf"/><Relationship Id="rId5" Type="http://schemas.openxmlformats.org/officeDocument/2006/relationships/image" Target="../media/image19.wmf"/><Relationship Id="rId4" Type="http://schemas.openxmlformats.org/officeDocument/2006/relationships/image" Target="../media/image18.w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wmf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1714488"/>
            <a:ext cx="7772400" cy="1470025"/>
          </a:xfrm>
        </p:spPr>
        <p:txBody>
          <a:bodyPr/>
          <a:lstStyle/>
          <a:p>
            <a:r>
              <a:rPr lang="ru-RU" sz="6600" dirty="0" smtClean="0">
                <a:solidFill>
                  <a:schemeClr val="accent4">
                    <a:lumMod val="75000"/>
                  </a:schemeClr>
                </a:solidFill>
                <a:latin typeface="Art-Nouveau 1895-Contour" pitchFamily="2" charset="0"/>
              </a:rPr>
              <a:t>Спасибо, Азбука!</a:t>
            </a:r>
            <a:endParaRPr lang="ru-RU" sz="6600" dirty="0">
              <a:solidFill>
                <a:schemeClr val="accent4">
                  <a:lumMod val="75000"/>
                </a:schemeClr>
              </a:solidFill>
              <a:latin typeface="Art-Nouveau 1895-Contour" pitchFamily="2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986614" cy="1752600"/>
          </a:xfrm>
        </p:spPr>
        <p:txBody>
          <a:bodyPr/>
          <a:lstStyle/>
          <a:p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Acquest Script" pitchFamily="2" charset="0"/>
              </a:rPr>
              <a:t>Презентация к празднику в 1 классе </a:t>
            </a:r>
          </a:p>
          <a:p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Acquest Script" pitchFamily="2" charset="0"/>
              </a:rPr>
              <a:t>МКОУ «</a:t>
            </a:r>
            <a:r>
              <a:rPr lang="ru-RU" sz="2400" dirty="0" err="1" smtClean="0">
                <a:solidFill>
                  <a:schemeClr val="accent2">
                    <a:lumMod val="75000"/>
                  </a:schemeClr>
                </a:solidFill>
                <a:latin typeface="Acquest Script" pitchFamily="2" charset="0"/>
              </a:rPr>
              <a:t>Верхнебалыклейская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Acquest Script" pitchFamily="2" charset="0"/>
              </a:rPr>
              <a:t> СШ» Быковского муниципального района Волгоградской области </a:t>
            </a:r>
          </a:p>
          <a:p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Acquest Script" pitchFamily="2" charset="0"/>
              </a:rPr>
              <a:t> учителя начальных классов </a:t>
            </a:r>
            <a:r>
              <a:rPr lang="ru-RU" sz="2400" dirty="0" err="1" smtClean="0">
                <a:solidFill>
                  <a:schemeClr val="accent2">
                    <a:lumMod val="75000"/>
                  </a:schemeClr>
                </a:solidFill>
                <a:latin typeface="Acquest Script" pitchFamily="2" charset="0"/>
              </a:rPr>
              <a:t>Пурясьевой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Acquest Script" pitchFamily="2" charset="0"/>
              </a:rPr>
              <a:t>  Е.В.</a:t>
            </a:r>
          </a:p>
          <a:p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Acquest Script" pitchFamily="2" charset="0"/>
              </a:rPr>
              <a:t>2020 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Acquest Script" pitchFamily="2" charset="0"/>
              </a:rPr>
              <a:t>год.</a:t>
            </a:r>
            <a:endParaRPr lang="ru-RU" sz="2400" dirty="0">
              <a:solidFill>
                <a:schemeClr val="accent2">
                  <a:lumMod val="75000"/>
                </a:schemeClr>
              </a:solidFill>
              <a:latin typeface="Acquest Scrip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635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10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5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5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Дарья\Local Settings\Temporary Internet Files\Content.IE5\UTOJQTE5\MCj04369030000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071702" cy="2071702"/>
          </a:xfrm>
          <a:prstGeom prst="rect">
            <a:avLst/>
          </a:prstGeom>
          <a:noFill/>
        </p:spPr>
      </p:pic>
      <p:pic>
        <p:nvPicPr>
          <p:cNvPr id="2052" name="Picture 4" descr="C:\Documents and Settings\Дарья\Local Settings\Temporary Internet Files\Content.IE5\WHCB0VGN\MMj03651530000[1]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00166" y="1857364"/>
            <a:ext cx="1641554" cy="1428760"/>
          </a:xfrm>
          <a:prstGeom prst="rect">
            <a:avLst/>
          </a:prstGeom>
          <a:noFill/>
        </p:spPr>
      </p:pic>
      <p:pic>
        <p:nvPicPr>
          <p:cNvPr id="2054" name="Picture 6" descr="C:\Documents and Settings\Дарья\Local Settings\Temporary Internet Files\Content.IE5\UTOJQTE5\MCj04414130000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28926" y="571480"/>
            <a:ext cx="1816100" cy="1631950"/>
          </a:xfrm>
          <a:prstGeom prst="rect">
            <a:avLst/>
          </a:prstGeom>
          <a:noFill/>
        </p:spPr>
      </p:pic>
      <p:pic>
        <p:nvPicPr>
          <p:cNvPr id="2055" name="Picture 7" descr="C:\Documents and Settings\Дарья\Local Settings\Temporary Internet Files\Content.IE5\MT5I3U94\MCj02321330000[1]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00562" y="1928802"/>
            <a:ext cx="1462987" cy="1501403"/>
          </a:xfrm>
          <a:prstGeom prst="rect">
            <a:avLst/>
          </a:prstGeom>
          <a:noFill/>
        </p:spPr>
      </p:pic>
      <p:pic>
        <p:nvPicPr>
          <p:cNvPr id="2056" name="Picture 8" descr="C:\Documents and Settings\Дарья\Local Settings\Temporary Internet Files\Content.IE5\UTOJQTE5\MCj01934280000[1].wm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43570" y="428604"/>
            <a:ext cx="2159068" cy="1745526"/>
          </a:xfrm>
          <a:prstGeom prst="rect">
            <a:avLst/>
          </a:prstGeom>
          <a:noFill/>
        </p:spPr>
      </p:pic>
      <p:pic>
        <p:nvPicPr>
          <p:cNvPr id="2057" name="Picture 9" descr="C:\Documents and Settings\Дарья\Local Settings\Temporary Internet Files\Content.IE5\WHCB0VGN\MCj03462750000[1].wm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500926" y="2071678"/>
            <a:ext cx="1643074" cy="1582561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285720" y="4000504"/>
            <a:ext cx="107157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 smtClean="0">
                <a:solidFill>
                  <a:srgbClr val="7030A0"/>
                </a:solidFill>
                <a:latin typeface="Ampir Deco" pitchFamily="2" charset="0"/>
              </a:rPr>
              <a:t>А</a:t>
            </a:r>
            <a:endParaRPr lang="ru-RU" sz="9600" b="1" dirty="0">
              <a:solidFill>
                <a:srgbClr val="7030A0"/>
              </a:solidFill>
              <a:latin typeface="Ampir Deco" pitchFamily="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928794" y="4000504"/>
            <a:ext cx="107157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 smtClean="0">
                <a:solidFill>
                  <a:srgbClr val="F79646">
                    <a:lumMod val="75000"/>
                  </a:srgbClr>
                </a:solidFill>
                <a:latin typeface="Ampir Deco" pitchFamily="2" charset="0"/>
              </a:rPr>
              <a:t>З</a:t>
            </a:r>
            <a:endParaRPr lang="ru-RU" sz="9600" b="1" dirty="0">
              <a:solidFill>
                <a:srgbClr val="F79646">
                  <a:lumMod val="75000"/>
                </a:srgbClr>
              </a:solidFill>
              <a:latin typeface="Ampir Deco" pitchFamily="2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86116" y="4000504"/>
            <a:ext cx="107157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 smtClean="0">
                <a:solidFill>
                  <a:srgbClr val="9BBB59">
                    <a:lumMod val="75000"/>
                  </a:srgbClr>
                </a:solidFill>
                <a:latin typeface="Ampir Deco" pitchFamily="2" charset="0"/>
              </a:rPr>
              <a:t>Б</a:t>
            </a:r>
            <a:endParaRPr lang="ru-RU" sz="9600" b="1" dirty="0">
              <a:solidFill>
                <a:srgbClr val="9BBB59">
                  <a:lumMod val="75000"/>
                </a:srgbClr>
              </a:solidFill>
              <a:latin typeface="Ampir Deco" pitchFamily="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643438" y="4000504"/>
            <a:ext cx="107157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 smtClean="0">
                <a:solidFill>
                  <a:srgbClr val="FFFF00"/>
                </a:solidFill>
                <a:latin typeface="Ampir Deco" pitchFamily="2" charset="0"/>
              </a:rPr>
              <a:t>У</a:t>
            </a:r>
            <a:endParaRPr lang="ru-RU" sz="9600" b="1" dirty="0">
              <a:solidFill>
                <a:srgbClr val="FFFF00"/>
              </a:solidFill>
              <a:latin typeface="Ampir Deco" pitchFamily="2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000760" y="4000504"/>
            <a:ext cx="107157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 smtClean="0">
                <a:solidFill>
                  <a:srgbClr val="4F81BD">
                    <a:lumMod val="75000"/>
                  </a:srgbClr>
                </a:solidFill>
                <a:latin typeface="Ampir Deco" pitchFamily="2" charset="0"/>
              </a:rPr>
              <a:t>К</a:t>
            </a:r>
            <a:endParaRPr lang="ru-RU" sz="9600" b="1" dirty="0">
              <a:solidFill>
                <a:srgbClr val="4F81BD">
                  <a:lumMod val="75000"/>
                </a:srgbClr>
              </a:solidFill>
              <a:latin typeface="Ampir Deco" pitchFamily="2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643834" y="4000504"/>
            <a:ext cx="107157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 smtClean="0">
                <a:solidFill>
                  <a:srgbClr val="7030A0"/>
                </a:solidFill>
                <a:latin typeface="Ampir Deco" pitchFamily="2" charset="0"/>
              </a:rPr>
              <a:t>А</a:t>
            </a:r>
            <a:endParaRPr lang="ru-RU" sz="9600" b="1" dirty="0">
              <a:solidFill>
                <a:srgbClr val="7030A0"/>
              </a:solidFill>
              <a:latin typeface="Ampir Dec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6336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5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285750"/>
            <a:ext cx="8229600" cy="1384300"/>
          </a:xfrm>
        </p:spPr>
        <p:txBody>
          <a:bodyPr/>
          <a:lstStyle/>
          <a:p>
            <a:pPr>
              <a:defRPr/>
            </a:pPr>
            <a:r>
              <a:rPr lang="ru-RU" dirty="0" smtClean="0">
                <a:solidFill>
                  <a:srgbClr val="FF0000"/>
                </a:solidFill>
              </a:rPr>
              <a:t>            Испытание  1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8195" name="Picture 6" descr="38161_or[1]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785938"/>
            <a:ext cx="3929063" cy="43243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24" name="TextBox 3"/>
          <p:cNvSpPr txBox="1">
            <a:spLocks noChangeArrowheads="1"/>
          </p:cNvSpPr>
          <p:nvPr/>
        </p:nvSpPr>
        <p:spPr bwMode="auto">
          <a:xfrm>
            <a:off x="4143375" y="1500188"/>
            <a:ext cx="4714875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Стоит весёлый светлый дом, Ребят проворных много в нём. Там пишут и считают,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Рисуют и читают.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429125" y="3214688"/>
            <a:ext cx="31432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(школа)</a:t>
            </a:r>
          </a:p>
        </p:txBody>
      </p:sp>
      <p:sp>
        <p:nvSpPr>
          <p:cNvPr id="5126" name="TextBox 7"/>
          <p:cNvSpPr txBox="1">
            <a:spLocks noChangeArrowheads="1"/>
          </p:cNvSpPr>
          <p:nvPr/>
        </p:nvSpPr>
        <p:spPr bwMode="auto">
          <a:xfrm>
            <a:off x="4071938" y="3857625"/>
            <a:ext cx="507206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Черные, кривые, от рождения немые.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Встанут в ряд-все заговорят.</a:t>
            </a:r>
          </a:p>
        </p:txBody>
      </p:sp>
      <p:pic>
        <p:nvPicPr>
          <p:cNvPr id="8" name="Рисунок 7" descr="1 в класс 015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125" y="5286375"/>
            <a:ext cx="1017588" cy="135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8" descr="1 в класс 013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0" y="5357813"/>
            <a:ext cx="1785938" cy="1339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0811697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/>
      <p:bldP spid="5" grpId="0"/>
      <p:bldP spid="512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50" y="0"/>
            <a:ext cx="8229600" cy="1384300"/>
          </a:xfrm>
        </p:spPr>
        <p:txBody>
          <a:bodyPr/>
          <a:lstStyle/>
          <a:p>
            <a:pPr>
              <a:defRPr/>
            </a:pPr>
            <a:r>
              <a:rPr lang="ru-RU" dirty="0" smtClean="0">
                <a:solidFill>
                  <a:srgbClr val="FF0000"/>
                </a:solidFill>
              </a:rPr>
              <a:t>       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9" name="Содержимое 8" descr="1 в класс 025.jp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42938" y="1643063"/>
            <a:ext cx="2643187" cy="1982787"/>
          </a:xfrm>
        </p:spPr>
      </p:pic>
      <p:sp>
        <p:nvSpPr>
          <p:cNvPr id="6148" name="TextBox 6"/>
          <p:cNvSpPr txBox="1">
            <a:spLocks noChangeArrowheads="1"/>
          </p:cNvSpPr>
          <p:nvPr/>
        </p:nvSpPr>
        <p:spPr bwMode="auto">
          <a:xfrm>
            <a:off x="4000500" y="1785938"/>
            <a:ext cx="4786313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 я в клетку, </a:t>
            </a:r>
            <a:r>
              <a:rPr lang="ru-RU" sz="240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 в линейку.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Ровно написать сумей-ка!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Можешь </a:t>
            </a:r>
            <a:r>
              <a:rPr lang="ru-RU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нарисовать,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такое я?...</a:t>
            </a:r>
          </a:p>
        </p:txBody>
      </p:sp>
      <p:sp>
        <p:nvSpPr>
          <p:cNvPr id="6149" name="Прямоугольник 8"/>
          <p:cNvSpPr>
            <a:spLocks noChangeArrowheads="1"/>
          </p:cNvSpPr>
          <p:nvPr/>
        </p:nvSpPr>
        <p:spPr bwMode="auto">
          <a:xfrm>
            <a:off x="4071938" y="3929063"/>
            <a:ext cx="4572000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Стоит чудесная скамья,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ней уселись ты да я,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Скамья несёт с тобою нас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 года в год, из класса в класс.</a:t>
            </a:r>
          </a:p>
        </p:txBody>
      </p:sp>
      <p:pic>
        <p:nvPicPr>
          <p:cNvPr id="10" name="Рисунок 9" descr="school1501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688" y="3998913"/>
            <a:ext cx="2071687" cy="212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3" name="Picture 8" descr="vedma007[1][1]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2313" y="214313"/>
            <a:ext cx="1571625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6323064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/>
      <p:bldP spid="614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50" y="0"/>
            <a:ext cx="8229600" cy="1384300"/>
          </a:xfrm>
        </p:spPr>
        <p:txBody>
          <a:bodyPr/>
          <a:lstStyle/>
          <a:p>
            <a:pPr>
              <a:defRPr/>
            </a:pPr>
            <a:r>
              <a:rPr lang="ru-RU" dirty="0" smtClean="0">
                <a:solidFill>
                  <a:srgbClr val="FF0000"/>
                </a:solidFill>
              </a:rPr>
              <a:t>         </a:t>
            </a:r>
            <a:endParaRPr lang="ru-RU" dirty="0"/>
          </a:p>
        </p:txBody>
      </p:sp>
      <p:pic>
        <p:nvPicPr>
          <p:cNvPr id="6" name="Содержимое 5" descr="1 в класс 026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" y="2767013"/>
            <a:ext cx="3186113" cy="2390775"/>
          </a:xfrm>
        </p:spPr>
      </p:pic>
      <p:sp>
        <p:nvSpPr>
          <p:cNvPr id="7172" name="TextBox 6"/>
          <p:cNvSpPr txBox="1">
            <a:spLocks noChangeArrowheads="1"/>
          </p:cNvSpPr>
          <p:nvPr/>
        </p:nvSpPr>
        <p:spPr bwMode="auto">
          <a:xfrm>
            <a:off x="3786188" y="928688"/>
            <a:ext cx="4572000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Если ты его отточишь,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Нарисуешь всё, что хочешь!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Солнце, море, горы, пляж.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же это?...</a:t>
            </a:r>
          </a:p>
        </p:txBody>
      </p:sp>
      <p:pic>
        <p:nvPicPr>
          <p:cNvPr id="10245" name="Picture 5" descr="6008_auto_4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2852738"/>
            <a:ext cx="3265487" cy="3649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7985828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>
                <a:solidFill>
                  <a:srgbClr val="FF0000"/>
                </a:solidFill>
              </a:rPr>
              <a:t>            Испытание 2</a:t>
            </a:r>
            <a:endParaRPr lang="ru-RU" dirty="0"/>
          </a:p>
        </p:txBody>
      </p:sp>
      <p:sp>
        <p:nvSpPr>
          <p:cNvPr id="8195" name="TextBox 5"/>
          <p:cNvSpPr txBox="1">
            <a:spLocks noChangeArrowheads="1"/>
          </p:cNvSpPr>
          <p:nvPr/>
        </p:nvSpPr>
        <p:spPr bwMode="auto">
          <a:xfrm>
            <a:off x="4500563" y="1857375"/>
            <a:ext cx="4357687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Волк живёт в своей норе,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А жуки живут в коре.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5000625" y="2928938"/>
            <a:ext cx="32861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(Всё правильно).</a:t>
            </a:r>
          </a:p>
        </p:txBody>
      </p:sp>
      <p:sp>
        <p:nvSpPr>
          <p:cNvPr id="8197" name="TextBox 9"/>
          <p:cNvSpPr txBox="1">
            <a:spLocks noChangeArrowheads="1"/>
          </p:cNvSpPr>
          <p:nvPr/>
        </p:nvSpPr>
        <p:spPr bwMode="auto">
          <a:xfrm>
            <a:off x="4857750" y="3643313"/>
            <a:ext cx="414337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Спят ночами утки.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В конуре иль будке.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4786313" y="4643438"/>
            <a:ext cx="3857625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dirty="0">
                <a:solidFill>
                  <a:srgbClr val="FFFFFF"/>
                </a:solidFill>
              </a:rPr>
              <a:t> </a:t>
            </a:r>
            <a:r>
              <a:rPr lang="ru-RU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(Не утки, а собаки спят в конуре). </a:t>
            </a:r>
          </a:p>
        </p:txBody>
      </p:sp>
      <p:pic>
        <p:nvPicPr>
          <p:cNvPr id="11271" name="Содержимое 7" descr="1 в класс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8200" y="2439988"/>
            <a:ext cx="2281238" cy="3044825"/>
          </a:xfrm>
        </p:spPr>
      </p:pic>
    </p:spTree>
    <p:extLst>
      <p:ext uri="{BB962C8B-B14F-4D97-AF65-F5344CB8AC3E}">
        <p14:creationId xmlns:p14="http://schemas.microsoft.com/office/powerpoint/2010/main" val="54770156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  <p:bldP spid="8197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extBox 3"/>
          <p:cNvSpPr txBox="1">
            <a:spLocks noChangeArrowheads="1"/>
          </p:cNvSpPr>
          <p:nvPr/>
        </p:nvSpPr>
        <p:spPr bwMode="auto">
          <a:xfrm>
            <a:off x="4357688" y="1785938"/>
            <a:ext cx="3357562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Весною из берлоги.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Выходят носороги.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 flipH="1">
            <a:off x="4071938" y="3000375"/>
            <a:ext cx="47863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(Не носороги, а медведи).</a:t>
            </a:r>
            <a:endParaRPr lang="ru-RU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221" name="TextBox 5"/>
          <p:cNvSpPr txBox="1">
            <a:spLocks noChangeArrowheads="1"/>
          </p:cNvSpPr>
          <p:nvPr/>
        </p:nvSpPr>
        <p:spPr bwMode="auto">
          <a:xfrm>
            <a:off x="4643438" y="4071938"/>
            <a:ext cx="4071937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 Для того кто нездоров,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Вызывают докторов.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4714875" y="5429250"/>
            <a:ext cx="37147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(Всё правильно).</a:t>
            </a:r>
          </a:p>
        </p:txBody>
      </p:sp>
      <p:pic>
        <p:nvPicPr>
          <p:cNvPr id="12294" name="Picture 4" descr="1264352317_1[1]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14375" y="2286000"/>
            <a:ext cx="2928938" cy="36607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12605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  <p:bldP spid="5" grpId="0"/>
      <p:bldP spid="9221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Содержимое 7" descr="1 в класс 028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313" y="2428875"/>
            <a:ext cx="3924300" cy="2943225"/>
          </a:xfrm>
        </p:spPr>
      </p:pic>
      <p:sp>
        <p:nvSpPr>
          <p:cNvPr id="10244" name="TextBox 3"/>
          <p:cNvSpPr txBox="1">
            <a:spLocks noChangeArrowheads="1"/>
          </p:cNvSpPr>
          <p:nvPr/>
        </p:nvSpPr>
        <p:spPr bwMode="auto">
          <a:xfrm>
            <a:off x="4929188" y="548680"/>
            <a:ext cx="4214812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 Воют волками метели.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В зимнем месяце апреле.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184898" y="2998936"/>
            <a:ext cx="47863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(Апрель не </a:t>
            </a:r>
            <a:r>
              <a:rPr lang="ru-RU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зимний</a:t>
            </a:r>
            <a:r>
              <a:rPr lang="ru-RU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месяц).</a:t>
            </a:r>
          </a:p>
        </p:txBody>
      </p:sp>
      <p:sp>
        <p:nvSpPr>
          <p:cNvPr id="10246" name="TextBox 5"/>
          <p:cNvSpPr txBox="1">
            <a:spLocks noChangeArrowheads="1"/>
          </p:cNvSpPr>
          <p:nvPr/>
        </p:nvSpPr>
        <p:spPr bwMode="auto">
          <a:xfrm>
            <a:off x="4643438" y="3857625"/>
            <a:ext cx="4500562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6. Хорошо в футбол играем,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Шайбы часто забиваем.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643438" y="5072063"/>
            <a:ext cx="42862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(Не шайбы, а мячи).</a:t>
            </a:r>
          </a:p>
        </p:txBody>
      </p:sp>
    </p:spTree>
    <p:extLst>
      <p:ext uri="{BB962C8B-B14F-4D97-AF65-F5344CB8AC3E}">
        <p14:creationId xmlns:p14="http://schemas.microsoft.com/office/powerpoint/2010/main" val="130580479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/>
      <p:bldP spid="5" grpId="0"/>
      <p:bldP spid="10246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Испытание 3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267" name="TextBox 6"/>
          <p:cNvSpPr txBox="1">
            <a:spLocks noChangeArrowheads="1"/>
          </p:cNvSpPr>
          <p:nvPr/>
        </p:nvSpPr>
        <p:spPr bwMode="auto">
          <a:xfrm>
            <a:off x="214313" y="2143125"/>
            <a:ext cx="4357687" cy="224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де ре. Вы ре </a:t>
            </a:r>
            <a:r>
              <a:rPr lang="ru-RU" sz="2800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</a:t>
            </a:r>
            <a:r>
              <a:rPr lang="ru-RU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пре </a:t>
            </a:r>
            <a:r>
              <a:rPr lang="ru-RU" sz="2800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</a:t>
            </a:r>
            <a:r>
              <a:rPr lang="ru-RU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. Ста де ре </a:t>
            </a:r>
            <a:r>
              <a:rPr lang="ru-RU" sz="2800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тя</a:t>
            </a:r>
            <a:r>
              <a:rPr lang="ru-RU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sz="2800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Тя</a:t>
            </a:r>
            <a:r>
              <a:rPr lang="ru-RU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по </a:t>
            </a:r>
            <a:r>
              <a:rPr lang="ru-RU" sz="2800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тя</a:t>
            </a:r>
            <a:r>
              <a:rPr lang="ru-RU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Вы не мо. По де ба. При ба. Ба за де. Де за ре. </a:t>
            </a:r>
            <a:r>
              <a:rPr lang="ru-RU" sz="2800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Тя</a:t>
            </a:r>
            <a:r>
              <a:rPr lang="ru-RU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по </a:t>
            </a:r>
            <a:r>
              <a:rPr lang="ru-RU" sz="2800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тя</a:t>
            </a:r>
            <a:r>
              <a:rPr lang="ru-RU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Вы не мо. </a:t>
            </a:r>
          </a:p>
        </p:txBody>
      </p:sp>
      <p:pic>
        <p:nvPicPr>
          <p:cNvPr id="4" name="Рисунок 3" descr="skazk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2000250"/>
            <a:ext cx="4114800" cy="279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825474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Рисунок 2" descr="1 в класс 02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0" y="1643063"/>
            <a:ext cx="6143625" cy="460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TextBox 3"/>
          <p:cNvSpPr txBox="1">
            <a:spLocks noChangeArrowheads="1"/>
          </p:cNvSpPr>
          <p:nvPr/>
        </p:nvSpPr>
        <p:spPr bwMode="auto">
          <a:xfrm flipH="1">
            <a:off x="2143125" y="500063"/>
            <a:ext cx="4500563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6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Частушки</a:t>
            </a:r>
          </a:p>
        </p:txBody>
      </p:sp>
    </p:spTree>
    <p:extLst>
      <p:ext uri="{BB962C8B-B14F-4D97-AF65-F5344CB8AC3E}">
        <p14:creationId xmlns:p14="http://schemas.microsoft.com/office/powerpoint/2010/main" val="419827155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5" descr="kanikul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2763" y="1357313"/>
            <a:ext cx="4821237" cy="5500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TextBox 2"/>
          <p:cNvSpPr txBox="1">
            <a:spLocks noChangeArrowheads="1"/>
          </p:cNvSpPr>
          <p:nvPr/>
        </p:nvSpPr>
        <p:spPr bwMode="auto">
          <a:xfrm>
            <a:off x="1785938" y="285750"/>
            <a:ext cx="51435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6000" smtClean="0">
                <a:solidFill>
                  <a:srgbClr val="FF0000"/>
                </a:solidFill>
              </a:rPr>
              <a:t>Телеграммы</a:t>
            </a:r>
          </a:p>
        </p:txBody>
      </p:sp>
      <p:sp>
        <p:nvSpPr>
          <p:cNvPr id="13316" name="TextBox 6"/>
          <p:cNvSpPr txBox="1">
            <a:spLocks noChangeArrowheads="1"/>
          </p:cNvSpPr>
          <p:nvPr/>
        </p:nvSpPr>
        <p:spPr bwMode="auto">
          <a:xfrm>
            <a:off x="285750" y="1785938"/>
            <a:ext cx="3786188" cy="184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Поздравляю всех с Днём рождения ТЧК. Не ссорьтесь ТЧК. Давайте дружить дружно.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srgbClr val="FFFFFF"/>
              </a:solidFill>
            </a:endParaRPr>
          </a:p>
        </p:txBody>
      </p:sp>
      <p:pic>
        <p:nvPicPr>
          <p:cNvPr id="6" name="Рисунок 5" descr="leopold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3571875"/>
            <a:ext cx="2143125" cy="2693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5087043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Дарья\Local Settings\Temporary Internet Files\Content.IE5\MT5I3U94\MCj0424746000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4857760"/>
            <a:ext cx="1812925" cy="1003300"/>
          </a:xfrm>
          <a:prstGeom prst="rect">
            <a:avLst/>
          </a:prstGeom>
          <a:noFill/>
        </p:spPr>
      </p:pic>
      <p:pic>
        <p:nvPicPr>
          <p:cNvPr id="1027" name="Picture 3" descr="C:\Documents and Settings\Дарья\Local Settings\Temporary Internet Files\Content.IE5\UTOJQTE5\MCj04233090000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29520" y="500042"/>
            <a:ext cx="1428760" cy="2452458"/>
          </a:xfrm>
          <a:prstGeom prst="rect">
            <a:avLst/>
          </a:prstGeom>
          <a:noFill/>
        </p:spPr>
      </p:pic>
      <p:pic>
        <p:nvPicPr>
          <p:cNvPr id="1028" name="Picture 4" descr="C:\Documents and Settings\Дарья\Local Settings\Temporary Internet Files\Content.IE5\WHCB0VGN\MCj04233070000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500042"/>
            <a:ext cx="1516649" cy="2390996"/>
          </a:xfrm>
          <a:prstGeom prst="rect">
            <a:avLst/>
          </a:prstGeom>
          <a:noFill/>
        </p:spPr>
      </p:pic>
      <p:pic>
        <p:nvPicPr>
          <p:cNvPr id="7" name="Рисунок 6" descr="3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714612" y="791509"/>
            <a:ext cx="3366642" cy="4780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0979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Прямоугольник 1"/>
          <p:cNvSpPr>
            <a:spLocks noChangeArrowheads="1"/>
          </p:cNvSpPr>
          <p:nvPr/>
        </p:nvSpPr>
        <p:spPr bwMode="auto">
          <a:xfrm>
            <a:off x="214313" y="1071563"/>
            <a:ext cx="378618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 от бабушки ушёл  ТЧК. Скоро буду на празднике ТЧК.</a:t>
            </a:r>
          </a:p>
        </p:txBody>
      </p:sp>
      <p:sp>
        <p:nvSpPr>
          <p:cNvPr id="14339" name="Прямоугольник 4"/>
          <p:cNvSpPr>
            <a:spLocks noChangeArrowheads="1"/>
          </p:cNvSpPr>
          <p:nvPr/>
        </p:nvSpPr>
        <p:spPr bwMode="auto">
          <a:xfrm>
            <a:off x="214313" y="3571875"/>
            <a:ext cx="428625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Поздравляю с Днём рождения </a:t>
            </a:r>
            <a:r>
              <a:rPr lang="ru-RU" sz="2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ТЧК. Приехать не могу, ЗПТ потеряла </a:t>
            </a:r>
            <a:r>
              <a:rPr lang="ru-RU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туфельку ТЧК.</a:t>
            </a:r>
          </a:p>
        </p:txBody>
      </p:sp>
      <p:pic>
        <p:nvPicPr>
          <p:cNvPr id="7" name="Рисунок 6" descr="img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6375" y="428625"/>
            <a:ext cx="3216275" cy="2416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 descr="imgpreview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3327400"/>
            <a:ext cx="2214563" cy="265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7970646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Box 2"/>
          <p:cNvSpPr txBox="1">
            <a:spLocks noChangeArrowheads="1"/>
          </p:cNvSpPr>
          <p:nvPr/>
        </p:nvSpPr>
        <p:spPr bwMode="auto">
          <a:xfrm>
            <a:off x="357188" y="214313"/>
            <a:ext cx="69294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3200" smtClean="0">
                <a:solidFill>
                  <a:srgbClr val="FF0000"/>
                </a:solidFill>
              </a:rPr>
              <a:t>Викторина  - «Как зовут героя» </a:t>
            </a:r>
          </a:p>
        </p:txBody>
      </p:sp>
      <p:sp>
        <p:nvSpPr>
          <p:cNvPr id="15363" name="TextBox 3"/>
          <p:cNvSpPr txBox="1">
            <a:spLocks noChangeArrowheads="1"/>
          </p:cNvSpPr>
          <p:nvPr/>
        </p:nvSpPr>
        <p:spPr bwMode="auto">
          <a:xfrm>
            <a:off x="142875" y="1071563"/>
            <a:ext cx="5214938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Появилась в чашечке цветка,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 была я чуть больше ноготка</a:t>
            </a:r>
          </a:p>
        </p:txBody>
      </p:sp>
      <p:sp>
        <p:nvSpPr>
          <p:cNvPr id="15364" name="TextBox 6"/>
          <p:cNvSpPr txBox="1">
            <a:spLocks noChangeArrowheads="1"/>
          </p:cNvSpPr>
          <p:nvPr/>
        </p:nvSpPr>
        <p:spPr bwMode="auto">
          <a:xfrm>
            <a:off x="642938" y="4143375"/>
            <a:ext cx="43576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Лучший в мире друг.</a:t>
            </a:r>
          </a:p>
        </p:txBody>
      </p:sp>
      <p:pic>
        <p:nvPicPr>
          <p:cNvPr id="14343" name="Picture 4" descr="karlson[1]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25" y="4786313"/>
            <a:ext cx="2106613" cy="164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Содержимое 4" descr="834.jpg"/>
          <p:cNvPicPr>
            <a:picLocks noGrp="1"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643042" y="1928802"/>
            <a:ext cx="1694069" cy="2336546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12500"/>
          </a:effectLst>
        </p:spPr>
      </p:pic>
      <p:pic>
        <p:nvPicPr>
          <p:cNvPr id="18439" name="Picture 8" descr="http://semrino-school.narod.ru/about/images/books/lit_chtenie_12.jp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58525" y="-14012863"/>
            <a:ext cx="1905000" cy="241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0" name="Picture 10" descr="http://semrino-school.narod.ru/about/images/books/lit_chtenie_12.jp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58525" y="-14012863"/>
            <a:ext cx="1905000" cy="241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1" name="Рисунок 9" descr="1 в класс 033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4938" y="1285875"/>
            <a:ext cx="3375025" cy="4500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928404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  <p:bldP spid="1536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3"/>
          <p:cNvSpPr txBox="1">
            <a:spLocks noChangeArrowheads="1"/>
          </p:cNvSpPr>
          <p:nvPr/>
        </p:nvSpPr>
        <p:spPr bwMode="auto">
          <a:xfrm>
            <a:off x="500063" y="785813"/>
            <a:ext cx="3929062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Сделайся милой, красивой, пригожей!</a:t>
            </a:r>
          </a:p>
        </p:txBody>
      </p:sp>
      <p:sp>
        <p:nvSpPr>
          <p:cNvPr id="16387" name="TextBox 4"/>
          <p:cNvSpPr txBox="1">
            <a:spLocks noChangeArrowheads="1"/>
          </p:cNvSpPr>
          <p:nvPr/>
        </p:nvSpPr>
        <p:spPr bwMode="auto">
          <a:xfrm>
            <a:off x="428625" y="3214688"/>
            <a:ext cx="51435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  большой друг </a:t>
            </a:r>
            <a:r>
              <a:rPr lang="ru-RU" sz="2800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Чебурашки</a:t>
            </a:r>
            <a:r>
              <a:rPr lang="ru-RU" sz="28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</p:txBody>
      </p:sp>
      <p:sp>
        <p:nvSpPr>
          <p:cNvPr id="16388" name="TextBox 5"/>
          <p:cNvSpPr txBox="1">
            <a:spLocks noChangeArrowheads="1"/>
          </p:cNvSpPr>
          <p:nvPr/>
        </p:nvSpPr>
        <p:spPr bwMode="auto">
          <a:xfrm>
            <a:off x="357188" y="5072063"/>
            <a:ext cx="47863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Кукла с большими глазами.</a:t>
            </a:r>
          </a:p>
        </p:txBody>
      </p:sp>
      <p:pic>
        <p:nvPicPr>
          <p:cNvPr id="15365" name="Picture 4" descr="2_add_10[1]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6563" y="142875"/>
            <a:ext cx="1789112" cy="199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6" name="Содержимое 4" descr="gena_i_cheburashka.gif"/>
          <p:cNvPicPr>
            <a:picLocks noGrp="1"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6563" y="2000250"/>
            <a:ext cx="1955800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 descr="art_3_5_clip_image015"/>
          <p:cNvPicPr>
            <a:picLocks noGrp="1"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58016" y="4286256"/>
            <a:ext cx="1785934" cy="2319057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5601324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  <p:bldP spid="1638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1"/>
          <p:cNvSpPr txBox="1">
            <a:spLocks noChangeArrowheads="1"/>
          </p:cNvSpPr>
          <p:nvPr/>
        </p:nvSpPr>
        <p:spPr bwMode="auto">
          <a:xfrm>
            <a:off x="142875" y="714375"/>
            <a:ext cx="57864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звали кота, товарища лисы Алисы?</a:t>
            </a:r>
          </a:p>
        </p:txBody>
      </p:sp>
      <p:sp>
        <p:nvSpPr>
          <p:cNvPr id="17411" name="TextBox 2"/>
          <p:cNvSpPr txBox="1">
            <a:spLocks noChangeArrowheads="1"/>
          </p:cNvSpPr>
          <p:nvPr/>
        </p:nvSpPr>
        <p:spPr bwMode="auto">
          <a:xfrm>
            <a:off x="285750" y="2428875"/>
            <a:ext cx="52863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Это -  доктор…</a:t>
            </a:r>
          </a:p>
        </p:txBody>
      </p:sp>
      <p:pic>
        <p:nvPicPr>
          <p:cNvPr id="4" name="Содержимое 4" descr="lisa_kot.jpg"/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215073" y="357166"/>
            <a:ext cx="2607767" cy="3786214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12500"/>
          </a:effectLst>
        </p:spPr>
      </p:pic>
      <p:pic>
        <p:nvPicPr>
          <p:cNvPr id="5" name="Picture 7" descr="1000274338"/>
          <p:cNvPicPr>
            <a:picLocks noGrp="1"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8992" y="2786058"/>
            <a:ext cx="2297963" cy="3627707"/>
          </a:xfrm>
          <a:prstGeom prst="roundRect">
            <a:avLst>
              <a:gd name="adj" fmla="val 16667"/>
            </a:avLst>
          </a:prstGeom>
          <a:noFill/>
          <a:ln w="9525">
            <a:noFill/>
            <a:miter lim="800000"/>
            <a:headEnd/>
            <a:tailEnd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27189085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3"/>
          <p:cNvSpPr>
            <a:spLocks noGrp="1" noChangeArrowheads="1"/>
          </p:cNvSpPr>
          <p:nvPr>
            <p:ph idx="1"/>
          </p:nvPr>
        </p:nvSpPr>
        <p:spPr>
          <a:xfrm>
            <a:off x="-142875" y="1643063"/>
            <a:ext cx="5286375" cy="4248150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en-US" sz="4400" dirty="0" smtClean="0"/>
              <a:t>  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Возле леса, на опушке</a:t>
            </a:r>
            <a:b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Трое их живет в избушке.</a:t>
            </a:r>
            <a:b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Там три стула и три кружки.</a:t>
            </a:r>
            <a:b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Три кроватки, три подушки.</a:t>
            </a:r>
            <a:b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Угадайте без подсказки,</a:t>
            </a:r>
            <a:b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Кто герои этой сказки?</a:t>
            </a:r>
            <a:r>
              <a:rPr lang="ru-RU" sz="4400" dirty="0" smtClean="0"/>
              <a:t/>
            </a:r>
            <a:br>
              <a:rPr lang="ru-RU" sz="4400" dirty="0" smtClean="0"/>
            </a:br>
            <a:endParaRPr lang="ru-RU" sz="4400" dirty="0" smtClean="0"/>
          </a:p>
        </p:txBody>
      </p:sp>
      <p:pic>
        <p:nvPicPr>
          <p:cNvPr id="5" name="Picture 5" descr="masha-medvedi[1]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500" y="1714500"/>
            <a:ext cx="3827463" cy="284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0008744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3"/>
          <p:cNvSpPr>
            <a:spLocks noGrp="1" noChangeArrowheads="1"/>
          </p:cNvSpPr>
          <p:nvPr>
            <p:ph idx="1"/>
          </p:nvPr>
        </p:nvSpPr>
        <p:spPr>
          <a:xfrm>
            <a:off x="0" y="1285875"/>
            <a:ext cx="5884863" cy="22860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n-US" dirty="0" smtClean="0"/>
              <a:t>  </a:t>
            </a:r>
            <a:r>
              <a:rPr lang="ru-RU" dirty="0" smtClean="0"/>
              <a:t> На сметане мешен,</a:t>
            </a:r>
            <a:br>
              <a:rPr lang="ru-RU" dirty="0" smtClean="0"/>
            </a:br>
            <a:r>
              <a:rPr lang="ru-RU" dirty="0" smtClean="0"/>
              <a:t>На окошке стужен,</a:t>
            </a:r>
            <a:br>
              <a:rPr lang="ru-RU" dirty="0" smtClean="0"/>
            </a:br>
            <a:r>
              <a:rPr lang="ru-RU" dirty="0" smtClean="0"/>
              <a:t>Круглый бок, румяный бок</a:t>
            </a:r>
            <a:br>
              <a:rPr lang="ru-RU" dirty="0" smtClean="0"/>
            </a:br>
            <a:r>
              <a:rPr lang="ru-RU" dirty="0" smtClean="0"/>
              <a:t>Покатился . . .</a:t>
            </a:r>
          </a:p>
        </p:txBody>
      </p:sp>
      <p:pic>
        <p:nvPicPr>
          <p:cNvPr id="3" name="Picture 4" descr="1266513313_1[1]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4813" y="3071813"/>
            <a:ext cx="3890962" cy="3071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3059605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3"/>
          <p:cNvSpPr>
            <a:spLocks noGrp="1" noChangeArrowheads="1"/>
          </p:cNvSpPr>
          <p:nvPr>
            <p:ph idx="1"/>
          </p:nvPr>
        </p:nvSpPr>
        <p:spPr>
          <a:xfrm>
            <a:off x="428625" y="357188"/>
            <a:ext cx="5461000" cy="3357562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ru-RU" sz="2800" dirty="0" smtClean="0"/>
              <a:t>  Носик круглый, пятачком,</a:t>
            </a:r>
            <a:br>
              <a:rPr lang="ru-RU" sz="2800" dirty="0" smtClean="0"/>
            </a:br>
            <a:r>
              <a:rPr lang="ru-RU" sz="2800" dirty="0" smtClean="0"/>
              <a:t>Им в земле удобно рыться,</a:t>
            </a:r>
            <a:br>
              <a:rPr lang="ru-RU" sz="2800" dirty="0" smtClean="0"/>
            </a:br>
            <a:r>
              <a:rPr lang="ru-RU" sz="2800" dirty="0" smtClean="0"/>
              <a:t>Хвостик маленький крючком,</a:t>
            </a:r>
            <a:br>
              <a:rPr lang="ru-RU" sz="2800" dirty="0" smtClean="0"/>
            </a:br>
            <a:r>
              <a:rPr lang="ru-RU" sz="2800" dirty="0" smtClean="0"/>
              <a:t>Вместо туфелек - копытца.</a:t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 smtClean="0"/>
          </a:p>
        </p:txBody>
      </p:sp>
      <p:pic>
        <p:nvPicPr>
          <p:cNvPr id="3" name="Picture 4" descr="tri_porosenka[1]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75" y="3643313"/>
            <a:ext cx="4178300" cy="3014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0978667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3"/>
          <p:cNvSpPr>
            <a:spLocks noGrp="1" noChangeArrowheads="1"/>
          </p:cNvSpPr>
          <p:nvPr>
            <p:ph idx="1"/>
          </p:nvPr>
        </p:nvSpPr>
        <p:spPr>
          <a:xfrm>
            <a:off x="214313" y="285750"/>
            <a:ext cx="5614987" cy="4094163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ru-RU" dirty="0" smtClean="0"/>
              <a:t>  </a:t>
            </a:r>
            <a:r>
              <a:rPr lang="ru-RU" sz="2800" dirty="0" smtClean="0"/>
              <a:t>У отца был мальчик странный,</a:t>
            </a:r>
            <a:br>
              <a:rPr lang="ru-RU" sz="2800" dirty="0" smtClean="0"/>
            </a:br>
            <a:r>
              <a:rPr lang="ru-RU" sz="2800" dirty="0" smtClean="0"/>
              <a:t>Необычный - деревянный.</a:t>
            </a:r>
            <a:br>
              <a:rPr lang="ru-RU" sz="2800" dirty="0" smtClean="0"/>
            </a:br>
            <a:r>
              <a:rPr lang="ru-RU" sz="2800" dirty="0" smtClean="0"/>
              <a:t>Но любил папаша сына.</a:t>
            </a:r>
            <a:br>
              <a:rPr lang="ru-RU" sz="2800" dirty="0" smtClean="0"/>
            </a:br>
            <a:r>
              <a:rPr lang="ru-RU" sz="2800" dirty="0" smtClean="0"/>
              <a:t>Что за странный …</a:t>
            </a:r>
            <a:br>
              <a:rPr lang="ru-RU" sz="2800" dirty="0" smtClean="0"/>
            </a:br>
            <a:endParaRPr lang="ru-RU" sz="2800" dirty="0" smtClean="0"/>
          </a:p>
        </p:txBody>
      </p:sp>
      <p:pic>
        <p:nvPicPr>
          <p:cNvPr id="3" name="Picture 4" descr="1266512670_1[1]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500" y="3857625"/>
            <a:ext cx="3571875" cy="270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6390143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10" descr="Рисунок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4613" y="119063"/>
            <a:ext cx="2592387" cy="3240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 descr="bukvar_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0900" y="3849688"/>
            <a:ext cx="2200275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1268344276_1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2857500"/>
            <a:ext cx="2676525" cy="378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артур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25" y="3429000"/>
            <a:ext cx="2411413" cy="321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 descr="_1_~1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5125" y="357188"/>
            <a:ext cx="21336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 descr="a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88" y="166688"/>
            <a:ext cx="3619500" cy="245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2830466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старыйе\мама\внеклассные мероприятия\азбука\картинки\1238530273_188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2852"/>
            <a:ext cx="9115356" cy="650085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071670" y="1428736"/>
            <a:ext cx="5568031" cy="2390491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Triangle">
              <a:avLst>
                <a:gd name="adj" fmla="val 32302"/>
              </a:avLst>
            </a:prstTxWarp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rgbClr val="F79646">
                        <a:tint val="90000"/>
                        <a:satMod val="120000"/>
                      </a:srgbClr>
                    </a:gs>
                    <a:gs pos="25000">
                      <a:srgbClr val="F79646">
                        <a:tint val="93000"/>
                        <a:satMod val="120000"/>
                      </a:srgbClr>
                    </a:gs>
                    <a:gs pos="50000">
                      <a:srgbClr val="F79646">
                        <a:shade val="89000"/>
                        <a:satMod val="110000"/>
                      </a:srgbClr>
                    </a:gs>
                    <a:gs pos="75000">
                      <a:srgbClr val="F79646">
                        <a:tint val="93000"/>
                        <a:satMod val="120000"/>
                      </a:srgbClr>
                    </a:gs>
                    <a:gs pos="100000">
                      <a:srgbClr val="F79646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Спасибо, Азбука!</a:t>
            </a:r>
            <a:endParaRPr lang="ru-RU" sz="5400" b="1" dirty="0">
              <a:ln w="11430"/>
              <a:gradFill>
                <a:gsLst>
                  <a:gs pos="0">
                    <a:srgbClr val="F79646">
                      <a:tint val="90000"/>
                      <a:satMod val="120000"/>
                    </a:srgbClr>
                  </a:gs>
                  <a:gs pos="25000">
                    <a:srgbClr val="F79646">
                      <a:tint val="93000"/>
                      <a:satMod val="120000"/>
                    </a:srgbClr>
                  </a:gs>
                  <a:gs pos="50000">
                    <a:srgbClr val="F79646">
                      <a:shade val="89000"/>
                      <a:satMod val="110000"/>
                    </a:srgbClr>
                  </a:gs>
                  <a:gs pos="75000">
                    <a:srgbClr val="F79646">
                      <a:tint val="93000"/>
                      <a:satMod val="120000"/>
                    </a:srgbClr>
                  </a:gs>
                  <a:gs pos="100000">
                    <a:srgbClr val="F79646">
                      <a:tint val="90000"/>
                      <a:satMod val="120000"/>
                    </a:srgb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33021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7970d805f6a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428604"/>
            <a:ext cx="2504141" cy="2547934"/>
          </a:xfrm>
          <a:prstGeom prst="rect">
            <a:avLst/>
          </a:prstGeom>
        </p:spPr>
      </p:pic>
      <p:pic>
        <p:nvPicPr>
          <p:cNvPr id="3" name="Рисунок 2" descr="50000000927.jpg"/>
          <p:cNvPicPr>
            <a:picLocks noChangeAspect="1"/>
          </p:cNvPicPr>
          <p:nvPr/>
        </p:nvPicPr>
        <p:blipFill>
          <a:blip r:embed="rId3" cstate="print"/>
          <a:srcRect l="7335" t="16964" r="22005" b="2688"/>
          <a:stretch>
            <a:fillRect/>
          </a:stretch>
        </p:blipFill>
        <p:spPr>
          <a:xfrm>
            <a:off x="3500430" y="500042"/>
            <a:ext cx="1928826" cy="3103479"/>
          </a:xfrm>
          <a:prstGeom prst="ellipse">
            <a:avLst/>
          </a:prstGeom>
        </p:spPr>
      </p:pic>
      <p:pic>
        <p:nvPicPr>
          <p:cNvPr id="5" name="Рисунок 4" descr="865c156130189cbe1c.jpg"/>
          <p:cNvPicPr>
            <a:picLocks noChangeAspect="1"/>
          </p:cNvPicPr>
          <p:nvPr/>
        </p:nvPicPr>
        <p:blipFill>
          <a:blip r:embed="rId4" cstate="print"/>
          <a:srcRect l="3333" r="3332"/>
          <a:stretch>
            <a:fillRect/>
          </a:stretch>
        </p:blipFill>
        <p:spPr>
          <a:xfrm>
            <a:off x="5572132" y="571480"/>
            <a:ext cx="2933710" cy="2357422"/>
          </a:xfrm>
          <a:prstGeom prst="rect">
            <a:avLst/>
          </a:prstGeom>
        </p:spPr>
      </p:pic>
      <p:pic>
        <p:nvPicPr>
          <p:cNvPr id="6" name="Рисунок 5" descr="0_1e822_53c47552_XL.jpg"/>
          <p:cNvPicPr>
            <a:picLocks noChangeAspect="1"/>
          </p:cNvPicPr>
          <p:nvPr/>
        </p:nvPicPr>
        <p:blipFill>
          <a:blip r:embed="rId5" cstate="print"/>
          <a:srcRect l="13351" t="25581" r="17277" b="4651"/>
          <a:stretch>
            <a:fillRect/>
          </a:stretch>
        </p:blipFill>
        <p:spPr>
          <a:xfrm>
            <a:off x="857224" y="3357562"/>
            <a:ext cx="2928958" cy="2210534"/>
          </a:xfrm>
          <a:prstGeom prst="rect">
            <a:avLst/>
          </a:prstGeom>
        </p:spPr>
      </p:pic>
      <p:pic>
        <p:nvPicPr>
          <p:cNvPr id="7" name="Рисунок 6" descr="a72BdnxTDv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429256" y="3214686"/>
            <a:ext cx="1861947" cy="2350943"/>
          </a:xfrm>
          <a:prstGeom prst="rect">
            <a:avLst/>
          </a:prstGeom>
        </p:spPr>
      </p:pic>
      <p:sp>
        <p:nvSpPr>
          <p:cNvPr id="8" name="Управляющая кнопка: возврат 7">
            <a:hlinkClick r:id="rId7" action="ppaction://hlinksldjump" highlightClick="1"/>
          </p:cNvPr>
          <p:cNvSpPr/>
          <p:nvPr/>
        </p:nvSpPr>
        <p:spPr>
          <a:xfrm>
            <a:off x="8286776" y="5143512"/>
            <a:ext cx="571504" cy="500066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4021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Фея Знаний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9EEEB285-0D99-4BFA-9605-B2504C5FF4EF}" type="datetime1">
              <a:rPr lang="ru-RU" smtClean="0"/>
              <a:pPr>
                <a:defRPr/>
              </a:pPr>
              <a:t>10.07.2023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8CD3033-17EF-4C30-BCA4-C93FABAE1609}" type="slidenum">
              <a:rPr lang="ru-RU" smtClean="0"/>
              <a:pPr>
                <a:defRPr/>
              </a:pPr>
              <a:t>30</a:t>
            </a:fld>
            <a:endParaRPr lang="ru-RU"/>
          </a:p>
        </p:txBody>
      </p:sp>
      <p:pic>
        <p:nvPicPr>
          <p:cNvPr id="9222" name="Picture 3" descr="C:\Documents and Settings\Admin\Рабочий стол\фея в лесу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37577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fr119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429625" y="5786438"/>
            <a:ext cx="447675" cy="447675"/>
          </a:xfrm>
        </p:spPr>
      </p:pic>
    </p:spTree>
    <p:extLst>
      <p:ext uri="{BB962C8B-B14F-4D97-AF65-F5344CB8AC3E}">
        <p14:creationId xmlns:p14="http://schemas.microsoft.com/office/powerpoint/2010/main" val="3726061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52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126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7E62EE2E-B5D8-4437-B2D0-29364D15A2CF}" type="datetime1">
              <a:rPr lang="ru-RU" smtClean="0"/>
              <a:pPr>
                <a:defRPr/>
              </a:pPr>
              <a:t>10.07.2023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B7CAD1A-89B0-45BC-8E63-2E574B3F7F57}" type="slidenum">
              <a:rPr lang="ru-RU" smtClean="0"/>
              <a:pPr>
                <a:defRPr/>
              </a:pPr>
              <a:t>31</a:t>
            </a:fld>
            <a:endParaRPr lang="ru-RU"/>
          </a:p>
        </p:txBody>
      </p:sp>
      <p:pic>
        <p:nvPicPr>
          <p:cNvPr id="11271" name="Picture 2" descr="C:\Documents and Settings\Admin\Рабочий стол\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71500" y="0"/>
            <a:ext cx="99647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8663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229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7E62EE2E-B5D8-4437-B2D0-29364D15A2CF}" type="datetime1">
              <a:rPr lang="ru-RU" smtClean="0"/>
              <a:pPr>
                <a:defRPr/>
              </a:pPr>
              <a:t>10.07.2023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025BD5C-D62F-4691-A2DA-7B0613FF3623}" type="slidenum">
              <a:rPr lang="ru-RU" smtClean="0"/>
              <a:pPr>
                <a:defRPr/>
              </a:pPr>
              <a:t>32</a:t>
            </a:fld>
            <a:endParaRPr lang="ru-RU"/>
          </a:p>
        </p:txBody>
      </p:sp>
      <p:pic>
        <p:nvPicPr>
          <p:cNvPr id="12295" name="Picture 2" descr="C:\Documents and Settings\Admin\Рабочий стол\normal_%E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7188" y="0"/>
            <a:ext cx="1014412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53361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331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E67A8C12-9584-4AF2-97A4-FB21294457D7}" type="datetime1">
              <a:rPr lang="ru-RU" smtClean="0"/>
              <a:pPr>
                <a:defRPr/>
              </a:pPr>
              <a:t>10.07.2023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102C36-B2FF-4231-8209-E3A24BFA01F8}" type="slidenum">
              <a:rPr lang="ru-RU" smtClean="0"/>
              <a:pPr>
                <a:defRPr/>
              </a:pPr>
              <a:t>33</a:t>
            </a:fld>
            <a:endParaRPr lang="ru-RU"/>
          </a:p>
        </p:txBody>
      </p:sp>
      <p:pic>
        <p:nvPicPr>
          <p:cNvPr id="13319" name="Picture 7" descr="C:\Documents and Settings\Admin\Рабочий стол\В_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00063" y="0"/>
            <a:ext cx="10287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9408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433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FF6C1E54-9784-4F39-BEF1-73121ED25CE2}" type="datetime1">
              <a:rPr lang="ru-RU" smtClean="0"/>
              <a:pPr>
                <a:defRPr/>
              </a:pPr>
              <a:t>10.07.2023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7C24C1-B842-401A-965E-8CD68C677875}" type="slidenum">
              <a:rPr lang="ru-RU" smtClean="0"/>
              <a:pPr>
                <a:defRPr/>
              </a:pPr>
              <a:t>34</a:t>
            </a:fld>
            <a:endParaRPr lang="ru-RU"/>
          </a:p>
        </p:txBody>
      </p:sp>
      <p:pic>
        <p:nvPicPr>
          <p:cNvPr id="14343" name="Picture 7" descr="C:\Documents and Settings\Admin\Рабочий стол\1263138685_y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71500" y="0"/>
            <a:ext cx="10287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58854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26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00364" y="428600"/>
            <a:ext cx="4822050" cy="6429400"/>
          </a:xfrm>
          <a:prstGeom prst="rect">
            <a:avLst/>
          </a:prstGeom>
        </p:spPr>
      </p:pic>
      <p:pic>
        <p:nvPicPr>
          <p:cNvPr id="4" name="airplane.aiff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7572396" y="6286520"/>
            <a:ext cx="304800" cy="304800"/>
          </a:xfrm>
          <a:prstGeom prst="rect">
            <a:avLst/>
          </a:prstGeom>
        </p:spPr>
      </p:pic>
      <p:pic>
        <p:nvPicPr>
          <p:cNvPr id="7" name="witch.wav">
            <a:hlinkClick r:id="" action="ppaction://media"/>
          </p:cNvPr>
          <p:cNvPicPr>
            <a:picLocks noRot="1" noChangeAspect="1"/>
          </p:cNvPicPr>
          <p:nvPr>
            <a:wavAudioFile r:embed="rId2" name="witch.wav"/>
          </p:nvPr>
        </p:nvPicPr>
        <p:blipFill>
          <a:blip r:embed="rId7" cstate="print"/>
          <a:stretch>
            <a:fillRect/>
          </a:stretch>
        </p:blipFill>
        <p:spPr>
          <a:xfrm>
            <a:off x="7929586" y="6357958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9502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12" repeatCount="200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showWhenStopped="0">
                <p:cTn id="13" repeatCount="200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rot="21385226">
            <a:off x="976240" y="1325391"/>
            <a:ext cx="7516801" cy="486287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lekino" pitchFamily="2" charset="0"/>
              </a:rPr>
              <a:t>Ваша волшебница Азбука у меня.</a:t>
            </a:r>
          </a:p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lekino" pitchFamily="2" charset="0"/>
              </a:rPr>
              <a:t>Хочу посостязаться с вами. Раз </a:t>
            </a:r>
          </a:p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lekino" pitchFamily="2" charset="0"/>
              </a:rPr>
              <a:t>вы такие умные отгадайте  загадку:</a:t>
            </a:r>
          </a:p>
          <a:p>
            <a:r>
              <a:rPr lang="ru-RU" sz="3200" b="1" dirty="0" smtClean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lekino" pitchFamily="2" charset="0"/>
              </a:rPr>
              <a:t>Тридцать три родных сестрицы,</a:t>
            </a:r>
          </a:p>
          <a:p>
            <a:r>
              <a:rPr lang="ru-RU" sz="3200" b="1" dirty="0" smtClean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lekino" pitchFamily="2" charset="0"/>
              </a:rPr>
              <a:t>Писаные красавицы,</a:t>
            </a:r>
          </a:p>
          <a:p>
            <a:r>
              <a:rPr lang="ru-RU" sz="3200" b="1" dirty="0" smtClean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lekino" pitchFamily="2" charset="0"/>
              </a:rPr>
              <a:t>В одном городе живу</a:t>
            </a:r>
          </a:p>
          <a:p>
            <a:r>
              <a:rPr lang="ru-RU" sz="3200" b="1" dirty="0" smtClean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lekino" pitchFamily="2" charset="0"/>
              </a:rPr>
              <a:t>И повсюду славятся.</a:t>
            </a:r>
          </a:p>
          <a:p>
            <a:r>
              <a:rPr lang="ru-RU" sz="3200" b="1" dirty="0" smtClean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lekino" pitchFamily="2" charset="0"/>
              </a:rPr>
              <a:t>Кто или что это?</a:t>
            </a:r>
          </a:p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lekino" pitchFamily="2" charset="0"/>
              </a:rPr>
              <a:t>             Леший</a:t>
            </a:r>
            <a:endParaRPr lang="ru-RU" sz="5400" b="1" dirty="0">
              <a:ln w="1905"/>
              <a:gradFill>
                <a:gsLst>
                  <a:gs pos="0">
                    <a:srgbClr val="F79646">
                      <a:shade val="20000"/>
                      <a:satMod val="200000"/>
                    </a:srgbClr>
                  </a:gs>
                  <a:gs pos="78000">
                    <a:srgbClr val="F79646">
                      <a:tint val="90000"/>
                      <a:shade val="89000"/>
                      <a:satMod val="220000"/>
                    </a:srgbClr>
                  </a:gs>
                  <a:gs pos="100000">
                    <a:srgbClr val="F79646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lekin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2241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Дарья\Local Settings\Temporary Internet Files\Content.IE5\UTOJQTE5\MCj0434491000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571480"/>
            <a:ext cx="1992316" cy="2471320"/>
          </a:xfrm>
          <a:prstGeom prst="rect">
            <a:avLst/>
          </a:prstGeom>
          <a:noFill/>
        </p:spPr>
      </p:pic>
      <p:pic>
        <p:nvPicPr>
          <p:cNvPr id="3075" name="Picture 3" descr="C:\Documents and Settings\Дарья\Local Settings\Temporary Internet Files\Content.IE5\WHCB0VGN\MCj04344830000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15140" y="642918"/>
            <a:ext cx="1976446" cy="2285148"/>
          </a:xfrm>
          <a:prstGeom prst="rect">
            <a:avLst/>
          </a:prstGeom>
          <a:noFill/>
        </p:spPr>
      </p:pic>
      <p:pic>
        <p:nvPicPr>
          <p:cNvPr id="3076" name="Picture 4" descr="C:\Documents and Settings\Дарья\Local Settings\Temporary Internet Files\Content.IE5\76SBRX8D\MCj04345110000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21456" y="1000108"/>
            <a:ext cx="1680815" cy="2071702"/>
          </a:xfrm>
          <a:prstGeom prst="rect">
            <a:avLst/>
          </a:prstGeom>
          <a:noFill/>
        </p:spPr>
      </p:pic>
      <p:pic>
        <p:nvPicPr>
          <p:cNvPr id="3078" name="Picture 6" descr="C:\Documents and Settings\Дарья\Local Settings\Temporary Internet Files\Content.IE5\MT5I3U94\MCj04345230000[1]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7224" y="3429000"/>
            <a:ext cx="2243141" cy="2386146"/>
          </a:xfrm>
          <a:prstGeom prst="rect">
            <a:avLst/>
          </a:prstGeom>
          <a:noFill/>
        </p:spPr>
      </p:pic>
      <p:pic>
        <p:nvPicPr>
          <p:cNvPr id="3082" name="Picture 10" descr="C:\Documents and Settings\Дарья\Local Settings\Temporary Internet Files\Content.IE5\WHCB0VGN\MCj04345310000[1].wm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15140" y="3357562"/>
            <a:ext cx="1645267" cy="2357454"/>
          </a:xfrm>
          <a:prstGeom prst="rect">
            <a:avLst/>
          </a:prstGeom>
          <a:noFill/>
        </p:spPr>
      </p:pic>
      <p:sp>
        <p:nvSpPr>
          <p:cNvPr id="11" name="Овал 10"/>
          <p:cNvSpPr/>
          <p:nvPr/>
        </p:nvSpPr>
        <p:spPr>
          <a:xfrm>
            <a:off x="6572264" y="571480"/>
            <a:ext cx="2000264" cy="114300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285720" y="428604"/>
            <a:ext cx="1500198" cy="250033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6500826" y="5000636"/>
            <a:ext cx="2000264" cy="114300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2071670" y="4429132"/>
            <a:ext cx="1285884" cy="192882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3857620" y="785794"/>
            <a:ext cx="2000264" cy="114300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6" name="Управляющая кнопка: возврат 15">
            <a:hlinkClick r:id="rId7" action="ppaction://hlinksldjump" highlightClick="1"/>
          </p:cNvPr>
          <p:cNvSpPr/>
          <p:nvPr/>
        </p:nvSpPr>
        <p:spPr>
          <a:xfrm>
            <a:off x="8429652" y="5429264"/>
            <a:ext cx="500066" cy="428628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1026" name="Picture 2" descr="C:\Documents and Settings\Дарья\Local Settings\Temporary Internet Files\Content.IE5\WHCB0VGN\MCj04344850000[1].wm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857620" y="3500438"/>
            <a:ext cx="2000264" cy="2373807"/>
          </a:xfrm>
          <a:prstGeom prst="rect">
            <a:avLst/>
          </a:prstGeom>
          <a:noFill/>
        </p:spPr>
      </p:pic>
      <p:sp>
        <p:nvSpPr>
          <p:cNvPr id="17" name="Овал 16"/>
          <p:cNvSpPr/>
          <p:nvPr/>
        </p:nvSpPr>
        <p:spPr>
          <a:xfrm>
            <a:off x="3714744" y="4071942"/>
            <a:ext cx="1285884" cy="192882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1886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714356"/>
            <a:ext cx="654346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31550" cmpd="sng">
                  <a:gradFill>
                    <a:gsLst>
                      <a:gs pos="70000">
                        <a:srgbClr val="F79646">
                          <a:shade val="50000"/>
                          <a:satMod val="190000"/>
                        </a:srgbClr>
                      </a:gs>
                      <a:gs pos="0">
                        <a:srgbClr val="F79646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79646">
                    <a:tint val="15000"/>
                    <a:satMod val="200000"/>
                  </a:srgb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Б</a:t>
            </a:r>
            <a:endParaRPr lang="ru-RU" sz="6600" b="1" dirty="0">
              <a:ln w="31550" cmpd="sng">
                <a:gradFill>
                  <a:gsLst>
                    <a:gs pos="70000">
                      <a:srgbClr val="F79646">
                        <a:shade val="50000"/>
                        <a:satMod val="190000"/>
                      </a:srgbClr>
                    </a:gs>
                    <a:gs pos="0">
                      <a:srgbClr val="F79646">
                        <a:tint val="77000"/>
                        <a:satMod val="18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rgbClr val="F79646">
                  <a:tint val="15000"/>
                  <a:satMod val="200000"/>
                </a:srgb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857356" y="714356"/>
            <a:ext cx="753732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31550" cmpd="sng">
                  <a:gradFill>
                    <a:gsLst>
                      <a:gs pos="70000">
                        <a:srgbClr val="F79646">
                          <a:shade val="50000"/>
                          <a:satMod val="190000"/>
                        </a:srgbClr>
                      </a:gs>
                      <a:gs pos="0">
                        <a:srgbClr val="F79646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79646">
                    <a:tint val="15000"/>
                    <a:satMod val="200000"/>
                  </a:srgb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Д</a:t>
            </a:r>
            <a:endParaRPr lang="ru-RU" sz="6600" b="1" dirty="0">
              <a:ln w="31550" cmpd="sng">
                <a:gradFill>
                  <a:gsLst>
                    <a:gs pos="70000">
                      <a:srgbClr val="F79646">
                        <a:shade val="50000"/>
                        <a:satMod val="190000"/>
                      </a:srgbClr>
                    </a:gs>
                    <a:gs pos="0">
                      <a:srgbClr val="F79646">
                        <a:tint val="77000"/>
                        <a:satMod val="18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rgbClr val="F79646">
                  <a:tint val="15000"/>
                  <a:satMod val="200000"/>
                </a:srgb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929454" y="714356"/>
            <a:ext cx="651140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31550" cmpd="sng">
                  <a:gradFill>
                    <a:gsLst>
                      <a:gs pos="70000">
                        <a:srgbClr val="F79646">
                          <a:shade val="50000"/>
                          <a:satMod val="190000"/>
                        </a:srgbClr>
                      </a:gs>
                      <a:gs pos="0">
                        <a:srgbClr val="F79646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79646">
                    <a:tint val="15000"/>
                    <a:satMod val="200000"/>
                  </a:srgb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Х</a:t>
            </a:r>
            <a:endParaRPr lang="ru-RU" sz="6600" b="1" dirty="0">
              <a:ln w="31550" cmpd="sng">
                <a:gradFill>
                  <a:gsLst>
                    <a:gs pos="70000">
                      <a:srgbClr val="F79646">
                        <a:shade val="50000"/>
                        <a:satMod val="190000"/>
                      </a:srgbClr>
                    </a:gs>
                    <a:gs pos="0">
                      <a:srgbClr val="F79646">
                        <a:tint val="77000"/>
                        <a:satMod val="18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rgbClr val="F79646">
                  <a:tint val="15000"/>
                  <a:satMod val="200000"/>
                </a:srgb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143240" y="714356"/>
            <a:ext cx="591829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31550" cmpd="sng">
                  <a:gradFill>
                    <a:gsLst>
                      <a:gs pos="70000">
                        <a:srgbClr val="F79646">
                          <a:shade val="50000"/>
                          <a:satMod val="190000"/>
                        </a:srgbClr>
                      </a:gs>
                      <a:gs pos="0">
                        <a:srgbClr val="F79646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79646">
                    <a:tint val="15000"/>
                    <a:satMod val="200000"/>
                  </a:srgb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З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286248" y="714356"/>
            <a:ext cx="923651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31550" cmpd="sng">
                  <a:gradFill>
                    <a:gsLst>
                      <a:gs pos="70000">
                        <a:srgbClr val="F79646">
                          <a:shade val="50000"/>
                          <a:satMod val="190000"/>
                        </a:srgbClr>
                      </a:gs>
                      <a:gs pos="0">
                        <a:srgbClr val="F79646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79646">
                    <a:tint val="15000"/>
                    <a:satMod val="200000"/>
                  </a:srgb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М</a:t>
            </a:r>
            <a:endParaRPr lang="ru-RU" sz="6600" b="1" dirty="0">
              <a:ln w="31550" cmpd="sng">
                <a:gradFill>
                  <a:gsLst>
                    <a:gs pos="70000">
                      <a:srgbClr val="F79646">
                        <a:shade val="50000"/>
                        <a:satMod val="190000"/>
                      </a:srgbClr>
                    </a:gs>
                    <a:gs pos="0">
                      <a:srgbClr val="F79646">
                        <a:tint val="77000"/>
                        <a:satMod val="18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rgbClr val="F79646">
                  <a:tint val="15000"/>
                  <a:satMod val="200000"/>
                </a:srgb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86446" y="714356"/>
            <a:ext cx="635110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31550" cmpd="sng">
                  <a:gradFill>
                    <a:gsLst>
                      <a:gs pos="70000">
                        <a:srgbClr val="F79646">
                          <a:shade val="50000"/>
                          <a:satMod val="190000"/>
                        </a:srgbClr>
                      </a:gs>
                      <a:gs pos="0">
                        <a:srgbClr val="F79646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79646">
                    <a:tint val="15000"/>
                    <a:satMod val="200000"/>
                  </a:srgb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Р</a:t>
            </a:r>
            <a:endParaRPr lang="ru-RU" sz="6600" b="1" dirty="0">
              <a:ln w="31550" cmpd="sng">
                <a:gradFill>
                  <a:gsLst>
                    <a:gs pos="70000">
                      <a:srgbClr val="F79646">
                        <a:shade val="50000"/>
                        <a:satMod val="190000"/>
                      </a:srgbClr>
                    </a:gs>
                    <a:gs pos="0">
                      <a:srgbClr val="F79646">
                        <a:tint val="77000"/>
                        <a:satMod val="18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rgbClr val="F79646">
                  <a:tint val="15000"/>
                  <a:satMod val="200000"/>
                </a:srgb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00034" y="2357430"/>
            <a:ext cx="923651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6600" b="1" cap="all" dirty="0" smtClean="0">
                <a:ln/>
                <a:solidFill>
                  <a:srgbClr val="4F81BD"/>
                </a:solidFill>
                <a:effectLst>
                  <a:outerShdw blurRad="19685" dist="12700" dir="5400000" algn="tl" rotWithShape="0">
                    <a:srgbClr val="4F81BD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</a:rPr>
              <a:t>М</a:t>
            </a:r>
            <a:endParaRPr lang="ru-RU" sz="6600" b="1" cap="all" dirty="0">
              <a:ln/>
              <a:solidFill>
                <a:srgbClr val="4F81BD"/>
              </a:solidFill>
              <a:effectLst>
                <a:outerShdw blurRad="19685" dist="12700" dir="5400000" algn="tl" rotWithShape="0">
                  <a:srgbClr val="4F81BD">
                    <a:satMod val="130000"/>
                    <a:alpha val="60000"/>
                  </a:srgb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214546" y="2357430"/>
            <a:ext cx="718466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6600" b="1" cap="all" dirty="0" smtClean="0">
                <a:ln/>
                <a:solidFill>
                  <a:srgbClr val="4F81BD"/>
                </a:solidFill>
                <a:effectLst>
                  <a:outerShdw blurRad="19685" dist="12700" dir="5400000" algn="tl" rotWithShape="0">
                    <a:srgbClr val="4F81BD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</a:rPr>
              <a:t>Н</a:t>
            </a:r>
            <a:endParaRPr lang="ru-RU" sz="6600" b="1" cap="all" dirty="0">
              <a:ln/>
              <a:solidFill>
                <a:srgbClr val="4F81BD"/>
              </a:solidFill>
              <a:effectLst>
                <a:outerShdw blurRad="19685" dist="12700" dir="5400000" algn="tl" rotWithShape="0">
                  <a:srgbClr val="4F81BD">
                    <a:satMod val="130000"/>
                    <a:alpha val="60000"/>
                  </a:srgb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571868" y="2357430"/>
            <a:ext cx="753731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6600" b="1" cap="all" dirty="0" smtClean="0">
                <a:ln/>
                <a:solidFill>
                  <a:srgbClr val="4F81BD"/>
                </a:solidFill>
                <a:effectLst>
                  <a:outerShdw blurRad="19685" dist="12700" dir="5400000" algn="tl" rotWithShape="0">
                    <a:srgbClr val="4F81BD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</a:rPr>
              <a:t>Д</a:t>
            </a:r>
            <a:endParaRPr lang="ru-RU" sz="6600" b="1" cap="all" dirty="0">
              <a:ln/>
              <a:solidFill>
                <a:srgbClr val="4F81BD"/>
              </a:solidFill>
              <a:effectLst>
                <a:outerShdw blurRad="19685" dist="12700" dir="5400000" algn="tl" rotWithShape="0">
                  <a:srgbClr val="4F81BD">
                    <a:satMod val="130000"/>
                    <a:alpha val="60000"/>
                  </a:srgb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357950" y="2357430"/>
            <a:ext cx="716863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6600" b="1" cap="all" dirty="0" smtClean="0">
                <a:ln/>
                <a:solidFill>
                  <a:srgbClr val="4F81BD"/>
                </a:solidFill>
                <a:effectLst>
                  <a:outerShdw blurRad="19685" dist="12700" dir="5400000" algn="tl" rotWithShape="0">
                    <a:srgbClr val="4F81BD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</a:rPr>
              <a:t>Л</a:t>
            </a:r>
            <a:endParaRPr lang="ru-RU" sz="6600" b="1" cap="all" dirty="0">
              <a:ln/>
              <a:solidFill>
                <a:srgbClr val="4F81BD"/>
              </a:solidFill>
              <a:effectLst>
                <a:outerShdw blurRad="19685" dist="12700" dir="5400000" algn="tl" rotWithShape="0">
                  <a:srgbClr val="4F81BD">
                    <a:satMod val="130000"/>
                    <a:alpha val="60000"/>
                  </a:srgb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072066" y="2357430"/>
            <a:ext cx="635110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6600" b="1" cap="all" dirty="0" smtClean="0">
                <a:ln/>
                <a:solidFill>
                  <a:srgbClr val="4F81BD"/>
                </a:solidFill>
                <a:effectLst>
                  <a:outerShdw blurRad="19685" dist="12700" dir="5400000" algn="tl" rotWithShape="0">
                    <a:srgbClr val="4F81BD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</a:rPr>
              <a:t>Р</a:t>
            </a:r>
            <a:endParaRPr lang="ru-RU" sz="6600" b="1" cap="all" dirty="0">
              <a:ln/>
              <a:solidFill>
                <a:srgbClr val="4F81BD"/>
              </a:solidFill>
              <a:effectLst>
                <a:outerShdw blurRad="19685" dist="12700" dir="5400000" algn="tl" rotWithShape="0">
                  <a:srgbClr val="4F81BD">
                    <a:satMod val="130000"/>
                    <a:alpha val="60000"/>
                  </a:srgb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71472" y="4143380"/>
            <a:ext cx="875561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1" dirty="0" smtClean="0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9BBB59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Д</a:t>
            </a:r>
            <a:endParaRPr lang="ru-RU" sz="8000" b="1" dirty="0">
              <a:ln w="19050">
                <a:solidFill>
                  <a:srgbClr val="1F497D">
                    <a:tint val="1000"/>
                  </a:srgbClr>
                </a:solidFill>
                <a:prstDash val="solid"/>
              </a:ln>
              <a:solidFill>
                <a:srgbClr val="9BBB59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143108" y="4143380"/>
            <a:ext cx="678392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1" dirty="0" smtClean="0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9BBB59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З</a:t>
            </a:r>
            <a:endParaRPr lang="ru-RU" sz="8000" b="1" dirty="0">
              <a:ln w="19050">
                <a:solidFill>
                  <a:srgbClr val="1F497D">
                    <a:tint val="1000"/>
                  </a:srgbClr>
                </a:solidFill>
                <a:prstDash val="solid"/>
              </a:ln>
              <a:solidFill>
                <a:srgbClr val="9BBB59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428992" y="4214818"/>
            <a:ext cx="853119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1" dirty="0" smtClean="0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9BBB59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Й</a:t>
            </a:r>
            <a:endParaRPr lang="ru-RU" sz="8000" b="1" dirty="0">
              <a:ln w="19050">
                <a:solidFill>
                  <a:srgbClr val="1F497D">
                    <a:tint val="1000"/>
                  </a:srgbClr>
                </a:solidFill>
                <a:prstDash val="solid"/>
              </a:ln>
              <a:solidFill>
                <a:srgbClr val="9BBB59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000628" y="4143380"/>
            <a:ext cx="76014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1" dirty="0" smtClean="0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9BBB59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В</a:t>
            </a:r>
            <a:endParaRPr lang="ru-RU" sz="8000" b="1" dirty="0">
              <a:ln w="19050">
                <a:solidFill>
                  <a:srgbClr val="1F497D">
                    <a:tint val="1000"/>
                  </a:srgbClr>
                </a:solidFill>
                <a:prstDash val="solid"/>
              </a:ln>
              <a:solidFill>
                <a:srgbClr val="9BBB59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429388" y="4143380"/>
            <a:ext cx="628698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1" dirty="0" smtClean="0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9BBB59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Г</a:t>
            </a:r>
            <a:endParaRPr lang="ru-RU" sz="8000" b="1" dirty="0">
              <a:ln w="19050">
                <a:solidFill>
                  <a:srgbClr val="1F497D">
                    <a:tint val="1000"/>
                  </a:srgbClr>
                </a:solidFill>
                <a:prstDash val="solid"/>
              </a:ln>
              <a:solidFill>
                <a:srgbClr val="9BBB59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9" name="Управляющая кнопка: возврат 18">
            <a:hlinkClick r:id="rId2" action="ppaction://hlinksldjump" highlightClick="1"/>
          </p:cNvPr>
          <p:cNvSpPr/>
          <p:nvPr/>
        </p:nvSpPr>
        <p:spPr>
          <a:xfrm>
            <a:off x="8358214" y="5286388"/>
            <a:ext cx="571504" cy="500066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8898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8" dur="2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8" dur="2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4" grpId="1"/>
      <p:bldP spid="5" grpId="0"/>
      <p:bldP spid="6" grpId="0"/>
      <p:bldP spid="7" grpId="0"/>
      <p:bldP spid="8" grpId="0"/>
      <p:bldP spid="9" grpId="0"/>
      <p:bldP spid="10" grpId="0"/>
      <p:bldP spid="10" grpId="1"/>
      <p:bldP spid="11" grpId="0"/>
      <p:bldP spid="12" grpId="0"/>
      <p:bldP spid="13" grpId="0"/>
      <p:bldP spid="15" grpId="0"/>
      <p:bldP spid="16" grpId="0" build="allAtOnce"/>
      <p:bldP spid="17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reb3.jpg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862" t="76042" r="56168" b="5208"/>
          <a:stretch>
            <a:fillRect/>
          </a:stretch>
        </p:blipFill>
        <p:spPr>
          <a:xfrm>
            <a:off x="4357686" y="3286124"/>
            <a:ext cx="2443174" cy="2000263"/>
          </a:xfrm>
          <a:prstGeom prst="rect">
            <a:avLst/>
          </a:prstGeom>
        </p:spPr>
      </p:pic>
      <p:pic>
        <p:nvPicPr>
          <p:cNvPr id="3" name="Рисунок 2" descr="reb3.jpg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473" t="76042" r="4664" b="4166"/>
          <a:stretch>
            <a:fillRect/>
          </a:stretch>
        </p:blipFill>
        <p:spPr>
          <a:xfrm>
            <a:off x="5715008" y="785794"/>
            <a:ext cx="2357454" cy="2928958"/>
          </a:xfrm>
          <a:prstGeom prst="rect">
            <a:avLst/>
          </a:prstGeom>
        </p:spPr>
      </p:pic>
      <p:pic>
        <p:nvPicPr>
          <p:cNvPr id="4" name="Рисунок 3" descr="reb3.jpg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3945" t="53750" r="2167" b="26458"/>
          <a:stretch>
            <a:fillRect/>
          </a:stretch>
        </p:blipFill>
        <p:spPr>
          <a:xfrm>
            <a:off x="1928794" y="3357562"/>
            <a:ext cx="1928826" cy="2214578"/>
          </a:xfrm>
          <a:prstGeom prst="rect">
            <a:avLst/>
          </a:prstGeom>
        </p:spPr>
      </p:pic>
      <p:pic>
        <p:nvPicPr>
          <p:cNvPr id="5" name="Рисунок 4" descr="reb1.jpg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7671" t="26042" r="9455" b="51042"/>
          <a:stretch>
            <a:fillRect/>
          </a:stretch>
        </p:blipFill>
        <p:spPr>
          <a:xfrm>
            <a:off x="3357554" y="1142984"/>
            <a:ext cx="2058714" cy="1785950"/>
          </a:xfrm>
          <a:prstGeom prst="rect">
            <a:avLst/>
          </a:prstGeom>
        </p:spPr>
      </p:pic>
      <p:pic>
        <p:nvPicPr>
          <p:cNvPr id="6" name="Рисунок 5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5455" r="6652"/>
          <a:stretch>
            <a:fillRect/>
          </a:stretch>
        </p:blipFill>
        <p:spPr bwMode="auto">
          <a:xfrm>
            <a:off x="928662" y="1285860"/>
            <a:ext cx="2071702" cy="2357454"/>
          </a:xfrm>
          <a:prstGeom prst="rect">
            <a:avLst/>
          </a:prstGeom>
          <a:noFill/>
        </p:spPr>
      </p:pic>
      <p:sp>
        <p:nvSpPr>
          <p:cNvPr id="7" name="Управляющая кнопка: возврат 6">
            <a:hlinkClick r:id="rId5" action="ppaction://hlinksldjump" highlightClick="1"/>
          </p:cNvPr>
          <p:cNvSpPr/>
          <p:nvPr/>
        </p:nvSpPr>
        <p:spPr>
          <a:xfrm>
            <a:off x="7786710" y="4929198"/>
            <a:ext cx="571504" cy="571504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7617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1785926"/>
            <a:ext cx="421484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C0504D">
                    <a:lumMod val="75000"/>
                  </a:srgbClr>
                </a:solidFill>
              </a:rPr>
              <a:t>С книгой поведёшься – </a:t>
            </a:r>
          </a:p>
          <a:p>
            <a:endParaRPr lang="ru-RU" sz="3200" dirty="0" smtClean="0">
              <a:solidFill>
                <a:srgbClr val="C0504D">
                  <a:lumMod val="75000"/>
                </a:srgbClr>
              </a:solidFill>
            </a:endParaRPr>
          </a:p>
          <a:p>
            <a:r>
              <a:rPr lang="ru-RU" sz="3200" dirty="0" smtClean="0">
                <a:solidFill>
                  <a:srgbClr val="C0504D">
                    <a:lumMod val="75000"/>
                  </a:srgbClr>
                </a:solidFill>
              </a:rPr>
              <a:t>Кто много читает, </a:t>
            </a:r>
          </a:p>
          <a:p>
            <a:endParaRPr lang="ru-RU" sz="3200" dirty="0" smtClean="0">
              <a:solidFill>
                <a:srgbClr val="C0504D">
                  <a:lumMod val="75000"/>
                </a:srgbClr>
              </a:solidFill>
            </a:endParaRPr>
          </a:p>
          <a:p>
            <a:r>
              <a:rPr lang="ru-RU" sz="3200" dirty="0" smtClean="0">
                <a:solidFill>
                  <a:srgbClr val="C0504D">
                    <a:lumMod val="75000"/>
                  </a:srgbClr>
                </a:solidFill>
              </a:rPr>
              <a:t>Книгу читаешь - </a:t>
            </a:r>
            <a:endParaRPr lang="ru-RU" sz="3200" dirty="0">
              <a:solidFill>
                <a:srgbClr val="C0504D">
                  <a:lumMod val="75000"/>
                </a:srgb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00562" y="1785926"/>
            <a:ext cx="45005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8064A2">
                    <a:lumMod val="75000"/>
                  </a:srgbClr>
                </a:solidFill>
              </a:rPr>
              <a:t>как на крыльях летаешь.</a:t>
            </a:r>
            <a:endParaRPr lang="ru-RU" sz="3200" dirty="0">
              <a:solidFill>
                <a:srgbClr val="8064A2">
                  <a:lumMod val="75000"/>
                </a:srgb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43406" y="2786058"/>
            <a:ext cx="45005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8064A2">
                    <a:lumMod val="75000"/>
                  </a:srgbClr>
                </a:solidFill>
              </a:rPr>
              <a:t>ума наберёшься.</a:t>
            </a:r>
            <a:endParaRPr lang="ru-RU" sz="3200" dirty="0">
              <a:solidFill>
                <a:srgbClr val="8064A2">
                  <a:lumMod val="75000"/>
                </a:srgb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43406" y="3714752"/>
            <a:ext cx="45005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8064A2">
                    <a:lumMod val="75000"/>
                  </a:srgbClr>
                </a:solidFill>
              </a:rPr>
              <a:t>тот много знает.</a:t>
            </a:r>
            <a:endParaRPr lang="ru-RU" sz="3200" dirty="0">
              <a:solidFill>
                <a:srgbClr val="8064A2">
                  <a:lumMod val="75000"/>
                </a:srgbClr>
              </a:solidFill>
            </a:endParaRPr>
          </a:p>
        </p:txBody>
      </p:sp>
      <p:pic>
        <p:nvPicPr>
          <p:cNvPr id="4098" name="Picture 2" descr="C:\Documents and Settings\Дарья\Local Settings\Temporary Internet Files\Content.IE5\MT5I3U94\MCj0438249000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86644" y="4214818"/>
            <a:ext cx="1406842" cy="1301747"/>
          </a:xfrm>
          <a:prstGeom prst="rect">
            <a:avLst/>
          </a:prstGeom>
          <a:noFill/>
        </p:spPr>
      </p:pic>
      <p:pic>
        <p:nvPicPr>
          <p:cNvPr id="4099" name="Picture 3" descr="C:\Documents and Settings\Дарья\Local Settings\Temporary Internet Files\Content.IE5\WHCB0VGN\MPj04394500000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85728"/>
            <a:ext cx="1352866" cy="1307770"/>
          </a:xfrm>
          <a:prstGeom prst="rect">
            <a:avLst/>
          </a:prstGeom>
          <a:noFill/>
        </p:spPr>
      </p:pic>
      <p:sp>
        <p:nvSpPr>
          <p:cNvPr id="8" name="Управляющая кнопка: возврат 7">
            <a:hlinkClick r:id="rId4" action="ppaction://hlinksldjump" highlightClick="1"/>
          </p:cNvPr>
          <p:cNvSpPr/>
          <p:nvPr/>
        </p:nvSpPr>
        <p:spPr>
          <a:xfrm>
            <a:off x="8572528" y="5429264"/>
            <a:ext cx="357190" cy="428628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9614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0.02105 L -0.00174 -0.1482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-6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3.75578E-6 L -0.00209 -0.13622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-68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4.98612E-6 L -3.33333E-6 0.283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Тема3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3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Океан">
  <a:themeElements>
    <a:clrScheme name="Океан 1">
      <a:dk1>
        <a:srgbClr val="010199"/>
      </a:dk1>
      <a:lt1>
        <a:srgbClr val="FFFFFF"/>
      </a:lt1>
      <a:dk2>
        <a:srgbClr val="000099"/>
      </a:dk2>
      <a:lt2>
        <a:srgbClr val="FFFFFF"/>
      </a:lt2>
      <a:accent1>
        <a:srgbClr val="33CCCC"/>
      </a:accent1>
      <a:accent2>
        <a:srgbClr val="00C600"/>
      </a:accent2>
      <a:accent3>
        <a:srgbClr val="AAAACA"/>
      </a:accent3>
      <a:accent4>
        <a:srgbClr val="DADADA"/>
      </a:accent4>
      <a:accent5>
        <a:srgbClr val="ADE2E2"/>
      </a:accent5>
      <a:accent6>
        <a:srgbClr val="00B300"/>
      </a:accent6>
      <a:hlink>
        <a:srgbClr val="FFCC00"/>
      </a:hlink>
      <a:folHlink>
        <a:srgbClr val="6699FF"/>
      </a:folHlink>
    </a:clrScheme>
    <a:fontScheme name="Океан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кеан 1">
        <a:dk1>
          <a:srgbClr val="010199"/>
        </a:dk1>
        <a:lt1>
          <a:srgbClr val="FFFFFF"/>
        </a:lt1>
        <a:dk2>
          <a:srgbClr val="000099"/>
        </a:dk2>
        <a:lt2>
          <a:srgbClr val="FFFFFF"/>
        </a:lt2>
        <a:accent1>
          <a:srgbClr val="33CCCC"/>
        </a:accent1>
        <a:accent2>
          <a:srgbClr val="00C600"/>
        </a:accent2>
        <a:accent3>
          <a:srgbClr val="AAAACA"/>
        </a:accent3>
        <a:accent4>
          <a:srgbClr val="DADADA"/>
        </a:accent4>
        <a:accent5>
          <a:srgbClr val="ADE2E2"/>
        </a:accent5>
        <a:accent6>
          <a:srgbClr val="00B300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2">
        <a:dk1>
          <a:srgbClr val="000066"/>
        </a:dk1>
        <a:lt1>
          <a:srgbClr val="FFFFFF"/>
        </a:lt1>
        <a:dk2>
          <a:srgbClr val="5D93FF"/>
        </a:dk2>
        <a:lt2>
          <a:srgbClr val="FFFFFF"/>
        </a:lt2>
        <a:accent1>
          <a:srgbClr val="6666FF"/>
        </a:accent1>
        <a:accent2>
          <a:srgbClr val="9999FF"/>
        </a:accent2>
        <a:accent3>
          <a:srgbClr val="B6C8FF"/>
        </a:accent3>
        <a:accent4>
          <a:srgbClr val="DADADA"/>
        </a:accent4>
        <a:accent5>
          <a:srgbClr val="B8B8FF"/>
        </a:accent5>
        <a:accent6>
          <a:srgbClr val="8A8AE7"/>
        </a:accent6>
        <a:hlink>
          <a:srgbClr val="FF33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3">
        <a:dk1>
          <a:srgbClr val="000000"/>
        </a:dk1>
        <a:lt1>
          <a:srgbClr val="FFFFFF"/>
        </a:lt1>
        <a:dk2>
          <a:srgbClr val="572E88"/>
        </a:dk2>
        <a:lt2>
          <a:srgbClr val="FFFFFF"/>
        </a:lt2>
        <a:accent1>
          <a:srgbClr val="FF6600"/>
        </a:accent1>
        <a:accent2>
          <a:srgbClr val="FFCC00"/>
        </a:accent2>
        <a:accent3>
          <a:srgbClr val="B4ADC3"/>
        </a:accent3>
        <a:accent4>
          <a:srgbClr val="DADADA"/>
        </a:accent4>
        <a:accent5>
          <a:srgbClr val="FFB8AA"/>
        </a:accent5>
        <a:accent6>
          <a:srgbClr val="E7B900"/>
        </a:accent6>
        <a:hlink>
          <a:srgbClr val="33CCCC"/>
        </a:hlink>
        <a:folHlink>
          <a:srgbClr val="36CC6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4">
        <a:dk1>
          <a:srgbClr val="003366"/>
        </a:dk1>
        <a:lt1>
          <a:srgbClr val="FFFFFF"/>
        </a:lt1>
        <a:dk2>
          <a:srgbClr val="666699"/>
        </a:dk2>
        <a:lt2>
          <a:srgbClr val="FFFFFF"/>
        </a:lt2>
        <a:accent1>
          <a:srgbClr val="9966FF"/>
        </a:accent1>
        <a:accent2>
          <a:srgbClr val="00CC66"/>
        </a:accent2>
        <a:accent3>
          <a:srgbClr val="B8B8CA"/>
        </a:accent3>
        <a:accent4>
          <a:srgbClr val="DADADA"/>
        </a:accent4>
        <a:accent5>
          <a:srgbClr val="CAB8FF"/>
        </a:accent5>
        <a:accent6>
          <a:srgbClr val="00B95C"/>
        </a:accent6>
        <a:hlink>
          <a:srgbClr val="65C8FF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5">
        <a:dk1>
          <a:srgbClr val="000000"/>
        </a:dk1>
        <a:lt1>
          <a:srgbClr val="FFFFFF"/>
        </a:lt1>
        <a:dk2>
          <a:srgbClr val="336600"/>
        </a:dk2>
        <a:lt2>
          <a:srgbClr val="FFFFFF"/>
        </a:lt2>
        <a:accent1>
          <a:srgbClr val="B7C533"/>
        </a:accent1>
        <a:accent2>
          <a:srgbClr val="CCCCFF"/>
        </a:accent2>
        <a:accent3>
          <a:srgbClr val="ADB8AA"/>
        </a:accent3>
        <a:accent4>
          <a:srgbClr val="DADADA"/>
        </a:accent4>
        <a:accent5>
          <a:srgbClr val="D8DFAD"/>
        </a:accent5>
        <a:accent6>
          <a:srgbClr val="B9B9E7"/>
        </a:accent6>
        <a:hlink>
          <a:srgbClr val="FFFFC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6">
        <a:dk1>
          <a:srgbClr val="000000"/>
        </a:dk1>
        <a:lt1>
          <a:srgbClr val="FFFFFF"/>
        </a:lt1>
        <a:dk2>
          <a:srgbClr val="006B80"/>
        </a:dk2>
        <a:lt2>
          <a:srgbClr val="C1CB75"/>
        </a:lt2>
        <a:accent1>
          <a:srgbClr val="6F8406"/>
        </a:accent1>
        <a:accent2>
          <a:srgbClr val="D9E288"/>
        </a:accent2>
        <a:accent3>
          <a:srgbClr val="AABAC0"/>
        </a:accent3>
        <a:accent4>
          <a:srgbClr val="DADADA"/>
        </a:accent4>
        <a:accent5>
          <a:srgbClr val="BBC2AA"/>
        </a:accent5>
        <a:accent6>
          <a:srgbClr val="C4CD7B"/>
        </a:accent6>
        <a:hlink>
          <a:srgbClr val="00CC00"/>
        </a:hlink>
        <a:folHlink>
          <a:srgbClr val="C0FF7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7">
        <a:dk1>
          <a:srgbClr val="5F5F5F"/>
        </a:dk1>
        <a:lt1>
          <a:srgbClr val="FFFFFF"/>
        </a:lt1>
        <a:dk2>
          <a:srgbClr val="FF6600"/>
        </a:dk2>
        <a:lt2>
          <a:srgbClr val="FFFFFF"/>
        </a:lt2>
        <a:accent1>
          <a:srgbClr val="CC6600"/>
        </a:accent1>
        <a:accent2>
          <a:srgbClr val="FF6600"/>
        </a:accent2>
        <a:accent3>
          <a:srgbClr val="FFB8AA"/>
        </a:accent3>
        <a:accent4>
          <a:srgbClr val="DADADA"/>
        </a:accent4>
        <a:accent5>
          <a:srgbClr val="E2B8AA"/>
        </a:accent5>
        <a:accent6>
          <a:srgbClr val="E75C00"/>
        </a:accent6>
        <a:hlink>
          <a:srgbClr val="FFFF99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8">
        <a:dk1>
          <a:srgbClr val="000000"/>
        </a:dk1>
        <a:lt1>
          <a:srgbClr val="FFFFFF"/>
        </a:lt1>
        <a:dk2>
          <a:srgbClr val="FFBA2F"/>
        </a:dk2>
        <a:lt2>
          <a:srgbClr val="A50021"/>
        </a:lt2>
        <a:accent1>
          <a:srgbClr val="FF6600"/>
        </a:accent1>
        <a:accent2>
          <a:srgbClr val="CC6600"/>
        </a:accent2>
        <a:accent3>
          <a:srgbClr val="FFD9AD"/>
        </a:accent3>
        <a:accent4>
          <a:srgbClr val="DADADA"/>
        </a:accent4>
        <a:accent5>
          <a:srgbClr val="FFB8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545</Words>
  <Application>Microsoft Office PowerPoint</Application>
  <PresentationFormat>Экран (4:3)</PresentationFormat>
  <Paragraphs>123</Paragraphs>
  <Slides>34</Slides>
  <Notes>3</Notes>
  <HiddenSlides>0</HiddenSlides>
  <MMClips>3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34</vt:i4>
      </vt:variant>
    </vt:vector>
  </HeadingPairs>
  <TitlesOfParts>
    <vt:vector size="37" baseType="lpstr">
      <vt:lpstr>Тема3</vt:lpstr>
      <vt:lpstr>1_Тема3</vt:lpstr>
      <vt:lpstr>Океан</vt:lpstr>
      <vt:lpstr>Спасибо, Азбука!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  Испытание  1</vt:lpstr>
      <vt:lpstr>       </vt:lpstr>
      <vt:lpstr>         </vt:lpstr>
      <vt:lpstr>            Испытание 2</vt:lpstr>
      <vt:lpstr>Презентация PowerPoint</vt:lpstr>
      <vt:lpstr>Презентация PowerPoint</vt:lpstr>
      <vt:lpstr>         Испытание 3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Фея Знаний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Спасибо, Азбука!</dc:title>
  <dc:creator>User</dc:creator>
  <cp:lastModifiedBy>User</cp:lastModifiedBy>
  <cp:revision>12</cp:revision>
  <dcterms:created xsi:type="dcterms:W3CDTF">2012-02-03T09:24:25Z</dcterms:created>
  <dcterms:modified xsi:type="dcterms:W3CDTF">2023-07-10T10:00:19Z</dcterms:modified>
</cp:coreProperties>
</file>